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141169634" r:id="rId2"/>
    <p:sldId id="1448943915" r:id="rId3"/>
    <p:sldId id="1448943892" r:id="rId4"/>
    <p:sldId id="1448943890" r:id="rId5"/>
    <p:sldId id="1448943881" r:id="rId6"/>
    <p:sldId id="1448943882" r:id="rId7"/>
    <p:sldId id="1448943893" r:id="rId8"/>
    <p:sldId id="1448943885" r:id="rId9"/>
    <p:sldId id="1448943886" r:id="rId10"/>
    <p:sldId id="1448943909" r:id="rId11"/>
    <p:sldId id="1448943888" r:id="rId12"/>
    <p:sldId id="1448943910" r:id="rId13"/>
    <p:sldId id="1448943911" r:id="rId14"/>
    <p:sldId id="1448943912" r:id="rId15"/>
    <p:sldId id="1448943899" r:id="rId16"/>
    <p:sldId id="1448943913" r:id="rId17"/>
    <p:sldId id="1448943914" r:id="rId18"/>
    <p:sldId id="141169637" r:id="rId19"/>
  </p:sldIdLst>
  <p:sldSz cx="12192000" cy="6858000"/>
  <p:notesSz cx="7010400" cy="92964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487D4A11-7623-42A7-9E7C-6E2A2D6390DC}">
          <p14:sldIdLst>
            <p14:sldId id="141169634"/>
            <p14:sldId id="1448943915"/>
            <p14:sldId id="1448943892"/>
            <p14:sldId id="1448943890"/>
            <p14:sldId id="1448943881"/>
            <p14:sldId id="1448943882"/>
            <p14:sldId id="1448943893"/>
            <p14:sldId id="1448943885"/>
            <p14:sldId id="1448943886"/>
            <p14:sldId id="1448943909"/>
            <p14:sldId id="1448943888"/>
            <p14:sldId id="1448943910"/>
            <p14:sldId id="1448943911"/>
            <p14:sldId id="1448943912"/>
            <p14:sldId id="1448943899"/>
            <p14:sldId id="1448943913"/>
            <p14:sldId id="1448943914"/>
            <p14:sldId id="14116963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772583"/>
    <a:srgbClr val="ECDFF5"/>
    <a:srgbClr val="00B050"/>
    <a:srgbClr val="F7B9B7"/>
    <a:srgbClr val="527EDC"/>
    <a:srgbClr val="2F5597"/>
    <a:srgbClr val="F4A09E"/>
    <a:srgbClr val="EE6F6C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03" autoAdjust="0"/>
    <p:restoredTop sz="95120" autoAdjust="0"/>
  </p:normalViewPr>
  <p:slideViewPr>
    <p:cSldViewPr snapToGrid="0">
      <p:cViewPr varScale="1">
        <p:scale>
          <a:sx n="81" d="100"/>
          <a:sy n="81" d="100"/>
        </p:scale>
        <p:origin x="111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85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o calderon" userId="754f4aba-4922-40e2-aef8-b363ecb46a8a" providerId="ADAL" clId="{67B44833-CD67-4646-B2F7-B388A63E618D}"/>
    <pc:docChg chg="custSel modSld">
      <pc:chgData name="claudio calderon" userId="754f4aba-4922-40e2-aef8-b363ecb46a8a" providerId="ADAL" clId="{67B44833-CD67-4646-B2F7-B388A63E618D}" dt="2024-02-28T17:55:31.902" v="3" actId="478"/>
      <pc:docMkLst>
        <pc:docMk/>
      </pc:docMkLst>
      <pc:sldChg chg="modSp mod">
        <pc:chgData name="claudio calderon" userId="754f4aba-4922-40e2-aef8-b363ecb46a8a" providerId="ADAL" clId="{67B44833-CD67-4646-B2F7-B388A63E618D}" dt="2024-02-28T17:54:36.301" v="0" actId="1076"/>
        <pc:sldMkLst>
          <pc:docMk/>
          <pc:sldMk cId="2758197507" sldId="141169671"/>
        </pc:sldMkLst>
        <pc:spChg chg="mod">
          <ac:chgData name="claudio calderon" userId="754f4aba-4922-40e2-aef8-b363ecb46a8a" providerId="ADAL" clId="{67B44833-CD67-4646-B2F7-B388A63E618D}" dt="2024-02-28T17:54:36.301" v="0" actId="1076"/>
          <ac:spMkLst>
            <pc:docMk/>
            <pc:sldMk cId="2758197507" sldId="141169671"/>
            <ac:spMk id="4" creationId="{5C3D8399-476C-0115-7E26-2329C48F57B9}"/>
          </ac:spMkLst>
        </pc:spChg>
      </pc:sldChg>
      <pc:sldChg chg="delSp mod">
        <pc:chgData name="claudio calderon" userId="754f4aba-4922-40e2-aef8-b363ecb46a8a" providerId="ADAL" clId="{67B44833-CD67-4646-B2F7-B388A63E618D}" dt="2024-02-28T17:55:21.532" v="2" actId="478"/>
        <pc:sldMkLst>
          <pc:docMk/>
          <pc:sldMk cId="3244996256" sldId="1448943886"/>
        </pc:sldMkLst>
        <pc:spChg chg="del">
          <ac:chgData name="claudio calderon" userId="754f4aba-4922-40e2-aef8-b363ecb46a8a" providerId="ADAL" clId="{67B44833-CD67-4646-B2F7-B388A63E618D}" dt="2024-02-28T17:55:21.532" v="2" actId="478"/>
          <ac:spMkLst>
            <pc:docMk/>
            <pc:sldMk cId="3244996256" sldId="1448943886"/>
            <ac:spMk id="3" creationId="{2738A29B-5C18-946B-550D-3A6074978145}"/>
          </ac:spMkLst>
        </pc:spChg>
      </pc:sldChg>
      <pc:sldChg chg="delSp mod">
        <pc:chgData name="claudio calderon" userId="754f4aba-4922-40e2-aef8-b363ecb46a8a" providerId="ADAL" clId="{67B44833-CD67-4646-B2F7-B388A63E618D}" dt="2024-02-28T17:55:31.902" v="3" actId="478"/>
        <pc:sldMkLst>
          <pc:docMk/>
          <pc:sldMk cId="258666728" sldId="1448943888"/>
        </pc:sldMkLst>
        <pc:spChg chg="del">
          <ac:chgData name="claudio calderon" userId="754f4aba-4922-40e2-aef8-b363ecb46a8a" providerId="ADAL" clId="{67B44833-CD67-4646-B2F7-B388A63E618D}" dt="2024-02-28T17:55:31.902" v="3" actId="478"/>
          <ac:spMkLst>
            <pc:docMk/>
            <pc:sldMk cId="258666728" sldId="1448943888"/>
            <ac:spMk id="2" creationId="{21EA06F7-935F-E0FF-914F-00CF528062C2}"/>
          </ac:spMkLst>
        </pc:spChg>
      </pc:sldChg>
      <pc:sldChg chg="delSp mod">
        <pc:chgData name="claudio calderon" userId="754f4aba-4922-40e2-aef8-b363ecb46a8a" providerId="ADAL" clId="{67B44833-CD67-4646-B2F7-B388A63E618D}" dt="2024-02-28T17:54:43.986" v="1" actId="478"/>
        <pc:sldMkLst>
          <pc:docMk/>
          <pc:sldMk cId="2690994012" sldId="1448943890"/>
        </pc:sldMkLst>
        <pc:spChg chg="del">
          <ac:chgData name="claudio calderon" userId="754f4aba-4922-40e2-aef8-b363ecb46a8a" providerId="ADAL" clId="{67B44833-CD67-4646-B2F7-B388A63E618D}" dt="2024-02-28T17:54:43.986" v="1" actId="478"/>
          <ac:spMkLst>
            <pc:docMk/>
            <pc:sldMk cId="2690994012" sldId="1448943890"/>
            <ac:spMk id="4" creationId="{30653F4D-903D-6B05-88AC-5A0A84FD7A09}"/>
          </ac:spMkLst>
        </pc:spChg>
      </pc:sldChg>
    </pc:docChg>
  </pc:docChgLst>
  <pc:docChgLst>
    <pc:chgData name="eduardo roa" userId="182ec3ab-c1d8-46ad-9bf3-340159a4d313" providerId="ADAL" clId="{21E7C6AD-EA27-4ACA-94F6-3F08749218E5}"/>
    <pc:docChg chg="undo custSel addSld delSld modSld sldOrd modSection">
      <pc:chgData name="eduardo roa" userId="182ec3ab-c1d8-46ad-9bf3-340159a4d313" providerId="ADAL" clId="{21E7C6AD-EA27-4ACA-94F6-3F08749218E5}" dt="2024-02-28T16:12:31.309" v="839" actId="47"/>
      <pc:docMkLst>
        <pc:docMk/>
      </pc:docMkLst>
      <pc:sldChg chg="modSp mod">
        <pc:chgData name="eduardo roa" userId="182ec3ab-c1d8-46ad-9bf3-340159a4d313" providerId="ADAL" clId="{21E7C6AD-EA27-4ACA-94F6-3F08749218E5}" dt="2024-02-28T13:05:39.704" v="42" actId="20577"/>
        <pc:sldMkLst>
          <pc:docMk/>
          <pc:sldMk cId="2133808411" sldId="141169634"/>
        </pc:sldMkLst>
        <pc:spChg chg="mod">
          <ac:chgData name="eduardo roa" userId="182ec3ab-c1d8-46ad-9bf3-340159a4d313" providerId="ADAL" clId="{21E7C6AD-EA27-4ACA-94F6-3F08749218E5}" dt="2024-02-28T13:05:33.458" v="32" actId="20577"/>
          <ac:spMkLst>
            <pc:docMk/>
            <pc:sldMk cId="2133808411" sldId="141169634"/>
            <ac:spMk id="2" creationId="{2CD3F9BD-4321-46ED-B7FE-4B0602E98B51}"/>
          </ac:spMkLst>
        </pc:spChg>
        <pc:spChg chg="mod">
          <ac:chgData name="eduardo roa" userId="182ec3ab-c1d8-46ad-9bf3-340159a4d313" providerId="ADAL" clId="{21E7C6AD-EA27-4ACA-94F6-3F08749218E5}" dt="2024-02-28T13:05:39.704" v="42" actId="20577"/>
          <ac:spMkLst>
            <pc:docMk/>
            <pc:sldMk cId="2133808411" sldId="141169634"/>
            <ac:spMk id="3" creationId="{48FEC49E-3C1B-4B86-A25F-10EF6D5F4264}"/>
          </ac:spMkLst>
        </pc:spChg>
      </pc:sldChg>
      <pc:sldChg chg="add del">
        <pc:chgData name="eduardo roa" userId="182ec3ab-c1d8-46ad-9bf3-340159a4d313" providerId="ADAL" clId="{21E7C6AD-EA27-4ACA-94F6-3F08749218E5}" dt="2024-02-28T13:14:35.534" v="47" actId="47"/>
        <pc:sldMkLst>
          <pc:docMk/>
          <pc:sldMk cId="2589867472" sldId="141169665"/>
        </pc:sldMkLst>
      </pc:sldChg>
      <pc:sldChg chg="modSp add mod">
        <pc:chgData name="eduardo roa" userId="182ec3ab-c1d8-46ad-9bf3-340159a4d313" providerId="ADAL" clId="{21E7C6AD-EA27-4ACA-94F6-3F08749218E5}" dt="2024-02-28T13:36:17.065" v="69" actId="6549"/>
        <pc:sldMkLst>
          <pc:docMk/>
          <pc:sldMk cId="2758197507" sldId="141169671"/>
        </pc:sldMkLst>
        <pc:spChg chg="mod">
          <ac:chgData name="eduardo roa" userId="182ec3ab-c1d8-46ad-9bf3-340159a4d313" providerId="ADAL" clId="{21E7C6AD-EA27-4ACA-94F6-3F08749218E5}" dt="2024-02-28T13:31:24.842" v="54" actId="20577"/>
          <ac:spMkLst>
            <pc:docMk/>
            <pc:sldMk cId="2758197507" sldId="141169671"/>
            <ac:spMk id="22" creationId="{FEEF4ED6-7CCF-99EF-429B-ED908CAB5BB2}"/>
          </ac:spMkLst>
        </pc:spChg>
        <pc:spChg chg="mod">
          <ac:chgData name="eduardo roa" userId="182ec3ab-c1d8-46ad-9bf3-340159a4d313" providerId="ADAL" clId="{21E7C6AD-EA27-4ACA-94F6-3F08749218E5}" dt="2024-02-28T13:35:05.175" v="61" actId="20577"/>
          <ac:spMkLst>
            <pc:docMk/>
            <pc:sldMk cId="2758197507" sldId="141169671"/>
            <ac:spMk id="23" creationId="{64FF647D-340C-6AB8-0AAE-5CCF4FA30085}"/>
          </ac:spMkLst>
        </pc:spChg>
        <pc:spChg chg="mod">
          <ac:chgData name="eduardo roa" userId="182ec3ab-c1d8-46ad-9bf3-340159a4d313" providerId="ADAL" clId="{21E7C6AD-EA27-4ACA-94F6-3F08749218E5}" dt="2024-02-28T13:32:41.315" v="57" actId="20577"/>
          <ac:spMkLst>
            <pc:docMk/>
            <pc:sldMk cId="2758197507" sldId="141169671"/>
            <ac:spMk id="24" creationId="{775CEBA9-0D02-61FC-9F15-B1B8515E10A7}"/>
          </ac:spMkLst>
        </pc:spChg>
        <pc:spChg chg="mod">
          <ac:chgData name="eduardo roa" userId="182ec3ab-c1d8-46ad-9bf3-340159a4d313" providerId="ADAL" clId="{21E7C6AD-EA27-4ACA-94F6-3F08749218E5}" dt="2024-02-28T13:35:37.049" v="64" actId="20577"/>
          <ac:spMkLst>
            <pc:docMk/>
            <pc:sldMk cId="2758197507" sldId="141169671"/>
            <ac:spMk id="35" creationId="{9C10555C-1974-3EBD-088D-89265C9DFBAA}"/>
          </ac:spMkLst>
        </pc:spChg>
        <pc:spChg chg="mod">
          <ac:chgData name="eduardo roa" userId="182ec3ab-c1d8-46ad-9bf3-340159a4d313" providerId="ADAL" clId="{21E7C6AD-EA27-4ACA-94F6-3F08749218E5}" dt="2024-02-28T13:36:17.065" v="69" actId="6549"/>
          <ac:spMkLst>
            <pc:docMk/>
            <pc:sldMk cId="2758197507" sldId="141169671"/>
            <ac:spMk id="44" creationId="{CBC8F936-F241-DBB4-65B9-76A1C36BD4D2}"/>
          </ac:spMkLst>
        </pc:spChg>
        <pc:spChg chg="mod">
          <ac:chgData name="eduardo roa" userId="182ec3ab-c1d8-46ad-9bf3-340159a4d313" providerId="ADAL" clId="{21E7C6AD-EA27-4ACA-94F6-3F08749218E5}" dt="2024-02-28T13:35:53.297" v="66" actId="20577"/>
          <ac:spMkLst>
            <pc:docMk/>
            <pc:sldMk cId="2758197507" sldId="141169671"/>
            <ac:spMk id="45" creationId="{2A1DFF5B-603D-2605-67CF-3B09B0F44A60}"/>
          </ac:spMkLst>
        </pc:spChg>
      </pc:sldChg>
      <pc:sldChg chg="del">
        <pc:chgData name="eduardo roa" userId="182ec3ab-c1d8-46ad-9bf3-340159a4d313" providerId="ADAL" clId="{21E7C6AD-EA27-4ACA-94F6-3F08749218E5}" dt="2024-02-28T13:07:54.046" v="43" actId="47"/>
        <pc:sldMkLst>
          <pc:docMk/>
          <pc:sldMk cId="3884417940" sldId="1448943880"/>
        </pc:sldMkLst>
      </pc:sldChg>
      <pc:sldChg chg="del">
        <pc:chgData name="eduardo roa" userId="182ec3ab-c1d8-46ad-9bf3-340159a4d313" providerId="ADAL" clId="{21E7C6AD-EA27-4ACA-94F6-3F08749218E5}" dt="2024-02-28T13:39:58.745" v="71" actId="47"/>
        <pc:sldMkLst>
          <pc:docMk/>
          <pc:sldMk cId="3178989156" sldId="1448943883"/>
        </pc:sldMkLst>
      </pc:sldChg>
      <pc:sldChg chg="modSp del mod">
        <pc:chgData name="eduardo roa" userId="182ec3ab-c1d8-46ad-9bf3-340159a4d313" providerId="ADAL" clId="{21E7C6AD-EA27-4ACA-94F6-3F08749218E5}" dt="2024-02-28T15:45:43.314" v="567" actId="47"/>
        <pc:sldMkLst>
          <pc:docMk/>
          <pc:sldMk cId="1392561545" sldId="1448943884"/>
        </pc:sldMkLst>
        <pc:spChg chg="mod">
          <ac:chgData name="eduardo roa" userId="182ec3ab-c1d8-46ad-9bf3-340159a4d313" providerId="ADAL" clId="{21E7C6AD-EA27-4ACA-94F6-3F08749218E5}" dt="2024-02-28T15:36:26.230" v="404" actId="20577"/>
          <ac:spMkLst>
            <pc:docMk/>
            <pc:sldMk cId="1392561545" sldId="1448943884"/>
            <ac:spMk id="2" creationId="{0E39DB5C-13A0-6C0E-82A1-0458A517CC4C}"/>
          </ac:spMkLst>
        </pc:spChg>
      </pc:sldChg>
      <pc:sldChg chg="addSp delSp modSp mod">
        <pc:chgData name="eduardo roa" userId="182ec3ab-c1d8-46ad-9bf3-340159a4d313" providerId="ADAL" clId="{21E7C6AD-EA27-4ACA-94F6-3F08749218E5}" dt="2024-02-28T14:50:03.467" v="366" actId="1076"/>
        <pc:sldMkLst>
          <pc:docMk/>
          <pc:sldMk cId="1062335130" sldId="1448943885"/>
        </pc:sldMkLst>
        <pc:spChg chg="mod">
          <ac:chgData name="eduardo roa" userId="182ec3ab-c1d8-46ad-9bf3-340159a4d313" providerId="ADAL" clId="{21E7C6AD-EA27-4ACA-94F6-3F08749218E5}" dt="2024-02-28T13:55:51.618" v="86" actId="6549"/>
          <ac:spMkLst>
            <pc:docMk/>
            <pc:sldMk cId="1062335130" sldId="1448943885"/>
            <ac:spMk id="2" creationId="{E6D1CF81-263F-0215-E175-A647A8A5A902}"/>
          </ac:spMkLst>
        </pc:spChg>
        <pc:spChg chg="add del mod">
          <ac:chgData name="eduardo roa" userId="182ec3ab-c1d8-46ad-9bf3-340159a4d313" providerId="ADAL" clId="{21E7C6AD-EA27-4ACA-94F6-3F08749218E5}" dt="2024-02-28T14:04:12.813" v="101" actId="478"/>
          <ac:spMkLst>
            <pc:docMk/>
            <pc:sldMk cId="1062335130" sldId="1448943885"/>
            <ac:spMk id="3" creationId="{A5C3D3AE-A4F8-6140-A454-3CA79CE0D3DD}"/>
          </ac:spMkLst>
        </pc:spChg>
        <pc:spChg chg="del">
          <ac:chgData name="eduardo roa" userId="182ec3ab-c1d8-46ad-9bf3-340159a4d313" providerId="ADAL" clId="{21E7C6AD-EA27-4ACA-94F6-3F08749218E5}" dt="2024-02-28T13:56:14.670" v="87" actId="478"/>
          <ac:spMkLst>
            <pc:docMk/>
            <pc:sldMk cId="1062335130" sldId="1448943885"/>
            <ac:spMk id="20" creationId="{013357BA-CEAF-8882-39EF-74A018B7838B}"/>
          </ac:spMkLst>
        </pc:spChg>
        <pc:spChg chg="del">
          <ac:chgData name="eduardo roa" userId="182ec3ab-c1d8-46ad-9bf3-340159a4d313" providerId="ADAL" clId="{21E7C6AD-EA27-4ACA-94F6-3F08749218E5}" dt="2024-02-28T13:56:14.670" v="87" actId="478"/>
          <ac:spMkLst>
            <pc:docMk/>
            <pc:sldMk cId="1062335130" sldId="1448943885"/>
            <ac:spMk id="21" creationId="{587F9CCD-612F-AEB5-76CC-8F951F8D6E95}"/>
          </ac:spMkLst>
        </pc:spChg>
        <pc:spChg chg="del">
          <ac:chgData name="eduardo roa" userId="182ec3ab-c1d8-46ad-9bf3-340159a4d313" providerId="ADAL" clId="{21E7C6AD-EA27-4ACA-94F6-3F08749218E5}" dt="2024-02-28T13:56:14.670" v="87" actId="478"/>
          <ac:spMkLst>
            <pc:docMk/>
            <pc:sldMk cId="1062335130" sldId="1448943885"/>
            <ac:spMk id="22" creationId="{E6359A0C-01C2-2142-582A-49AF31FCA425}"/>
          </ac:spMkLst>
        </pc:spChg>
        <pc:spChg chg="del">
          <ac:chgData name="eduardo roa" userId="182ec3ab-c1d8-46ad-9bf3-340159a4d313" providerId="ADAL" clId="{21E7C6AD-EA27-4ACA-94F6-3F08749218E5}" dt="2024-02-28T13:56:14.670" v="87" actId="478"/>
          <ac:spMkLst>
            <pc:docMk/>
            <pc:sldMk cId="1062335130" sldId="1448943885"/>
            <ac:spMk id="23" creationId="{C96A352C-53A6-8ED6-F51D-149944390F03}"/>
          </ac:spMkLst>
        </pc:spChg>
        <pc:spChg chg="del">
          <ac:chgData name="eduardo roa" userId="182ec3ab-c1d8-46ad-9bf3-340159a4d313" providerId="ADAL" clId="{21E7C6AD-EA27-4ACA-94F6-3F08749218E5}" dt="2024-02-28T13:56:14.670" v="87" actId="478"/>
          <ac:spMkLst>
            <pc:docMk/>
            <pc:sldMk cId="1062335130" sldId="1448943885"/>
            <ac:spMk id="24" creationId="{77CB88BD-F664-4EB0-E93A-FD3B5D1BE904}"/>
          </ac:spMkLst>
        </pc:spChg>
        <pc:spChg chg="add mod">
          <ac:chgData name="eduardo roa" userId="182ec3ab-c1d8-46ad-9bf3-340159a4d313" providerId="ADAL" clId="{21E7C6AD-EA27-4ACA-94F6-3F08749218E5}" dt="2024-02-28T14:05:24.835" v="170" actId="207"/>
          <ac:spMkLst>
            <pc:docMk/>
            <pc:sldMk cId="1062335130" sldId="1448943885"/>
            <ac:spMk id="25" creationId="{00898F2E-8DB5-1731-74D1-B3185EE32A0D}"/>
          </ac:spMkLst>
        </pc:spChg>
        <pc:spChg chg="add mod">
          <ac:chgData name="eduardo roa" userId="182ec3ab-c1d8-46ad-9bf3-340159a4d313" providerId="ADAL" clId="{21E7C6AD-EA27-4ACA-94F6-3F08749218E5}" dt="2024-02-28T14:05:24.835" v="170" actId="207"/>
          <ac:spMkLst>
            <pc:docMk/>
            <pc:sldMk cId="1062335130" sldId="1448943885"/>
            <ac:spMk id="26" creationId="{E1C2AE5A-2DD9-0193-F458-1826236494FE}"/>
          </ac:spMkLst>
        </pc:spChg>
        <pc:spChg chg="add mod">
          <ac:chgData name="eduardo roa" userId="182ec3ab-c1d8-46ad-9bf3-340159a4d313" providerId="ADAL" clId="{21E7C6AD-EA27-4ACA-94F6-3F08749218E5}" dt="2024-02-28T14:05:24.835" v="170" actId="207"/>
          <ac:spMkLst>
            <pc:docMk/>
            <pc:sldMk cId="1062335130" sldId="1448943885"/>
            <ac:spMk id="27" creationId="{BF185B1B-1C8E-5AA6-A689-3D581CEF2740}"/>
          </ac:spMkLst>
        </pc:spChg>
        <pc:spChg chg="add mod">
          <ac:chgData name="eduardo roa" userId="182ec3ab-c1d8-46ad-9bf3-340159a4d313" providerId="ADAL" clId="{21E7C6AD-EA27-4ACA-94F6-3F08749218E5}" dt="2024-02-28T14:34:53.855" v="291" actId="121"/>
          <ac:spMkLst>
            <pc:docMk/>
            <pc:sldMk cId="1062335130" sldId="1448943885"/>
            <ac:spMk id="30" creationId="{33AEE197-64A4-DFA3-4988-F8F9EA2B853C}"/>
          </ac:spMkLst>
        </pc:spChg>
        <pc:spChg chg="add mod">
          <ac:chgData name="eduardo roa" userId="182ec3ab-c1d8-46ad-9bf3-340159a4d313" providerId="ADAL" clId="{21E7C6AD-EA27-4ACA-94F6-3F08749218E5}" dt="2024-02-28T14:20:23.434" v="199" actId="20577"/>
          <ac:spMkLst>
            <pc:docMk/>
            <pc:sldMk cId="1062335130" sldId="1448943885"/>
            <ac:spMk id="31" creationId="{17DC74CC-A256-B2C2-FAB5-EA9BDBA8297A}"/>
          </ac:spMkLst>
        </pc:spChg>
        <pc:spChg chg="add mod">
          <ac:chgData name="eduardo roa" userId="182ec3ab-c1d8-46ad-9bf3-340159a4d313" providerId="ADAL" clId="{21E7C6AD-EA27-4ACA-94F6-3F08749218E5}" dt="2024-02-28T14:38:19.311" v="309" actId="121"/>
          <ac:spMkLst>
            <pc:docMk/>
            <pc:sldMk cId="1062335130" sldId="1448943885"/>
            <ac:spMk id="32" creationId="{2951AF4F-BD76-EAC3-B468-FDE07476FE59}"/>
          </ac:spMkLst>
        </pc:spChg>
        <pc:spChg chg="add mod">
          <ac:chgData name="eduardo roa" userId="182ec3ab-c1d8-46ad-9bf3-340159a4d313" providerId="ADAL" clId="{21E7C6AD-EA27-4ACA-94F6-3F08749218E5}" dt="2024-02-28T14:33:49.342" v="281" actId="1035"/>
          <ac:spMkLst>
            <pc:docMk/>
            <pc:sldMk cId="1062335130" sldId="1448943885"/>
            <ac:spMk id="38" creationId="{5FB7DAA1-C295-416C-8471-ED72629EA64F}"/>
          </ac:spMkLst>
        </pc:spChg>
        <pc:spChg chg="add mod">
          <ac:chgData name="eduardo roa" userId="182ec3ab-c1d8-46ad-9bf3-340159a4d313" providerId="ADAL" clId="{21E7C6AD-EA27-4ACA-94F6-3F08749218E5}" dt="2024-02-28T14:33:49.342" v="281" actId="1035"/>
          <ac:spMkLst>
            <pc:docMk/>
            <pc:sldMk cId="1062335130" sldId="1448943885"/>
            <ac:spMk id="40" creationId="{9336197C-4392-63BB-BD4B-C6185EEB9BD3}"/>
          </ac:spMkLst>
        </pc:spChg>
        <pc:spChg chg="add mod">
          <ac:chgData name="eduardo roa" userId="182ec3ab-c1d8-46ad-9bf3-340159a4d313" providerId="ADAL" clId="{21E7C6AD-EA27-4ACA-94F6-3F08749218E5}" dt="2024-02-28T14:33:49.342" v="281" actId="1035"/>
          <ac:spMkLst>
            <pc:docMk/>
            <pc:sldMk cId="1062335130" sldId="1448943885"/>
            <ac:spMk id="42" creationId="{F3049495-0DE7-3AD0-B093-B06CE88125DD}"/>
          </ac:spMkLst>
        </pc:spChg>
        <pc:spChg chg="add mod">
          <ac:chgData name="eduardo roa" userId="182ec3ab-c1d8-46ad-9bf3-340159a4d313" providerId="ADAL" clId="{21E7C6AD-EA27-4ACA-94F6-3F08749218E5}" dt="2024-02-28T14:34:09.855" v="283" actId="1076"/>
          <ac:spMkLst>
            <pc:docMk/>
            <pc:sldMk cId="1062335130" sldId="1448943885"/>
            <ac:spMk id="43" creationId="{D1C2E70E-C2C1-9FE4-0D8F-71B47E581B67}"/>
          </ac:spMkLst>
        </pc:spChg>
        <pc:spChg chg="add mod">
          <ac:chgData name="eduardo roa" userId="182ec3ab-c1d8-46ad-9bf3-340159a4d313" providerId="ADAL" clId="{21E7C6AD-EA27-4ACA-94F6-3F08749218E5}" dt="2024-02-28T14:48:54.378" v="349" actId="121"/>
          <ac:spMkLst>
            <pc:docMk/>
            <pc:sldMk cId="1062335130" sldId="1448943885"/>
            <ac:spMk id="44" creationId="{9157D237-56EA-FCB8-10CB-1F638CF6C2EE}"/>
          </ac:spMkLst>
        </pc:spChg>
        <pc:spChg chg="add mod">
          <ac:chgData name="eduardo roa" userId="182ec3ab-c1d8-46ad-9bf3-340159a4d313" providerId="ADAL" clId="{21E7C6AD-EA27-4ACA-94F6-3F08749218E5}" dt="2024-02-28T14:39:57.486" v="327"/>
          <ac:spMkLst>
            <pc:docMk/>
            <pc:sldMk cId="1062335130" sldId="1448943885"/>
            <ac:spMk id="46" creationId="{65791ED5-84DB-EBAB-57DF-A884EC26E0B9}"/>
          </ac:spMkLst>
        </pc:spChg>
        <pc:spChg chg="add mod">
          <ac:chgData name="eduardo roa" userId="182ec3ab-c1d8-46ad-9bf3-340159a4d313" providerId="ADAL" clId="{21E7C6AD-EA27-4ACA-94F6-3F08749218E5}" dt="2024-02-28T14:34:26.773" v="285" actId="1076"/>
          <ac:spMkLst>
            <pc:docMk/>
            <pc:sldMk cId="1062335130" sldId="1448943885"/>
            <ac:spMk id="47" creationId="{5224C941-8899-277E-9446-39BB275332F8}"/>
          </ac:spMkLst>
        </pc:spChg>
        <pc:spChg chg="add mod">
          <ac:chgData name="eduardo roa" userId="182ec3ab-c1d8-46ad-9bf3-340159a4d313" providerId="ADAL" clId="{21E7C6AD-EA27-4ACA-94F6-3F08749218E5}" dt="2024-02-28T14:49:10.308" v="359" actId="122"/>
          <ac:spMkLst>
            <pc:docMk/>
            <pc:sldMk cId="1062335130" sldId="1448943885"/>
            <ac:spMk id="48" creationId="{0FABC0D8-6431-D63F-14D5-07BB7A34247C}"/>
          </ac:spMkLst>
        </pc:spChg>
        <pc:spChg chg="add mod">
          <ac:chgData name="eduardo roa" userId="182ec3ab-c1d8-46ad-9bf3-340159a4d313" providerId="ADAL" clId="{21E7C6AD-EA27-4ACA-94F6-3F08749218E5}" dt="2024-02-28T14:47:49.035" v="342" actId="6549"/>
          <ac:spMkLst>
            <pc:docMk/>
            <pc:sldMk cId="1062335130" sldId="1448943885"/>
            <ac:spMk id="50" creationId="{1E1E71FB-83BC-CE8C-5E0C-AF11B042A36F}"/>
          </ac:spMkLst>
        </pc:spChg>
        <pc:spChg chg="mod">
          <ac:chgData name="eduardo roa" userId="182ec3ab-c1d8-46ad-9bf3-340159a4d313" providerId="ADAL" clId="{21E7C6AD-EA27-4ACA-94F6-3F08749218E5}" dt="2024-02-28T14:35:04.511" v="292" actId="207"/>
          <ac:spMkLst>
            <pc:docMk/>
            <pc:sldMk cId="1062335130" sldId="1448943885"/>
            <ac:spMk id="52" creationId="{05DABF47-E8BB-F05F-77B6-938F2DC5D810}"/>
          </ac:spMkLst>
        </pc:spChg>
        <pc:spChg chg="mod">
          <ac:chgData name="eduardo roa" userId="182ec3ab-c1d8-46ad-9bf3-340159a4d313" providerId="ADAL" clId="{21E7C6AD-EA27-4ACA-94F6-3F08749218E5}" dt="2024-02-28T14:36:42.422" v="303" actId="207"/>
          <ac:spMkLst>
            <pc:docMk/>
            <pc:sldMk cId="1062335130" sldId="1448943885"/>
            <ac:spMk id="55" creationId="{74EB5FFB-5ADF-24BB-E0AC-64A9C2CBC863}"/>
          </ac:spMkLst>
        </pc:spChg>
        <pc:spChg chg="mod">
          <ac:chgData name="eduardo roa" userId="182ec3ab-c1d8-46ad-9bf3-340159a4d313" providerId="ADAL" clId="{21E7C6AD-EA27-4ACA-94F6-3F08749218E5}" dt="2024-02-28T14:37:57.380" v="307" actId="207"/>
          <ac:spMkLst>
            <pc:docMk/>
            <pc:sldMk cId="1062335130" sldId="1448943885"/>
            <ac:spMk id="58" creationId="{96FCB0DF-67FF-E2E6-9E58-3240BF8C6E8C}"/>
          </ac:spMkLst>
        </pc:spChg>
        <pc:spChg chg="mod">
          <ac:chgData name="eduardo roa" userId="182ec3ab-c1d8-46ad-9bf3-340159a4d313" providerId="ADAL" clId="{21E7C6AD-EA27-4ACA-94F6-3F08749218E5}" dt="2024-02-28T14:48:39.023" v="346" actId="207"/>
          <ac:spMkLst>
            <pc:docMk/>
            <pc:sldMk cId="1062335130" sldId="1448943885"/>
            <ac:spMk id="61" creationId="{09A4BD7E-3A1A-438F-5971-60EDFB817451}"/>
          </ac:spMkLst>
        </pc:spChg>
        <pc:spChg chg="mod">
          <ac:chgData name="eduardo roa" userId="182ec3ab-c1d8-46ad-9bf3-340159a4d313" providerId="ADAL" clId="{21E7C6AD-EA27-4ACA-94F6-3F08749218E5}" dt="2024-02-28T14:49:33.769" v="363" actId="207"/>
          <ac:spMkLst>
            <pc:docMk/>
            <pc:sldMk cId="1062335130" sldId="1448943885"/>
            <ac:spMk id="64" creationId="{628BCDBF-244B-F20D-1F48-8D103EBC81DF}"/>
          </ac:spMkLst>
        </pc:spChg>
        <pc:grpChg chg="del">
          <ac:chgData name="eduardo roa" userId="182ec3ab-c1d8-46ad-9bf3-340159a4d313" providerId="ADAL" clId="{21E7C6AD-EA27-4ACA-94F6-3F08749218E5}" dt="2024-02-28T13:56:14.670" v="87" actId="478"/>
          <ac:grpSpMkLst>
            <pc:docMk/>
            <pc:sldMk cId="1062335130" sldId="1448943885"/>
            <ac:grpSpMk id="5" creationId="{8600FA7D-526C-C0E3-018B-6EE64AE825D3}"/>
          </ac:grpSpMkLst>
        </pc:grpChg>
        <pc:grpChg chg="del">
          <ac:chgData name="eduardo roa" userId="182ec3ab-c1d8-46ad-9bf3-340159a4d313" providerId="ADAL" clId="{21E7C6AD-EA27-4ACA-94F6-3F08749218E5}" dt="2024-02-28T13:56:14.670" v="87" actId="478"/>
          <ac:grpSpMkLst>
            <pc:docMk/>
            <pc:sldMk cId="1062335130" sldId="1448943885"/>
            <ac:grpSpMk id="8" creationId="{F4675873-2A89-874E-004E-523C95B9FDAE}"/>
          </ac:grpSpMkLst>
        </pc:grpChg>
        <pc:grpChg chg="del">
          <ac:chgData name="eduardo roa" userId="182ec3ab-c1d8-46ad-9bf3-340159a4d313" providerId="ADAL" clId="{21E7C6AD-EA27-4ACA-94F6-3F08749218E5}" dt="2024-02-28T13:56:14.670" v="87" actId="478"/>
          <ac:grpSpMkLst>
            <pc:docMk/>
            <pc:sldMk cId="1062335130" sldId="1448943885"/>
            <ac:grpSpMk id="11" creationId="{9B2872A7-02E4-D71E-7400-8AF2F1292568}"/>
          </ac:grpSpMkLst>
        </pc:grpChg>
        <pc:grpChg chg="del">
          <ac:chgData name="eduardo roa" userId="182ec3ab-c1d8-46ad-9bf3-340159a4d313" providerId="ADAL" clId="{21E7C6AD-EA27-4ACA-94F6-3F08749218E5}" dt="2024-02-28T13:56:14.670" v="87" actId="478"/>
          <ac:grpSpMkLst>
            <pc:docMk/>
            <pc:sldMk cId="1062335130" sldId="1448943885"/>
            <ac:grpSpMk id="14" creationId="{9D7EA294-3833-5138-B758-AD67E11BF5DE}"/>
          </ac:grpSpMkLst>
        </pc:grpChg>
        <pc:grpChg chg="del">
          <ac:chgData name="eduardo roa" userId="182ec3ab-c1d8-46ad-9bf3-340159a4d313" providerId="ADAL" clId="{21E7C6AD-EA27-4ACA-94F6-3F08749218E5}" dt="2024-02-28T13:56:14.670" v="87" actId="478"/>
          <ac:grpSpMkLst>
            <pc:docMk/>
            <pc:sldMk cId="1062335130" sldId="1448943885"/>
            <ac:grpSpMk id="17" creationId="{37A602F3-B349-C6B8-D2C6-9288E38C0D20}"/>
          </ac:grpSpMkLst>
        </pc:grpChg>
        <pc:grpChg chg="add mod">
          <ac:chgData name="eduardo roa" userId="182ec3ab-c1d8-46ad-9bf3-340159a4d313" providerId="ADAL" clId="{21E7C6AD-EA27-4ACA-94F6-3F08749218E5}" dt="2024-02-28T14:35:25.728" v="297" actId="1076"/>
          <ac:grpSpMkLst>
            <pc:docMk/>
            <pc:sldMk cId="1062335130" sldId="1448943885"/>
            <ac:grpSpMk id="51" creationId="{940D6464-28A8-12C7-1B23-51B65614DDF2}"/>
          </ac:grpSpMkLst>
        </pc:grpChg>
        <pc:grpChg chg="add mod">
          <ac:chgData name="eduardo roa" userId="182ec3ab-c1d8-46ad-9bf3-340159a4d313" providerId="ADAL" clId="{21E7C6AD-EA27-4ACA-94F6-3F08749218E5}" dt="2024-02-28T14:35:47.190" v="300" actId="14100"/>
          <ac:grpSpMkLst>
            <pc:docMk/>
            <pc:sldMk cId="1062335130" sldId="1448943885"/>
            <ac:grpSpMk id="54" creationId="{8F5A93CB-E950-7CDE-1B88-BCC8B243B289}"/>
          </ac:grpSpMkLst>
        </pc:grpChg>
        <pc:grpChg chg="add mod">
          <ac:chgData name="eduardo roa" userId="182ec3ab-c1d8-46ad-9bf3-340159a4d313" providerId="ADAL" clId="{21E7C6AD-EA27-4ACA-94F6-3F08749218E5}" dt="2024-02-28T14:38:14.758" v="308" actId="14100"/>
          <ac:grpSpMkLst>
            <pc:docMk/>
            <pc:sldMk cId="1062335130" sldId="1448943885"/>
            <ac:grpSpMk id="57" creationId="{DC2A748E-8290-C641-1B77-F6DC3AEFF722}"/>
          </ac:grpSpMkLst>
        </pc:grpChg>
        <pc:grpChg chg="add mod">
          <ac:chgData name="eduardo roa" userId="182ec3ab-c1d8-46ad-9bf3-340159a4d313" providerId="ADAL" clId="{21E7C6AD-EA27-4ACA-94F6-3F08749218E5}" dt="2024-02-28T14:49:01.773" v="357" actId="1037"/>
          <ac:grpSpMkLst>
            <pc:docMk/>
            <pc:sldMk cId="1062335130" sldId="1448943885"/>
            <ac:grpSpMk id="60" creationId="{22B8890F-E818-AA6A-F018-70E37EDEF5EF}"/>
          </ac:grpSpMkLst>
        </pc:grpChg>
        <pc:grpChg chg="add mod">
          <ac:chgData name="eduardo roa" userId="182ec3ab-c1d8-46ad-9bf3-340159a4d313" providerId="ADAL" clId="{21E7C6AD-EA27-4ACA-94F6-3F08749218E5}" dt="2024-02-28T14:50:03.467" v="366" actId="1076"/>
          <ac:grpSpMkLst>
            <pc:docMk/>
            <pc:sldMk cId="1062335130" sldId="1448943885"/>
            <ac:grpSpMk id="63" creationId="{6A1E4BBD-DF65-E8E5-80F5-A24305F7A881}"/>
          </ac:grpSpMkLst>
        </pc:grpChg>
        <pc:picChg chg="add del mod">
          <ac:chgData name="eduardo roa" userId="182ec3ab-c1d8-46ad-9bf3-340159a4d313" providerId="ADAL" clId="{21E7C6AD-EA27-4ACA-94F6-3F08749218E5}" dt="2024-02-28T14:29:36.820" v="249" actId="478"/>
          <ac:picMkLst>
            <pc:docMk/>
            <pc:sldMk cId="1062335130" sldId="1448943885"/>
            <ac:picMk id="29" creationId="{6EBF2BBC-ACF4-599F-099D-2B1C988516D3}"/>
          </ac:picMkLst>
        </pc:picChg>
        <pc:picChg chg="mod">
          <ac:chgData name="eduardo roa" userId="182ec3ab-c1d8-46ad-9bf3-340159a4d313" providerId="ADAL" clId="{21E7C6AD-EA27-4ACA-94F6-3F08749218E5}" dt="2024-02-28T14:38:30.361" v="310" actId="207"/>
          <ac:picMkLst>
            <pc:docMk/>
            <pc:sldMk cId="1062335130" sldId="1448943885"/>
            <ac:picMk id="53" creationId="{B6DA7AAE-3650-DAC9-D1D8-A1FC7CD60A57}"/>
          </ac:picMkLst>
        </pc:picChg>
        <pc:picChg chg="mod">
          <ac:chgData name="eduardo roa" userId="182ec3ab-c1d8-46ad-9bf3-340159a4d313" providerId="ADAL" clId="{21E7C6AD-EA27-4ACA-94F6-3F08749218E5}" dt="2024-02-28T14:36:16.599" v="302" actId="207"/>
          <ac:picMkLst>
            <pc:docMk/>
            <pc:sldMk cId="1062335130" sldId="1448943885"/>
            <ac:picMk id="56" creationId="{77E81D0A-2864-E7AF-25A8-3BF65A2B9533}"/>
          </ac:picMkLst>
        </pc:picChg>
        <pc:picChg chg="mod">
          <ac:chgData name="eduardo roa" userId="182ec3ab-c1d8-46ad-9bf3-340159a4d313" providerId="ADAL" clId="{21E7C6AD-EA27-4ACA-94F6-3F08749218E5}" dt="2024-02-28T14:37:49.357" v="306" actId="207"/>
          <ac:picMkLst>
            <pc:docMk/>
            <pc:sldMk cId="1062335130" sldId="1448943885"/>
            <ac:picMk id="59" creationId="{EFD2CEC4-1352-9F72-B50D-5B8B34C6F696}"/>
          </ac:picMkLst>
        </pc:picChg>
        <pc:picChg chg="mod">
          <ac:chgData name="eduardo roa" userId="182ec3ab-c1d8-46ad-9bf3-340159a4d313" providerId="ADAL" clId="{21E7C6AD-EA27-4ACA-94F6-3F08749218E5}" dt="2024-02-28T14:48:28.637" v="345" actId="207"/>
          <ac:picMkLst>
            <pc:docMk/>
            <pc:sldMk cId="1062335130" sldId="1448943885"/>
            <ac:picMk id="62" creationId="{199A6F8C-D1A6-5B96-A5B7-6DAE71499071}"/>
          </ac:picMkLst>
        </pc:picChg>
        <pc:picChg chg="mod">
          <ac:chgData name="eduardo roa" userId="182ec3ab-c1d8-46ad-9bf3-340159a4d313" providerId="ADAL" clId="{21E7C6AD-EA27-4ACA-94F6-3F08749218E5}" dt="2024-02-28T14:49:25.104" v="361" actId="207"/>
          <ac:picMkLst>
            <pc:docMk/>
            <pc:sldMk cId="1062335130" sldId="1448943885"/>
            <ac:picMk id="65" creationId="{72508E24-BE21-3F1A-116A-314200961029}"/>
          </ac:picMkLst>
        </pc:picChg>
        <pc:cxnChg chg="add mod">
          <ac:chgData name="eduardo roa" userId="182ec3ab-c1d8-46ad-9bf3-340159a4d313" providerId="ADAL" clId="{21E7C6AD-EA27-4ACA-94F6-3F08749218E5}" dt="2024-02-28T14:20:46.153" v="203" actId="1076"/>
          <ac:cxnSpMkLst>
            <pc:docMk/>
            <pc:sldMk cId="1062335130" sldId="1448943885"/>
            <ac:cxnSpMk id="34" creationId="{05BA3E5D-7DCC-23E0-8003-283232400A0B}"/>
          </ac:cxnSpMkLst>
        </pc:cxnChg>
        <pc:cxnChg chg="add mod">
          <ac:chgData name="eduardo roa" userId="182ec3ab-c1d8-46ad-9bf3-340159a4d313" providerId="ADAL" clId="{21E7C6AD-EA27-4ACA-94F6-3F08749218E5}" dt="2024-02-28T14:21:02.946" v="206" actId="408"/>
          <ac:cxnSpMkLst>
            <pc:docMk/>
            <pc:sldMk cId="1062335130" sldId="1448943885"/>
            <ac:cxnSpMk id="35" creationId="{59A0D230-877B-EAC9-39BD-E162CE37A336}"/>
          </ac:cxnSpMkLst>
        </pc:cxnChg>
        <pc:cxnChg chg="add mod">
          <ac:chgData name="eduardo roa" userId="182ec3ab-c1d8-46ad-9bf3-340159a4d313" providerId="ADAL" clId="{21E7C6AD-EA27-4ACA-94F6-3F08749218E5}" dt="2024-02-28T14:21:13.393" v="217" actId="1038"/>
          <ac:cxnSpMkLst>
            <pc:docMk/>
            <pc:sldMk cId="1062335130" sldId="1448943885"/>
            <ac:cxnSpMk id="36" creationId="{FDDFB66D-0DC5-324D-066B-44EA435BE46B}"/>
          </ac:cxnSpMkLst>
        </pc:cxnChg>
        <pc:cxnChg chg="add mod">
          <ac:chgData name="eduardo roa" userId="182ec3ab-c1d8-46ad-9bf3-340159a4d313" providerId="ADAL" clId="{21E7C6AD-EA27-4ACA-94F6-3F08749218E5}" dt="2024-02-28T14:34:09.855" v="283" actId="1076"/>
          <ac:cxnSpMkLst>
            <pc:docMk/>
            <pc:sldMk cId="1062335130" sldId="1448943885"/>
            <ac:cxnSpMk id="45" creationId="{636495F4-9F8E-6114-2734-A7C9CC7BB857}"/>
          </ac:cxnSpMkLst>
        </pc:cxnChg>
        <pc:cxnChg chg="add mod">
          <ac:chgData name="eduardo roa" userId="182ec3ab-c1d8-46ad-9bf3-340159a4d313" providerId="ADAL" clId="{21E7C6AD-EA27-4ACA-94F6-3F08749218E5}" dt="2024-02-28T14:34:26.773" v="285" actId="1076"/>
          <ac:cxnSpMkLst>
            <pc:docMk/>
            <pc:sldMk cId="1062335130" sldId="1448943885"/>
            <ac:cxnSpMk id="49" creationId="{77F4F1B2-7881-C4DD-FFD4-0E9F6294E872}"/>
          </ac:cxnSpMkLst>
        </pc:cxnChg>
      </pc:sldChg>
      <pc:sldChg chg="modSp mod">
        <pc:chgData name="eduardo roa" userId="182ec3ab-c1d8-46ad-9bf3-340159a4d313" providerId="ADAL" clId="{21E7C6AD-EA27-4ACA-94F6-3F08749218E5}" dt="2024-02-28T14:50:48.960" v="369" actId="207"/>
        <pc:sldMkLst>
          <pc:docMk/>
          <pc:sldMk cId="3244996256" sldId="1448943886"/>
        </pc:sldMkLst>
        <pc:spChg chg="mod">
          <ac:chgData name="eduardo roa" userId="182ec3ab-c1d8-46ad-9bf3-340159a4d313" providerId="ADAL" clId="{21E7C6AD-EA27-4ACA-94F6-3F08749218E5}" dt="2024-02-28T14:50:48.960" v="369" actId="207"/>
          <ac:spMkLst>
            <pc:docMk/>
            <pc:sldMk cId="3244996256" sldId="1448943886"/>
            <ac:spMk id="16" creationId="{311DF5E3-0B33-886A-87CE-73C5BDB1C501}"/>
          </ac:spMkLst>
        </pc:spChg>
        <pc:spChg chg="mod">
          <ac:chgData name="eduardo roa" userId="182ec3ab-c1d8-46ad-9bf3-340159a4d313" providerId="ADAL" clId="{21E7C6AD-EA27-4ACA-94F6-3F08749218E5}" dt="2024-02-28T14:50:41.232" v="368" actId="207"/>
          <ac:spMkLst>
            <pc:docMk/>
            <pc:sldMk cId="3244996256" sldId="1448943886"/>
            <ac:spMk id="32" creationId="{1ABA271E-B21B-4FC0-EDED-11FB4352AADC}"/>
          </ac:spMkLst>
        </pc:spChg>
        <pc:spChg chg="mod">
          <ac:chgData name="eduardo roa" userId="182ec3ab-c1d8-46ad-9bf3-340159a4d313" providerId="ADAL" clId="{21E7C6AD-EA27-4ACA-94F6-3F08749218E5}" dt="2024-02-28T14:50:41.232" v="368" actId="207"/>
          <ac:spMkLst>
            <pc:docMk/>
            <pc:sldMk cId="3244996256" sldId="1448943886"/>
            <ac:spMk id="33" creationId="{2775C491-50FB-BAA8-413E-3F97579A641E}"/>
          </ac:spMkLst>
        </pc:spChg>
        <pc:spChg chg="mod">
          <ac:chgData name="eduardo roa" userId="182ec3ab-c1d8-46ad-9bf3-340159a4d313" providerId="ADAL" clId="{21E7C6AD-EA27-4ACA-94F6-3F08749218E5}" dt="2024-02-28T14:50:41.232" v="368" actId="207"/>
          <ac:spMkLst>
            <pc:docMk/>
            <pc:sldMk cId="3244996256" sldId="1448943886"/>
            <ac:spMk id="34" creationId="{3E13760F-7B55-EA34-6543-780B72A10175}"/>
          </ac:spMkLst>
        </pc:spChg>
        <pc:spChg chg="mod">
          <ac:chgData name="eduardo roa" userId="182ec3ab-c1d8-46ad-9bf3-340159a4d313" providerId="ADAL" clId="{21E7C6AD-EA27-4ACA-94F6-3F08749218E5}" dt="2024-02-28T14:50:41.232" v="368" actId="207"/>
          <ac:spMkLst>
            <pc:docMk/>
            <pc:sldMk cId="3244996256" sldId="1448943886"/>
            <ac:spMk id="35" creationId="{FE33AB34-E632-D0D7-7C03-DEDAB5EBFF28}"/>
          </ac:spMkLst>
        </pc:spChg>
        <pc:spChg chg="mod">
          <ac:chgData name="eduardo roa" userId="182ec3ab-c1d8-46ad-9bf3-340159a4d313" providerId="ADAL" clId="{21E7C6AD-EA27-4ACA-94F6-3F08749218E5}" dt="2024-02-28T14:50:41.232" v="368" actId="207"/>
          <ac:spMkLst>
            <pc:docMk/>
            <pc:sldMk cId="3244996256" sldId="1448943886"/>
            <ac:spMk id="36" creationId="{F7174858-7B1D-89A7-B06B-03662D85A2DA}"/>
          </ac:spMkLst>
        </pc:spChg>
        <pc:spChg chg="mod">
          <ac:chgData name="eduardo roa" userId="182ec3ab-c1d8-46ad-9bf3-340159a4d313" providerId="ADAL" clId="{21E7C6AD-EA27-4ACA-94F6-3F08749218E5}" dt="2024-02-28T14:50:41.232" v="368" actId="207"/>
          <ac:spMkLst>
            <pc:docMk/>
            <pc:sldMk cId="3244996256" sldId="1448943886"/>
            <ac:spMk id="42" creationId="{777C2564-1F6A-7D84-E936-FBF97C20D89C}"/>
          </ac:spMkLst>
        </pc:spChg>
        <pc:spChg chg="mod">
          <ac:chgData name="eduardo roa" userId="182ec3ab-c1d8-46ad-9bf3-340159a4d313" providerId="ADAL" clId="{21E7C6AD-EA27-4ACA-94F6-3F08749218E5}" dt="2024-02-28T14:50:41.232" v="368" actId="207"/>
          <ac:spMkLst>
            <pc:docMk/>
            <pc:sldMk cId="3244996256" sldId="1448943886"/>
            <ac:spMk id="43" creationId="{5666357C-1E11-BA9E-AF27-CE28B4903CB1}"/>
          </ac:spMkLst>
        </pc:spChg>
        <pc:spChg chg="mod">
          <ac:chgData name="eduardo roa" userId="182ec3ab-c1d8-46ad-9bf3-340159a4d313" providerId="ADAL" clId="{21E7C6AD-EA27-4ACA-94F6-3F08749218E5}" dt="2024-02-28T14:50:41.232" v="368" actId="207"/>
          <ac:spMkLst>
            <pc:docMk/>
            <pc:sldMk cId="3244996256" sldId="1448943886"/>
            <ac:spMk id="44" creationId="{D901EC8C-1009-30E5-298D-098151A28D16}"/>
          </ac:spMkLst>
        </pc:spChg>
        <pc:spChg chg="mod">
          <ac:chgData name="eduardo roa" userId="182ec3ab-c1d8-46ad-9bf3-340159a4d313" providerId="ADAL" clId="{21E7C6AD-EA27-4ACA-94F6-3F08749218E5}" dt="2024-02-28T14:50:41.232" v="368" actId="207"/>
          <ac:spMkLst>
            <pc:docMk/>
            <pc:sldMk cId="3244996256" sldId="1448943886"/>
            <ac:spMk id="45" creationId="{6687B01E-2131-63C3-14E1-85E76C8713EA}"/>
          </ac:spMkLst>
        </pc:spChg>
        <pc:spChg chg="mod">
          <ac:chgData name="eduardo roa" userId="182ec3ab-c1d8-46ad-9bf3-340159a4d313" providerId="ADAL" clId="{21E7C6AD-EA27-4ACA-94F6-3F08749218E5}" dt="2024-02-28T14:50:41.232" v="368" actId="207"/>
          <ac:spMkLst>
            <pc:docMk/>
            <pc:sldMk cId="3244996256" sldId="1448943886"/>
            <ac:spMk id="46" creationId="{ACD0906D-8371-ABA5-B2EF-98E53EA8787F}"/>
          </ac:spMkLst>
        </pc:spChg>
        <pc:spChg chg="mod">
          <ac:chgData name="eduardo roa" userId="182ec3ab-c1d8-46ad-9bf3-340159a4d313" providerId="ADAL" clId="{21E7C6AD-EA27-4ACA-94F6-3F08749218E5}" dt="2024-02-28T14:50:41.232" v="368" actId="207"/>
          <ac:spMkLst>
            <pc:docMk/>
            <pc:sldMk cId="3244996256" sldId="1448943886"/>
            <ac:spMk id="51" creationId="{10AEA713-5290-C97E-3340-39F17C47DBED}"/>
          </ac:spMkLst>
        </pc:spChg>
        <pc:spChg chg="mod">
          <ac:chgData name="eduardo roa" userId="182ec3ab-c1d8-46ad-9bf3-340159a4d313" providerId="ADAL" clId="{21E7C6AD-EA27-4ACA-94F6-3F08749218E5}" dt="2024-02-28T14:50:41.232" v="368" actId="207"/>
          <ac:spMkLst>
            <pc:docMk/>
            <pc:sldMk cId="3244996256" sldId="1448943886"/>
            <ac:spMk id="53" creationId="{964EC9D3-858E-C602-D4F5-B120D63A64FD}"/>
          </ac:spMkLst>
        </pc:spChg>
      </pc:sldChg>
      <pc:sldChg chg="modSp del mod">
        <pc:chgData name="eduardo roa" userId="182ec3ab-c1d8-46ad-9bf3-340159a4d313" providerId="ADAL" clId="{21E7C6AD-EA27-4ACA-94F6-3F08749218E5}" dt="2024-02-28T15:34:41.246" v="387" actId="47"/>
        <pc:sldMkLst>
          <pc:docMk/>
          <pc:sldMk cId="1629756881" sldId="1448943887"/>
        </pc:sldMkLst>
        <pc:picChg chg="mod">
          <ac:chgData name="eduardo roa" userId="182ec3ab-c1d8-46ad-9bf3-340159a4d313" providerId="ADAL" clId="{21E7C6AD-EA27-4ACA-94F6-3F08749218E5}" dt="2024-02-28T15:31:56.520" v="370" actId="1076"/>
          <ac:picMkLst>
            <pc:docMk/>
            <pc:sldMk cId="1629756881" sldId="1448943887"/>
            <ac:picMk id="4" creationId="{6C2C69F9-AAA4-E2B0-A771-DC8376E2DE66}"/>
          </ac:picMkLst>
        </pc:picChg>
      </pc:sldChg>
      <pc:sldChg chg="modSp mod">
        <pc:chgData name="eduardo roa" userId="182ec3ab-c1d8-46ad-9bf3-340159a4d313" providerId="ADAL" clId="{21E7C6AD-EA27-4ACA-94F6-3F08749218E5}" dt="2024-02-28T15:34:59.480" v="389" actId="207"/>
        <pc:sldMkLst>
          <pc:docMk/>
          <pc:sldMk cId="258666728" sldId="1448943888"/>
        </pc:sldMkLst>
        <pc:spChg chg="mod">
          <ac:chgData name="eduardo roa" userId="182ec3ab-c1d8-46ad-9bf3-340159a4d313" providerId="ADAL" clId="{21E7C6AD-EA27-4ACA-94F6-3F08749218E5}" dt="2024-02-28T15:34:53.167" v="388" actId="207"/>
          <ac:spMkLst>
            <pc:docMk/>
            <pc:sldMk cId="258666728" sldId="1448943888"/>
            <ac:spMk id="7" creationId="{85AE8827-FD3B-8358-C612-6DF48BD9F898}"/>
          </ac:spMkLst>
        </pc:spChg>
        <pc:spChg chg="mod">
          <ac:chgData name="eduardo roa" userId="182ec3ab-c1d8-46ad-9bf3-340159a4d313" providerId="ADAL" clId="{21E7C6AD-EA27-4ACA-94F6-3F08749218E5}" dt="2024-02-28T15:34:59.480" v="389" actId="207"/>
          <ac:spMkLst>
            <pc:docMk/>
            <pc:sldMk cId="258666728" sldId="1448943888"/>
            <ac:spMk id="135" creationId="{E3B08AC9-3F10-C17E-DF3E-C08DC412A679}"/>
          </ac:spMkLst>
        </pc:spChg>
      </pc:sldChg>
      <pc:sldChg chg="del">
        <pc:chgData name="eduardo roa" userId="182ec3ab-c1d8-46ad-9bf3-340159a4d313" providerId="ADAL" clId="{21E7C6AD-EA27-4ACA-94F6-3F08749218E5}" dt="2024-02-28T15:41:58.506" v="431" actId="47"/>
        <pc:sldMkLst>
          <pc:docMk/>
          <pc:sldMk cId="539027050" sldId="1448943889"/>
        </pc:sldMkLst>
      </pc:sldChg>
      <pc:sldChg chg="del">
        <pc:chgData name="eduardo roa" userId="182ec3ab-c1d8-46ad-9bf3-340159a4d313" providerId="ADAL" clId="{21E7C6AD-EA27-4ACA-94F6-3F08749218E5}" dt="2024-02-28T13:39:15.021" v="70" actId="47"/>
        <pc:sldMkLst>
          <pc:docMk/>
          <pc:sldMk cId="3431478342" sldId="1448943891"/>
        </pc:sldMkLst>
      </pc:sldChg>
      <pc:sldChg chg="modSp mod ord">
        <pc:chgData name="eduardo roa" userId="182ec3ab-c1d8-46ad-9bf3-340159a4d313" providerId="ADAL" clId="{21E7C6AD-EA27-4ACA-94F6-3F08749218E5}" dt="2024-02-28T13:41:51.237" v="84" actId="123"/>
        <pc:sldMkLst>
          <pc:docMk/>
          <pc:sldMk cId="1440331646" sldId="1448943893"/>
        </pc:sldMkLst>
        <pc:spChg chg="mod">
          <ac:chgData name="eduardo roa" userId="182ec3ab-c1d8-46ad-9bf3-340159a4d313" providerId="ADAL" clId="{21E7C6AD-EA27-4ACA-94F6-3F08749218E5}" dt="2024-02-28T13:41:51.237" v="84" actId="123"/>
          <ac:spMkLst>
            <pc:docMk/>
            <pc:sldMk cId="1440331646" sldId="1448943893"/>
            <ac:spMk id="5" creationId="{54633EA6-BE0B-66E3-DDD5-8F8007E7B43A}"/>
          </ac:spMkLst>
        </pc:spChg>
      </pc:sldChg>
      <pc:sldChg chg="del">
        <pc:chgData name="eduardo roa" userId="182ec3ab-c1d8-46ad-9bf3-340159a4d313" providerId="ADAL" clId="{21E7C6AD-EA27-4ACA-94F6-3F08749218E5}" dt="2024-02-28T15:36:50.337" v="405" actId="47"/>
        <pc:sldMkLst>
          <pc:docMk/>
          <pc:sldMk cId="2398608106" sldId="1448943894"/>
        </pc:sldMkLst>
      </pc:sldChg>
      <pc:sldChg chg="add del ord">
        <pc:chgData name="eduardo roa" userId="182ec3ab-c1d8-46ad-9bf3-340159a4d313" providerId="ADAL" clId="{21E7C6AD-EA27-4ACA-94F6-3F08749218E5}" dt="2024-02-28T15:42:00.322" v="432" actId="47"/>
        <pc:sldMkLst>
          <pc:docMk/>
          <pc:sldMk cId="2003524704" sldId="1448943895"/>
        </pc:sldMkLst>
      </pc:sldChg>
      <pc:sldChg chg="del">
        <pc:chgData name="eduardo roa" userId="182ec3ab-c1d8-46ad-9bf3-340159a4d313" providerId="ADAL" clId="{21E7C6AD-EA27-4ACA-94F6-3F08749218E5}" dt="2024-02-28T15:45:56.936" v="568" actId="47"/>
        <pc:sldMkLst>
          <pc:docMk/>
          <pc:sldMk cId="1183787736" sldId="1448943896"/>
        </pc:sldMkLst>
      </pc:sldChg>
      <pc:sldChg chg="del">
        <pc:chgData name="eduardo roa" userId="182ec3ab-c1d8-46ad-9bf3-340159a4d313" providerId="ADAL" clId="{21E7C6AD-EA27-4ACA-94F6-3F08749218E5}" dt="2024-02-28T15:47:57.587" v="612" actId="47"/>
        <pc:sldMkLst>
          <pc:docMk/>
          <pc:sldMk cId="3317110044" sldId="1448943897"/>
        </pc:sldMkLst>
      </pc:sldChg>
      <pc:sldChg chg="del">
        <pc:chgData name="eduardo roa" userId="182ec3ab-c1d8-46ad-9bf3-340159a4d313" providerId="ADAL" clId="{21E7C6AD-EA27-4ACA-94F6-3F08749218E5}" dt="2024-02-28T15:47:59.732" v="613" actId="47"/>
        <pc:sldMkLst>
          <pc:docMk/>
          <pc:sldMk cId="871637954" sldId="1448943898"/>
        </pc:sldMkLst>
      </pc:sldChg>
      <pc:sldChg chg="modSp mod">
        <pc:chgData name="eduardo roa" userId="182ec3ab-c1d8-46ad-9bf3-340159a4d313" providerId="ADAL" clId="{21E7C6AD-EA27-4ACA-94F6-3F08749218E5}" dt="2024-02-28T15:49:23.226" v="614"/>
        <pc:sldMkLst>
          <pc:docMk/>
          <pc:sldMk cId="3812549948" sldId="1448943899"/>
        </pc:sldMkLst>
        <pc:spChg chg="mod">
          <ac:chgData name="eduardo roa" userId="182ec3ab-c1d8-46ad-9bf3-340159a4d313" providerId="ADAL" clId="{21E7C6AD-EA27-4ACA-94F6-3F08749218E5}" dt="2024-02-28T15:49:23.226" v="614"/>
          <ac:spMkLst>
            <pc:docMk/>
            <pc:sldMk cId="3812549948" sldId="1448943899"/>
            <ac:spMk id="2" creationId="{B817020F-24C2-830E-EE2B-74812D2C2FF1}"/>
          </ac:spMkLst>
        </pc:spChg>
      </pc:sldChg>
      <pc:sldChg chg="del">
        <pc:chgData name="eduardo roa" userId="182ec3ab-c1d8-46ad-9bf3-340159a4d313" providerId="ADAL" clId="{21E7C6AD-EA27-4ACA-94F6-3F08749218E5}" dt="2024-02-28T16:05:10.987" v="743" actId="47"/>
        <pc:sldMkLst>
          <pc:docMk/>
          <pc:sldMk cId="3623084231" sldId="1448943900"/>
        </pc:sldMkLst>
      </pc:sldChg>
      <pc:sldChg chg="del">
        <pc:chgData name="eduardo roa" userId="182ec3ab-c1d8-46ad-9bf3-340159a4d313" providerId="ADAL" clId="{21E7C6AD-EA27-4ACA-94F6-3F08749218E5}" dt="2024-02-28T15:49:35.049" v="615" actId="47"/>
        <pc:sldMkLst>
          <pc:docMk/>
          <pc:sldMk cId="1278403240" sldId="1448943901"/>
        </pc:sldMkLst>
      </pc:sldChg>
      <pc:sldChg chg="del">
        <pc:chgData name="eduardo roa" userId="182ec3ab-c1d8-46ad-9bf3-340159a4d313" providerId="ADAL" clId="{21E7C6AD-EA27-4ACA-94F6-3F08749218E5}" dt="2024-02-28T15:49:39.427" v="616" actId="47"/>
        <pc:sldMkLst>
          <pc:docMk/>
          <pc:sldMk cId="4008585751" sldId="1448943902"/>
        </pc:sldMkLst>
      </pc:sldChg>
      <pc:sldChg chg="del">
        <pc:chgData name="eduardo roa" userId="182ec3ab-c1d8-46ad-9bf3-340159a4d313" providerId="ADAL" clId="{21E7C6AD-EA27-4ACA-94F6-3F08749218E5}" dt="2024-02-28T15:49:40.582" v="617" actId="47"/>
        <pc:sldMkLst>
          <pc:docMk/>
          <pc:sldMk cId="784055032" sldId="1448943903"/>
        </pc:sldMkLst>
      </pc:sldChg>
      <pc:sldChg chg="del">
        <pc:chgData name="eduardo roa" userId="182ec3ab-c1d8-46ad-9bf3-340159a4d313" providerId="ADAL" clId="{21E7C6AD-EA27-4ACA-94F6-3F08749218E5}" dt="2024-02-28T15:49:41.835" v="618" actId="47"/>
        <pc:sldMkLst>
          <pc:docMk/>
          <pc:sldMk cId="2704068906" sldId="1448943904"/>
        </pc:sldMkLst>
      </pc:sldChg>
      <pc:sldChg chg="del">
        <pc:chgData name="eduardo roa" userId="182ec3ab-c1d8-46ad-9bf3-340159a4d313" providerId="ADAL" clId="{21E7C6AD-EA27-4ACA-94F6-3F08749218E5}" dt="2024-02-28T15:49:43.312" v="619" actId="47"/>
        <pc:sldMkLst>
          <pc:docMk/>
          <pc:sldMk cId="1937043649" sldId="1448943905"/>
        </pc:sldMkLst>
      </pc:sldChg>
      <pc:sldChg chg="del">
        <pc:chgData name="eduardo roa" userId="182ec3ab-c1d8-46ad-9bf3-340159a4d313" providerId="ADAL" clId="{21E7C6AD-EA27-4ACA-94F6-3F08749218E5}" dt="2024-02-28T15:49:45.317" v="620" actId="47"/>
        <pc:sldMkLst>
          <pc:docMk/>
          <pc:sldMk cId="4286067423" sldId="1448943906"/>
        </pc:sldMkLst>
      </pc:sldChg>
      <pc:sldChg chg="del">
        <pc:chgData name="eduardo roa" userId="182ec3ab-c1d8-46ad-9bf3-340159a4d313" providerId="ADAL" clId="{21E7C6AD-EA27-4ACA-94F6-3F08749218E5}" dt="2024-02-28T16:12:30.003" v="838" actId="47"/>
        <pc:sldMkLst>
          <pc:docMk/>
          <pc:sldMk cId="3227267155" sldId="1448943907"/>
        </pc:sldMkLst>
      </pc:sldChg>
      <pc:sldChg chg="del">
        <pc:chgData name="eduardo roa" userId="182ec3ab-c1d8-46ad-9bf3-340159a4d313" providerId="ADAL" clId="{21E7C6AD-EA27-4ACA-94F6-3F08749218E5}" dt="2024-02-28T16:12:31.309" v="839" actId="47"/>
        <pc:sldMkLst>
          <pc:docMk/>
          <pc:sldMk cId="1577634560" sldId="1448943908"/>
        </pc:sldMkLst>
      </pc:sldChg>
      <pc:sldChg chg="addSp delSp modSp new mod">
        <pc:chgData name="eduardo roa" userId="182ec3ab-c1d8-46ad-9bf3-340159a4d313" providerId="ADAL" clId="{21E7C6AD-EA27-4ACA-94F6-3F08749218E5}" dt="2024-02-28T15:53:05.612" v="654"/>
        <pc:sldMkLst>
          <pc:docMk/>
          <pc:sldMk cId="1499619197" sldId="1448943909"/>
        </pc:sldMkLst>
        <pc:spChg chg="mod">
          <ac:chgData name="eduardo roa" userId="182ec3ab-c1d8-46ad-9bf3-340159a4d313" providerId="ADAL" clId="{21E7C6AD-EA27-4ACA-94F6-3F08749218E5}" dt="2024-02-28T15:32:11.537" v="372"/>
          <ac:spMkLst>
            <pc:docMk/>
            <pc:sldMk cId="1499619197" sldId="1448943909"/>
            <ac:spMk id="2" creationId="{1A30401A-891E-4EDC-DCA9-6C93CF834A7C}"/>
          </ac:spMkLst>
        </pc:spChg>
        <pc:spChg chg="del">
          <ac:chgData name="eduardo roa" userId="182ec3ab-c1d8-46ad-9bf3-340159a4d313" providerId="ADAL" clId="{21E7C6AD-EA27-4ACA-94F6-3F08749218E5}" dt="2024-02-28T15:32:18.856" v="373"/>
          <ac:spMkLst>
            <pc:docMk/>
            <pc:sldMk cId="1499619197" sldId="1448943909"/>
            <ac:spMk id="3" creationId="{25502075-F1C0-E843-57CC-9022CBC12A34}"/>
          </ac:spMkLst>
        </pc:spChg>
        <pc:spChg chg="add del mod">
          <ac:chgData name="eduardo roa" userId="182ec3ab-c1d8-46ad-9bf3-340159a4d313" providerId="ADAL" clId="{21E7C6AD-EA27-4ACA-94F6-3F08749218E5}" dt="2024-02-28T15:33:00.779" v="380" actId="478"/>
          <ac:spMkLst>
            <pc:docMk/>
            <pc:sldMk cId="1499619197" sldId="1448943909"/>
            <ac:spMk id="5" creationId="{8459609D-630E-BF9F-B80F-9F2A487E925C}"/>
          </ac:spMkLst>
        </pc:spChg>
        <pc:spChg chg="add mod">
          <ac:chgData name="eduardo roa" userId="182ec3ab-c1d8-46ad-9bf3-340159a4d313" providerId="ADAL" clId="{21E7C6AD-EA27-4ACA-94F6-3F08749218E5}" dt="2024-02-28T15:32:56.737" v="379" actId="1035"/>
          <ac:spMkLst>
            <pc:docMk/>
            <pc:sldMk cId="1499619197" sldId="1448943909"/>
            <ac:spMk id="6" creationId="{C72C37B0-637C-CB3D-544F-9CCD32DA1AFA}"/>
          </ac:spMkLst>
        </pc:spChg>
        <pc:spChg chg="add del mod">
          <ac:chgData name="eduardo roa" userId="182ec3ab-c1d8-46ad-9bf3-340159a4d313" providerId="ADAL" clId="{21E7C6AD-EA27-4ACA-94F6-3F08749218E5}" dt="2024-02-28T15:33:04.999" v="381" actId="478"/>
          <ac:spMkLst>
            <pc:docMk/>
            <pc:sldMk cId="1499619197" sldId="1448943909"/>
            <ac:spMk id="8" creationId="{7BD994FD-A5D7-C35E-E178-D4B2B2B7BD48}"/>
          </ac:spMkLst>
        </pc:spChg>
        <pc:picChg chg="add mod ord">
          <ac:chgData name="eduardo roa" userId="182ec3ab-c1d8-46ad-9bf3-340159a4d313" providerId="ADAL" clId="{21E7C6AD-EA27-4ACA-94F6-3F08749218E5}" dt="2024-02-28T15:53:05.612" v="654"/>
          <ac:picMkLst>
            <pc:docMk/>
            <pc:sldMk cId="1499619197" sldId="1448943909"/>
            <ac:picMk id="9" creationId="{5BC892A6-97F0-2F91-897A-C2C67979FD88}"/>
          </ac:picMkLst>
        </pc:picChg>
        <pc:picChg chg="add mod">
          <ac:chgData name="eduardo roa" userId="182ec3ab-c1d8-46ad-9bf3-340159a4d313" providerId="ADAL" clId="{21E7C6AD-EA27-4ACA-94F6-3F08749218E5}" dt="2024-02-28T15:52:46.626" v="651"/>
          <ac:picMkLst>
            <pc:docMk/>
            <pc:sldMk cId="1499619197" sldId="1448943909"/>
            <ac:picMk id="10" creationId="{06A1E1FD-F896-15B8-B1A1-1B61032BEC79}"/>
          </ac:picMkLst>
        </pc:picChg>
      </pc:sldChg>
      <pc:sldChg chg="new del">
        <pc:chgData name="eduardo roa" userId="182ec3ab-c1d8-46ad-9bf3-340159a4d313" providerId="ADAL" clId="{21E7C6AD-EA27-4ACA-94F6-3F08749218E5}" dt="2024-02-28T13:13:23.456" v="46" actId="47"/>
        <pc:sldMkLst>
          <pc:docMk/>
          <pc:sldMk cId="1947792688" sldId="1448943909"/>
        </pc:sldMkLst>
      </pc:sldChg>
      <pc:sldChg chg="add del">
        <pc:chgData name="eduardo roa" userId="182ec3ab-c1d8-46ad-9bf3-340159a4d313" providerId="ADAL" clId="{21E7C6AD-EA27-4ACA-94F6-3F08749218E5}" dt="2024-02-28T14:50:12.548" v="367" actId="47"/>
        <pc:sldMkLst>
          <pc:docMk/>
          <pc:sldMk cId="2829311769" sldId="1448943909"/>
        </pc:sldMkLst>
      </pc:sldChg>
      <pc:sldChg chg="addSp delSp modSp new mod">
        <pc:chgData name="eduardo roa" userId="182ec3ab-c1d8-46ad-9bf3-340159a4d313" providerId="ADAL" clId="{21E7C6AD-EA27-4ACA-94F6-3F08749218E5}" dt="2024-02-28T15:57:32.892" v="669" actId="21"/>
        <pc:sldMkLst>
          <pc:docMk/>
          <pc:sldMk cId="82263765" sldId="1448943910"/>
        </pc:sldMkLst>
        <pc:spChg chg="mod">
          <ac:chgData name="eduardo roa" userId="182ec3ab-c1d8-46ad-9bf3-340159a4d313" providerId="ADAL" clId="{21E7C6AD-EA27-4ACA-94F6-3F08749218E5}" dt="2024-02-28T15:39:23.873" v="411"/>
          <ac:spMkLst>
            <pc:docMk/>
            <pc:sldMk cId="82263765" sldId="1448943910"/>
            <ac:spMk id="2" creationId="{185D85B7-C082-3F35-49CE-056D7A4FEF61}"/>
          </ac:spMkLst>
        </pc:spChg>
        <pc:spChg chg="del">
          <ac:chgData name="eduardo roa" userId="182ec3ab-c1d8-46ad-9bf3-340159a4d313" providerId="ADAL" clId="{21E7C6AD-EA27-4ACA-94F6-3F08749218E5}" dt="2024-02-28T15:40:03.051" v="415"/>
          <ac:spMkLst>
            <pc:docMk/>
            <pc:sldMk cId="82263765" sldId="1448943910"/>
            <ac:spMk id="3" creationId="{FDF1D7D8-CB61-CFCC-A7AD-2FCD50BA5AA9}"/>
          </ac:spMkLst>
        </pc:spChg>
        <pc:spChg chg="add mod">
          <ac:chgData name="eduardo roa" userId="182ec3ab-c1d8-46ad-9bf3-340159a4d313" providerId="ADAL" clId="{21E7C6AD-EA27-4ACA-94F6-3F08749218E5}" dt="2024-02-28T15:52:15.969" v="648" actId="207"/>
          <ac:spMkLst>
            <pc:docMk/>
            <pc:sldMk cId="82263765" sldId="1448943910"/>
            <ac:spMk id="6" creationId="{1FA87B0A-9F35-0F81-01A6-2D6581738C75}"/>
          </ac:spMkLst>
        </pc:spChg>
        <pc:spChg chg="add mod">
          <ac:chgData name="eduardo roa" userId="182ec3ab-c1d8-46ad-9bf3-340159a4d313" providerId="ADAL" clId="{21E7C6AD-EA27-4ACA-94F6-3F08749218E5}" dt="2024-02-28T15:40:32.937" v="420" actId="1076"/>
          <ac:spMkLst>
            <pc:docMk/>
            <pc:sldMk cId="82263765" sldId="1448943910"/>
            <ac:spMk id="7" creationId="{CD0A5114-F190-61A2-1DFE-324706515BC7}"/>
          </ac:spMkLst>
        </pc:spChg>
        <pc:spChg chg="add mod">
          <ac:chgData name="eduardo roa" userId="182ec3ab-c1d8-46ad-9bf3-340159a4d313" providerId="ADAL" clId="{21E7C6AD-EA27-4ACA-94F6-3F08749218E5}" dt="2024-02-28T15:40:32.937" v="420" actId="1076"/>
          <ac:spMkLst>
            <pc:docMk/>
            <pc:sldMk cId="82263765" sldId="1448943910"/>
            <ac:spMk id="8" creationId="{DB0EDDC0-0915-C348-7DF4-B84A88848485}"/>
          </ac:spMkLst>
        </pc:spChg>
        <pc:spChg chg="add mod">
          <ac:chgData name="eduardo roa" userId="182ec3ab-c1d8-46ad-9bf3-340159a4d313" providerId="ADAL" clId="{21E7C6AD-EA27-4ACA-94F6-3F08749218E5}" dt="2024-02-28T15:40:32.937" v="420" actId="1076"/>
          <ac:spMkLst>
            <pc:docMk/>
            <pc:sldMk cId="82263765" sldId="1448943910"/>
            <ac:spMk id="9" creationId="{76116E46-2A33-EF49-7ECB-D2336A20E4D7}"/>
          </ac:spMkLst>
        </pc:spChg>
        <pc:spChg chg="add mod">
          <ac:chgData name="eduardo roa" userId="182ec3ab-c1d8-46ad-9bf3-340159a4d313" providerId="ADAL" clId="{21E7C6AD-EA27-4ACA-94F6-3F08749218E5}" dt="2024-02-28T15:40:32.937" v="420" actId="1076"/>
          <ac:spMkLst>
            <pc:docMk/>
            <pc:sldMk cId="82263765" sldId="1448943910"/>
            <ac:spMk id="10" creationId="{A1E76156-C455-7C59-AB58-4794E7614D8A}"/>
          </ac:spMkLst>
        </pc:spChg>
        <pc:spChg chg="add mod">
          <ac:chgData name="eduardo roa" userId="182ec3ab-c1d8-46ad-9bf3-340159a4d313" providerId="ADAL" clId="{21E7C6AD-EA27-4ACA-94F6-3F08749218E5}" dt="2024-02-28T15:40:32.937" v="420" actId="1076"/>
          <ac:spMkLst>
            <pc:docMk/>
            <pc:sldMk cId="82263765" sldId="1448943910"/>
            <ac:spMk id="11" creationId="{F86FCB25-604C-872C-54F2-808F3471DD63}"/>
          </ac:spMkLst>
        </pc:spChg>
        <pc:spChg chg="add mod">
          <ac:chgData name="eduardo roa" userId="182ec3ab-c1d8-46ad-9bf3-340159a4d313" providerId="ADAL" clId="{21E7C6AD-EA27-4ACA-94F6-3F08749218E5}" dt="2024-02-28T15:40:32.937" v="420" actId="1076"/>
          <ac:spMkLst>
            <pc:docMk/>
            <pc:sldMk cId="82263765" sldId="1448943910"/>
            <ac:spMk id="12" creationId="{A863B038-F1C0-41B2-AFD6-AA39548B954E}"/>
          </ac:spMkLst>
        </pc:spChg>
        <pc:spChg chg="add mod">
          <ac:chgData name="eduardo roa" userId="182ec3ab-c1d8-46ad-9bf3-340159a4d313" providerId="ADAL" clId="{21E7C6AD-EA27-4ACA-94F6-3F08749218E5}" dt="2024-02-28T15:40:32.937" v="420" actId="1076"/>
          <ac:spMkLst>
            <pc:docMk/>
            <pc:sldMk cId="82263765" sldId="1448943910"/>
            <ac:spMk id="13" creationId="{76EDB874-7821-984B-ACCA-98032E8E8EAF}"/>
          </ac:spMkLst>
        </pc:spChg>
        <pc:spChg chg="add mod">
          <ac:chgData name="eduardo roa" userId="182ec3ab-c1d8-46ad-9bf3-340159a4d313" providerId="ADAL" clId="{21E7C6AD-EA27-4ACA-94F6-3F08749218E5}" dt="2024-02-28T15:40:32.937" v="420" actId="1076"/>
          <ac:spMkLst>
            <pc:docMk/>
            <pc:sldMk cId="82263765" sldId="1448943910"/>
            <ac:spMk id="14" creationId="{47B03994-0F3D-22E8-ACD9-7B9F1BCA8A9F}"/>
          </ac:spMkLst>
        </pc:spChg>
        <pc:spChg chg="add mod">
          <ac:chgData name="eduardo roa" userId="182ec3ab-c1d8-46ad-9bf3-340159a4d313" providerId="ADAL" clId="{21E7C6AD-EA27-4ACA-94F6-3F08749218E5}" dt="2024-02-28T15:40:32.937" v="420" actId="1076"/>
          <ac:spMkLst>
            <pc:docMk/>
            <pc:sldMk cId="82263765" sldId="1448943910"/>
            <ac:spMk id="15" creationId="{CBD1240A-227E-A00E-C087-7942F7BA64A9}"/>
          </ac:spMkLst>
        </pc:spChg>
        <pc:spChg chg="add mod">
          <ac:chgData name="eduardo roa" userId="182ec3ab-c1d8-46ad-9bf3-340159a4d313" providerId="ADAL" clId="{21E7C6AD-EA27-4ACA-94F6-3F08749218E5}" dt="2024-02-28T15:40:32.937" v="420" actId="1076"/>
          <ac:spMkLst>
            <pc:docMk/>
            <pc:sldMk cId="82263765" sldId="1448943910"/>
            <ac:spMk id="16" creationId="{CE980AD7-A05C-602C-B330-30196922674D}"/>
          </ac:spMkLst>
        </pc:spChg>
        <pc:spChg chg="add mod">
          <ac:chgData name="eduardo roa" userId="182ec3ab-c1d8-46ad-9bf3-340159a4d313" providerId="ADAL" clId="{21E7C6AD-EA27-4ACA-94F6-3F08749218E5}" dt="2024-02-28T15:40:32.937" v="420" actId="1076"/>
          <ac:spMkLst>
            <pc:docMk/>
            <pc:sldMk cId="82263765" sldId="1448943910"/>
            <ac:spMk id="17" creationId="{967BAA68-2C54-A78C-B401-B67D9BB72D29}"/>
          </ac:spMkLst>
        </pc:spChg>
        <pc:spChg chg="add mod">
          <ac:chgData name="eduardo roa" userId="182ec3ab-c1d8-46ad-9bf3-340159a4d313" providerId="ADAL" clId="{21E7C6AD-EA27-4ACA-94F6-3F08749218E5}" dt="2024-02-28T15:40:32.937" v="420" actId="1076"/>
          <ac:spMkLst>
            <pc:docMk/>
            <pc:sldMk cId="82263765" sldId="1448943910"/>
            <ac:spMk id="18" creationId="{7D4E03EB-CF63-078F-85B7-52A5CA4FD0B1}"/>
          </ac:spMkLst>
        </pc:spChg>
        <pc:spChg chg="add mod">
          <ac:chgData name="eduardo roa" userId="182ec3ab-c1d8-46ad-9bf3-340159a4d313" providerId="ADAL" clId="{21E7C6AD-EA27-4ACA-94F6-3F08749218E5}" dt="2024-02-28T15:40:32.937" v="420" actId="1076"/>
          <ac:spMkLst>
            <pc:docMk/>
            <pc:sldMk cId="82263765" sldId="1448943910"/>
            <ac:spMk id="19" creationId="{EE162608-59A2-171A-BBE0-09672FE76692}"/>
          </ac:spMkLst>
        </pc:spChg>
        <pc:spChg chg="add mod">
          <ac:chgData name="eduardo roa" userId="182ec3ab-c1d8-46ad-9bf3-340159a4d313" providerId="ADAL" clId="{21E7C6AD-EA27-4ACA-94F6-3F08749218E5}" dt="2024-02-28T15:40:32.937" v="420" actId="1076"/>
          <ac:spMkLst>
            <pc:docMk/>
            <pc:sldMk cId="82263765" sldId="1448943910"/>
            <ac:spMk id="20" creationId="{955999AC-D88C-D368-4B90-FC8200A9458A}"/>
          </ac:spMkLst>
        </pc:spChg>
        <pc:spChg chg="add mod">
          <ac:chgData name="eduardo roa" userId="182ec3ab-c1d8-46ad-9bf3-340159a4d313" providerId="ADAL" clId="{21E7C6AD-EA27-4ACA-94F6-3F08749218E5}" dt="2024-02-28T15:40:32.937" v="420" actId="1076"/>
          <ac:spMkLst>
            <pc:docMk/>
            <pc:sldMk cId="82263765" sldId="1448943910"/>
            <ac:spMk id="21" creationId="{DF294F23-3C25-E9F5-B30B-D9C54F254B71}"/>
          </ac:spMkLst>
        </pc:spChg>
        <pc:spChg chg="add mod">
          <ac:chgData name="eduardo roa" userId="182ec3ab-c1d8-46ad-9bf3-340159a4d313" providerId="ADAL" clId="{21E7C6AD-EA27-4ACA-94F6-3F08749218E5}" dt="2024-02-28T15:40:32.937" v="420" actId="1076"/>
          <ac:spMkLst>
            <pc:docMk/>
            <pc:sldMk cId="82263765" sldId="1448943910"/>
            <ac:spMk id="22" creationId="{20ADAD73-B10C-894E-5BCC-0EE80FA334FC}"/>
          </ac:spMkLst>
        </pc:spChg>
        <pc:spChg chg="add mod">
          <ac:chgData name="eduardo roa" userId="182ec3ab-c1d8-46ad-9bf3-340159a4d313" providerId="ADAL" clId="{21E7C6AD-EA27-4ACA-94F6-3F08749218E5}" dt="2024-02-28T15:40:32.937" v="420" actId="1076"/>
          <ac:spMkLst>
            <pc:docMk/>
            <pc:sldMk cId="82263765" sldId="1448943910"/>
            <ac:spMk id="23" creationId="{4D698E88-AA93-6E5C-FA0B-F9C4DB4A3C7E}"/>
          </ac:spMkLst>
        </pc:spChg>
        <pc:spChg chg="add mod">
          <ac:chgData name="eduardo roa" userId="182ec3ab-c1d8-46ad-9bf3-340159a4d313" providerId="ADAL" clId="{21E7C6AD-EA27-4ACA-94F6-3F08749218E5}" dt="2024-02-28T15:40:32.937" v="420" actId="1076"/>
          <ac:spMkLst>
            <pc:docMk/>
            <pc:sldMk cId="82263765" sldId="1448943910"/>
            <ac:spMk id="24" creationId="{64DF6D3B-4AA0-FB71-A800-F10F05BA243A}"/>
          </ac:spMkLst>
        </pc:spChg>
        <pc:spChg chg="add mod">
          <ac:chgData name="eduardo roa" userId="182ec3ab-c1d8-46ad-9bf3-340159a4d313" providerId="ADAL" clId="{21E7C6AD-EA27-4ACA-94F6-3F08749218E5}" dt="2024-02-28T15:41:35.481" v="429" actId="207"/>
          <ac:spMkLst>
            <pc:docMk/>
            <pc:sldMk cId="82263765" sldId="1448943910"/>
            <ac:spMk id="25" creationId="{F6F863A2-9B38-B9B7-18AC-AD6ACBA2B1DA}"/>
          </ac:spMkLst>
        </pc:spChg>
        <pc:spChg chg="add mod">
          <ac:chgData name="eduardo roa" userId="182ec3ab-c1d8-46ad-9bf3-340159a4d313" providerId="ADAL" clId="{21E7C6AD-EA27-4ACA-94F6-3F08749218E5}" dt="2024-02-28T15:41:28.522" v="428" actId="1076"/>
          <ac:spMkLst>
            <pc:docMk/>
            <pc:sldMk cId="82263765" sldId="1448943910"/>
            <ac:spMk id="26" creationId="{541C5AF2-BFEF-1A97-F79A-E9C7AC1F9C8F}"/>
          </ac:spMkLst>
        </pc:spChg>
        <pc:spChg chg="add mod">
          <ac:chgData name="eduardo roa" userId="182ec3ab-c1d8-46ad-9bf3-340159a4d313" providerId="ADAL" clId="{21E7C6AD-EA27-4ACA-94F6-3F08749218E5}" dt="2024-02-28T15:41:28.522" v="428" actId="1076"/>
          <ac:spMkLst>
            <pc:docMk/>
            <pc:sldMk cId="82263765" sldId="1448943910"/>
            <ac:spMk id="27" creationId="{8E33B983-3740-687C-243B-4A63997934EE}"/>
          </ac:spMkLst>
        </pc:spChg>
        <pc:spChg chg="add mod">
          <ac:chgData name="eduardo roa" userId="182ec3ab-c1d8-46ad-9bf3-340159a4d313" providerId="ADAL" clId="{21E7C6AD-EA27-4ACA-94F6-3F08749218E5}" dt="2024-02-28T15:41:28.522" v="428" actId="1076"/>
          <ac:spMkLst>
            <pc:docMk/>
            <pc:sldMk cId="82263765" sldId="1448943910"/>
            <ac:spMk id="28" creationId="{EE03EA95-3755-DDDF-CA09-3564045029C0}"/>
          </ac:spMkLst>
        </pc:spChg>
        <pc:spChg chg="add mod">
          <ac:chgData name="eduardo roa" userId="182ec3ab-c1d8-46ad-9bf3-340159a4d313" providerId="ADAL" clId="{21E7C6AD-EA27-4ACA-94F6-3F08749218E5}" dt="2024-02-28T15:41:40.664" v="430" actId="207"/>
          <ac:spMkLst>
            <pc:docMk/>
            <pc:sldMk cId="82263765" sldId="1448943910"/>
            <ac:spMk id="29" creationId="{C4B5DE80-71FE-479E-FFCB-D7B30F7458F0}"/>
          </ac:spMkLst>
        </pc:spChg>
        <pc:spChg chg="add mod">
          <ac:chgData name="eduardo roa" userId="182ec3ab-c1d8-46ad-9bf3-340159a4d313" providerId="ADAL" clId="{21E7C6AD-EA27-4ACA-94F6-3F08749218E5}" dt="2024-02-28T15:40:32.937" v="420" actId="1076"/>
          <ac:spMkLst>
            <pc:docMk/>
            <pc:sldMk cId="82263765" sldId="1448943910"/>
            <ac:spMk id="30" creationId="{EEC9183F-1E90-9C37-7223-85B20A5CB0B5}"/>
          </ac:spMkLst>
        </pc:spChg>
        <pc:picChg chg="add mod ord">
          <ac:chgData name="eduardo roa" userId="182ec3ab-c1d8-46ad-9bf3-340159a4d313" providerId="ADAL" clId="{21E7C6AD-EA27-4ACA-94F6-3F08749218E5}" dt="2024-02-28T15:52:02.732" v="647"/>
          <ac:picMkLst>
            <pc:docMk/>
            <pc:sldMk cId="82263765" sldId="1448943910"/>
            <ac:picMk id="5" creationId="{849B1585-BFA9-98C2-DC65-2807186AE516}"/>
          </ac:picMkLst>
        </pc:picChg>
        <pc:picChg chg="add mod">
          <ac:chgData name="eduardo roa" userId="182ec3ab-c1d8-46ad-9bf3-340159a4d313" providerId="ADAL" clId="{21E7C6AD-EA27-4ACA-94F6-3F08749218E5}" dt="2024-02-28T15:52:39.974" v="650" actId="1036"/>
          <ac:picMkLst>
            <pc:docMk/>
            <pc:sldMk cId="82263765" sldId="1448943910"/>
            <ac:picMk id="33" creationId="{4EB69346-021A-E411-D6E8-8CAE53493B11}"/>
          </ac:picMkLst>
        </pc:picChg>
        <pc:picChg chg="add del mod modCrop">
          <ac:chgData name="eduardo roa" userId="182ec3ab-c1d8-46ad-9bf3-340159a4d313" providerId="ADAL" clId="{21E7C6AD-EA27-4ACA-94F6-3F08749218E5}" dt="2024-02-28T15:57:32.892" v="669" actId="21"/>
          <ac:picMkLst>
            <pc:docMk/>
            <pc:sldMk cId="82263765" sldId="1448943910"/>
            <ac:picMk id="34" creationId="{FBB0B14B-CEE1-46C1-D8EC-628FFDFA8F95}"/>
          </ac:picMkLst>
        </pc:picChg>
        <pc:cxnChg chg="add mod">
          <ac:chgData name="eduardo roa" userId="182ec3ab-c1d8-46ad-9bf3-340159a4d313" providerId="ADAL" clId="{21E7C6AD-EA27-4ACA-94F6-3F08749218E5}" dt="2024-02-28T15:40:32.937" v="420" actId="1076"/>
          <ac:cxnSpMkLst>
            <pc:docMk/>
            <pc:sldMk cId="82263765" sldId="1448943910"/>
            <ac:cxnSpMk id="31" creationId="{4507DAB4-84E3-6646-989B-E5AD7E821346}"/>
          </ac:cxnSpMkLst>
        </pc:cxnChg>
        <pc:cxnChg chg="add mod">
          <ac:chgData name="eduardo roa" userId="182ec3ab-c1d8-46ad-9bf3-340159a4d313" providerId="ADAL" clId="{21E7C6AD-EA27-4ACA-94F6-3F08749218E5}" dt="2024-02-28T15:40:32.937" v="420" actId="1076"/>
          <ac:cxnSpMkLst>
            <pc:docMk/>
            <pc:sldMk cId="82263765" sldId="1448943910"/>
            <ac:cxnSpMk id="32" creationId="{37A33829-E1D0-9E94-1D55-0A6FF891434E}"/>
          </ac:cxnSpMkLst>
        </pc:cxnChg>
      </pc:sldChg>
      <pc:sldChg chg="addSp delSp modSp new mod">
        <pc:chgData name="eduardo roa" userId="182ec3ab-c1d8-46ad-9bf3-340159a4d313" providerId="ADAL" clId="{21E7C6AD-EA27-4ACA-94F6-3F08749218E5}" dt="2024-02-28T15:51:15.758" v="642"/>
        <pc:sldMkLst>
          <pc:docMk/>
          <pc:sldMk cId="141182206" sldId="1448943911"/>
        </pc:sldMkLst>
        <pc:spChg chg="mod">
          <ac:chgData name="eduardo roa" userId="182ec3ab-c1d8-46ad-9bf3-340159a4d313" providerId="ADAL" clId="{21E7C6AD-EA27-4ACA-94F6-3F08749218E5}" dt="2024-02-28T15:43:14.131" v="453" actId="20577"/>
          <ac:spMkLst>
            <pc:docMk/>
            <pc:sldMk cId="141182206" sldId="1448943911"/>
            <ac:spMk id="2" creationId="{B16D833A-A3A9-3FB1-CC21-243264F3511C}"/>
          </ac:spMkLst>
        </pc:spChg>
        <pc:spChg chg="del">
          <ac:chgData name="eduardo roa" userId="182ec3ab-c1d8-46ad-9bf3-340159a4d313" providerId="ADAL" clId="{21E7C6AD-EA27-4ACA-94F6-3F08749218E5}" dt="2024-02-28T15:44:16.522" v="458" actId="478"/>
          <ac:spMkLst>
            <pc:docMk/>
            <pc:sldMk cId="141182206" sldId="1448943911"/>
            <ac:spMk id="3" creationId="{DD7B00BB-9706-9423-AC85-773482C888DD}"/>
          </ac:spMkLst>
        </pc:spChg>
        <pc:spChg chg="add mod">
          <ac:chgData name="eduardo roa" userId="182ec3ab-c1d8-46ad-9bf3-340159a4d313" providerId="ADAL" clId="{21E7C6AD-EA27-4ACA-94F6-3F08749218E5}" dt="2024-02-28T15:44:34.698" v="553" actId="1036"/>
          <ac:spMkLst>
            <pc:docMk/>
            <pc:sldMk cId="141182206" sldId="1448943911"/>
            <ac:spMk id="6" creationId="{33153973-F693-D492-9420-039CCB090B0B}"/>
          </ac:spMkLst>
        </pc:spChg>
        <pc:spChg chg="add mod">
          <ac:chgData name="eduardo roa" userId="182ec3ab-c1d8-46ad-9bf3-340159a4d313" providerId="ADAL" clId="{21E7C6AD-EA27-4ACA-94F6-3F08749218E5}" dt="2024-02-28T15:44:34.698" v="553" actId="1036"/>
          <ac:spMkLst>
            <pc:docMk/>
            <pc:sldMk cId="141182206" sldId="1448943911"/>
            <ac:spMk id="7" creationId="{46D2A08F-C2DE-9525-9507-A14619C7BB41}"/>
          </ac:spMkLst>
        </pc:spChg>
        <pc:spChg chg="add mod">
          <ac:chgData name="eduardo roa" userId="182ec3ab-c1d8-46ad-9bf3-340159a4d313" providerId="ADAL" clId="{21E7C6AD-EA27-4ACA-94F6-3F08749218E5}" dt="2024-02-28T15:44:34.698" v="553" actId="1036"/>
          <ac:spMkLst>
            <pc:docMk/>
            <pc:sldMk cId="141182206" sldId="1448943911"/>
            <ac:spMk id="8" creationId="{92A6BF28-92EA-12AB-1725-6B5BF948439F}"/>
          </ac:spMkLst>
        </pc:spChg>
        <pc:spChg chg="add mod">
          <ac:chgData name="eduardo roa" userId="182ec3ab-c1d8-46ad-9bf3-340159a4d313" providerId="ADAL" clId="{21E7C6AD-EA27-4ACA-94F6-3F08749218E5}" dt="2024-02-28T15:44:34.698" v="553" actId="1036"/>
          <ac:spMkLst>
            <pc:docMk/>
            <pc:sldMk cId="141182206" sldId="1448943911"/>
            <ac:spMk id="9" creationId="{5474087E-01B6-C27C-A6B9-2042958E03D5}"/>
          </ac:spMkLst>
        </pc:spChg>
        <pc:spChg chg="add mod">
          <ac:chgData name="eduardo roa" userId="182ec3ab-c1d8-46ad-9bf3-340159a4d313" providerId="ADAL" clId="{21E7C6AD-EA27-4ACA-94F6-3F08749218E5}" dt="2024-02-28T15:44:34.698" v="553" actId="1036"/>
          <ac:spMkLst>
            <pc:docMk/>
            <pc:sldMk cId="141182206" sldId="1448943911"/>
            <ac:spMk id="13" creationId="{294A8E30-EE7D-7587-0613-703CC52A928D}"/>
          </ac:spMkLst>
        </pc:spChg>
        <pc:spChg chg="add mod">
          <ac:chgData name="eduardo roa" userId="182ec3ab-c1d8-46ad-9bf3-340159a4d313" providerId="ADAL" clId="{21E7C6AD-EA27-4ACA-94F6-3F08749218E5}" dt="2024-02-28T15:44:34.698" v="553" actId="1036"/>
          <ac:spMkLst>
            <pc:docMk/>
            <pc:sldMk cId="141182206" sldId="1448943911"/>
            <ac:spMk id="14" creationId="{FC8FB9F0-6487-283F-FF54-4349A32845D1}"/>
          </ac:spMkLst>
        </pc:spChg>
        <pc:spChg chg="add mod">
          <ac:chgData name="eduardo roa" userId="182ec3ab-c1d8-46ad-9bf3-340159a4d313" providerId="ADAL" clId="{21E7C6AD-EA27-4ACA-94F6-3F08749218E5}" dt="2024-02-28T15:44:34.698" v="553" actId="1036"/>
          <ac:spMkLst>
            <pc:docMk/>
            <pc:sldMk cId="141182206" sldId="1448943911"/>
            <ac:spMk id="16" creationId="{9463037B-F9CE-D11E-DB84-F1B1E3D853E1}"/>
          </ac:spMkLst>
        </pc:spChg>
        <pc:spChg chg="add mod">
          <ac:chgData name="eduardo roa" userId="182ec3ab-c1d8-46ad-9bf3-340159a4d313" providerId="ADAL" clId="{21E7C6AD-EA27-4ACA-94F6-3F08749218E5}" dt="2024-02-28T15:44:34.698" v="553" actId="1036"/>
          <ac:spMkLst>
            <pc:docMk/>
            <pc:sldMk cId="141182206" sldId="1448943911"/>
            <ac:spMk id="17" creationId="{BA0FB72F-8E49-7C28-D7A9-237E07B92A69}"/>
          </ac:spMkLst>
        </pc:spChg>
        <pc:spChg chg="add mod">
          <ac:chgData name="eduardo roa" userId="182ec3ab-c1d8-46ad-9bf3-340159a4d313" providerId="ADAL" clId="{21E7C6AD-EA27-4ACA-94F6-3F08749218E5}" dt="2024-02-28T15:44:34.698" v="553" actId="1036"/>
          <ac:spMkLst>
            <pc:docMk/>
            <pc:sldMk cId="141182206" sldId="1448943911"/>
            <ac:spMk id="18" creationId="{657506C6-FB5E-20F1-93F9-5C07D0C6417D}"/>
          </ac:spMkLst>
        </pc:spChg>
        <pc:spChg chg="add mod">
          <ac:chgData name="eduardo roa" userId="182ec3ab-c1d8-46ad-9bf3-340159a4d313" providerId="ADAL" clId="{21E7C6AD-EA27-4ACA-94F6-3F08749218E5}" dt="2024-02-28T15:44:34.698" v="553" actId="1036"/>
          <ac:spMkLst>
            <pc:docMk/>
            <pc:sldMk cId="141182206" sldId="1448943911"/>
            <ac:spMk id="20" creationId="{E1B5CCB4-63A9-DC46-760E-B568E7D09AD0}"/>
          </ac:spMkLst>
        </pc:spChg>
        <pc:spChg chg="add mod">
          <ac:chgData name="eduardo roa" userId="182ec3ab-c1d8-46ad-9bf3-340159a4d313" providerId="ADAL" clId="{21E7C6AD-EA27-4ACA-94F6-3F08749218E5}" dt="2024-02-28T15:44:34.698" v="553" actId="1036"/>
          <ac:spMkLst>
            <pc:docMk/>
            <pc:sldMk cId="141182206" sldId="1448943911"/>
            <ac:spMk id="21" creationId="{DB88FED4-1C33-625D-0FC1-3019941C0227}"/>
          </ac:spMkLst>
        </pc:spChg>
        <pc:spChg chg="add mod">
          <ac:chgData name="eduardo roa" userId="182ec3ab-c1d8-46ad-9bf3-340159a4d313" providerId="ADAL" clId="{21E7C6AD-EA27-4ACA-94F6-3F08749218E5}" dt="2024-02-28T15:44:34.698" v="553" actId="1036"/>
          <ac:spMkLst>
            <pc:docMk/>
            <pc:sldMk cId="141182206" sldId="1448943911"/>
            <ac:spMk id="23" creationId="{27C84A36-AA12-4E4D-7B4B-9AC811D6172C}"/>
          </ac:spMkLst>
        </pc:spChg>
        <pc:spChg chg="add mod">
          <ac:chgData name="eduardo roa" userId="182ec3ab-c1d8-46ad-9bf3-340159a4d313" providerId="ADAL" clId="{21E7C6AD-EA27-4ACA-94F6-3F08749218E5}" dt="2024-02-28T15:44:34.698" v="553" actId="1036"/>
          <ac:spMkLst>
            <pc:docMk/>
            <pc:sldMk cId="141182206" sldId="1448943911"/>
            <ac:spMk id="24" creationId="{6AFE6B2C-78B9-FBD1-C3A4-8AF793D2F38B}"/>
          </ac:spMkLst>
        </pc:spChg>
        <pc:spChg chg="add mod">
          <ac:chgData name="eduardo roa" userId="182ec3ab-c1d8-46ad-9bf3-340159a4d313" providerId="ADAL" clId="{21E7C6AD-EA27-4ACA-94F6-3F08749218E5}" dt="2024-02-28T15:44:34.698" v="553" actId="1036"/>
          <ac:spMkLst>
            <pc:docMk/>
            <pc:sldMk cId="141182206" sldId="1448943911"/>
            <ac:spMk id="25" creationId="{D0EF1040-A785-AD8A-6787-D5C28D6C552C}"/>
          </ac:spMkLst>
        </pc:spChg>
        <pc:spChg chg="add mod">
          <ac:chgData name="eduardo roa" userId="182ec3ab-c1d8-46ad-9bf3-340159a4d313" providerId="ADAL" clId="{21E7C6AD-EA27-4ACA-94F6-3F08749218E5}" dt="2024-02-28T15:44:34.698" v="553" actId="1036"/>
          <ac:spMkLst>
            <pc:docMk/>
            <pc:sldMk cId="141182206" sldId="1448943911"/>
            <ac:spMk id="26" creationId="{60F8FB6B-813D-3756-0F83-BCB151FA4C63}"/>
          </ac:spMkLst>
        </pc:spChg>
        <pc:spChg chg="add mod">
          <ac:chgData name="eduardo roa" userId="182ec3ab-c1d8-46ad-9bf3-340159a4d313" providerId="ADAL" clId="{21E7C6AD-EA27-4ACA-94F6-3F08749218E5}" dt="2024-02-28T15:44:34.698" v="553" actId="1036"/>
          <ac:spMkLst>
            <pc:docMk/>
            <pc:sldMk cId="141182206" sldId="1448943911"/>
            <ac:spMk id="27" creationId="{6CD2FDBD-68FA-BE66-0190-DD363D87CEEF}"/>
          </ac:spMkLst>
        </pc:spChg>
        <pc:spChg chg="add mod">
          <ac:chgData name="eduardo roa" userId="182ec3ab-c1d8-46ad-9bf3-340159a4d313" providerId="ADAL" clId="{21E7C6AD-EA27-4ACA-94F6-3F08749218E5}" dt="2024-02-28T15:43:36.851" v="456"/>
          <ac:spMkLst>
            <pc:docMk/>
            <pc:sldMk cId="141182206" sldId="1448943911"/>
            <ac:spMk id="32" creationId="{9907CF7A-947C-4B63-C1DC-5771717BD77E}"/>
          </ac:spMkLst>
        </pc:spChg>
        <pc:spChg chg="add mod">
          <ac:chgData name="eduardo roa" userId="182ec3ab-c1d8-46ad-9bf3-340159a4d313" providerId="ADAL" clId="{21E7C6AD-EA27-4ACA-94F6-3F08749218E5}" dt="2024-02-28T15:43:36.851" v="456"/>
          <ac:spMkLst>
            <pc:docMk/>
            <pc:sldMk cId="141182206" sldId="1448943911"/>
            <ac:spMk id="33" creationId="{2944E207-8320-DFF0-5F45-6C530E22DEE1}"/>
          </ac:spMkLst>
        </pc:spChg>
        <pc:spChg chg="add mod">
          <ac:chgData name="eduardo roa" userId="182ec3ab-c1d8-46ad-9bf3-340159a4d313" providerId="ADAL" clId="{21E7C6AD-EA27-4ACA-94F6-3F08749218E5}" dt="2024-02-28T15:43:36.851" v="456"/>
          <ac:spMkLst>
            <pc:docMk/>
            <pc:sldMk cId="141182206" sldId="1448943911"/>
            <ac:spMk id="34" creationId="{AABFAEEC-5E64-FC83-19A8-82501B4BBFDB}"/>
          </ac:spMkLst>
        </pc:spChg>
        <pc:spChg chg="add mod">
          <ac:chgData name="eduardo roa" userId="182ec3ab-c1d8-46ad-9bf3-340159a4d313" providerId="ADAL" clId="{21E7C6AD-EA27-4ACA-94F6-3F08749218E5}" dt="2024-02-28T15:43:36.851" v="456"/>
          <ac:spMkLst>
            <pc:docMk/>
            <pc:sldMk cId="141182206" sldId="1448943911"/>
            <ac:spMk id="35" creationId="{C5E26244-184E-4E76-D81C-814A48209E60}"/>
          </ac:spMkLst>
        </pc:spChg>
        <pc:spChg chg="add mod">
          <ac:chgData name="eduardo roa" userId="182ec3ab-c1d8-46ad-9bf3-340159a4d313" providerId="ADAL" clId="{21E7C6AD-EA27-4ACA-94F6-3F08749218E5}" dt="2024-02-28T15:45:21.699" v="566" actId="20577"/>
          <ac:spMkLst>
            <pc:docMk/>
            <pc:sldMk cId="141182206" sldId="1448943911"/>
            <ac:spMk id="36" creationId="{E80D487B-B157-A740-C2E0-852FCAD5BB8C}"/>
          </ac:spMkLst>
        </pc:spChg>
        <pc:picChg chg="add mod ord">
          <ac:chgData name="eduardo roa" userId="182ec3ab-c1d8-46ad-9bf3-340159a4d313" providerId="ADAL" clId="{21E7C6AD-EA27-4ACA-94F6-3F08749218E5}" dt="2024-02-28T15:42:40.050" v="438" actId="167"/>
          <ac:picMkLst>
            <pc:docMk/>
            <pc:sldMk cId="141182206" sldId="1448943911"/>
            <ac:picMk id="5" creationId="{389E8AB7-752F-0ABA-44E1-13D7C2487891}"/>
          </ac:picMkLst>
        </pc:picChg>
        <pc:picChg chg="add mod">
          <ac:chgData name="eduardo roa" userId="182ec3ab-c1d8-46ad-9bf3-340159a4d313" providerId="ADAL" clId="{21E7C6AD-EA27-4ACA-94F6-3F08749218E5}" dt="2024-02-28T15:51:15.758" v="642"/>
          <ac:picMkLst>
            <pc:docMk/>
            <pc:sldMk cId="141182206" sldId="1448943911"/>
            <ac:picMk id="37" creationId="{E67C1A53-6F99-BA09-2EA0-BF0162372A1A}"/>
          </ac:picMkLst>
        </pc:picChg>
        <pc:cxnChg chg="add mod">
          <ac:chgData name="eduardo roa" userId="182ec3ab-c1d8-46ad-9bf3-340159a4d313" providerId="ADAL" clId="{21E7C6AD-EA27-4ACA-94F6-3F08749218E5}" dt="2024-02-28T15:44:34.698" v="553" actId="1036"/>
          <ac:cxnSpMkLst>
            <pc:docMk/>
            <pc:sldMk cId="141182206" sldId="1448943911"/>
            <ac:cxnSpMk id="10" creationId="{60D8D4FF-4ECD-5DBE-0994-DE92C403113D}"/>
          </ac:cxnSpMkLst>
        </pc:cxnChg>
        <pc:cxnChg chg="add mod">
          <ac:chgData name="eduardo roa" userId="182ec3ab-c1d8-46ad-9bf3-340159a4d313" providerId="ADAL" clId="{21E7C6AD-EA27-4ACA-94F6-3F08749218E5}" dt="2024-02-28T15:44:34.698" v="553" actId="1036"/>
          <ac:cxnSpMkLst>
            <pc:docMk/>
            <pc:sldMk cId="141182206" sldId="1448943911"/>
            <ac:cxnSpMk id="11" creationId="{8C4A99E3-707C-6B01-5FC1-7902DAB7FE84}"/>
          </ac:cxnSpMkLst>
        </pc:cxnChg>
        <pc:cxnChg chg="add mod">
          <ac:chgData name="eduardo roa" userId="182ec3ab-c1d8-46ad-9bf3-340159a4d313" providerId="ADAL" clId="{21E7C6AD-EA27-4ACA-94F6-3F08749218E5}" dt="2024-02-28T15:44:34.698" v="553" actId="1036"/>
          <ac:cxnSpMkLst>
            <pc:docMk/>
            <pc:sldMk cId="141182206" sldId="1448943911"/>
            <ac:cxnSpMk id="12" creationId="{5774D234-BFA6-FCB9-3787-CDF9ACBC6119}"/>
          </ac:cxnSpMkLst>
        </pc:cxnChg>
        <pc:cxnChg chg="add mod">
          <ac:chgData name="eduardo roa" userId="182ec3ab-c1d8-46ad-9bf3-340159a4d313" providerId="ADAL" clId="{21E7C6AD-EA27-4ACA-94F6-3F08749218E5}" dt="2024-02-28T15:44:34.698" v="553" actId="1036"/>
          <ac:cxnSpMkLst>
            <pc:docMk/>
            <pc:sldMk cId="141182206" sldId="1448943911"/>
            <ac:cxnSpMk id="15" creationId="{5F4E87C7-B29B-8559-46B6-1FA59CEAC9D2}"/>
          </ac:cxnSpMkLst>
        </pc:cxnChg>
        <pc:cxnChg chg="add mod">
          <ac:chgData name="eduardo roa" userId="182ec3ab-c1d8-46ad-9bf3-340159a4d313" providerId="ADAL" clId="{21E7C6AD-EA27-4ACA-94F6-3F08749218E5}" dt="2024-02-28T15:44:34.698" v="553" actId="1036"/>
          <ac:cxnSpMkLst>
            <pc:docMk/>
            <pc:sldMk cId="141182206" sldId="1448943911"/>
            <ac:cxnSpMk id="19" creationId="{CB9C59F9-110B-B547-730B-5E31FA29E4DF}"/>
          </ac:cxnSpMkLst>
        </pc:cxnChg>
        <pc:cxnChg chg="add mod">
          <ac:chgData name="eduardo roa" userId="182ec3ab-c1d8-46ad-9bf3-340159a4d313" providerId="ADAL" clId="{21E7C6AD-EA27-4ACA-94F6-3F08749218E5}" dt="2024-02-28T15:44:34.698" v="553" actId="1036"/>
          <ac:cxnSpMkLst>
            <pc:docMk/>
            <pc:sldMk cId="141182206" sldId="1448943911"/>
            <ac:cxnSpMk id="22" creationId="{CE831ED6-947E-6D13-A4F0-746A6FD22152}"/>
          </ac:cxnSpMkLst>
        </pc:cxnChg>
        <pc:cxnChg chg="add mod">
          <ac:chgData name="eduardo roa" userId="182ec3ab-c1d8-46ad-9bf3-340159a4d313" providerId="ADAL" clId="{21E7C6AD-EA27-4ACA-94F6-3F08749218E5}" dt="2024-02-28T15:44:34.698" v="553" actId="1036"/>
          <ac:cxnSpMkLst>
            <pc:docMk/>
            <pc:sldMk cId="141182206" sldId="1448943911"/>
            <ac:cxnSpMk id="28" creationId="{DD7C0378-3AFA-8AF1-9A63-5A9A4BDFA27D}"/>
          </ac:cxnSpMkLst>
        </pc:cxnChg>
        <pc:cxnChg chg="add mod">
          <ac:chgData name="eduardo roa" userId="182ec3ab-c1d8-46ad-9bf3-340159a4d313" providerId="ADAL" clId="{21E7C6AD-EA27-4ACA-94F6-3F08749218E5}" dt="2024-02-28T15:44:34.698" v="553" actId="1036"/>
          <ac:cxnSpMkLst>
            <pc:docMk/>
            <pc:sldMk cId="141182206" sldId="1448943911"/>
            <ac:cxnSpMk id="29" creationId="{86B7B5FE-D1AD-00DB-99AC-B9FA4AC8E096}"/>
          </ac:cxnSpMkLst>
        </pc:cxnChg>
        <pc:cxnChg chg="add mod">
          <ac:chgData name="eduardo roa" userId="182ec3ab-c1d8-46ad-9bf3-340159a4d313" providerId="ADAL" clId="{21E7C6AD-EA27-4ACA-94F6-3F08749218E5}" dt="2024-02-28T15:44:34.698" v="553" actId="1036"/>
          <ac:cxnSpMkLst>
            <pc:docMk/>
            <pc:sldMk cId="141182206" sldId="1448943911"/>
            <ac:cxnSpMk id="30" creationId="{04624F96-48D6-2F47-474F-664EAB1D45C5}"/>
          </ac:cxnSpMkLst>
        </pc:cxnChg>
        <pc:cxnChg chg="add mod">
          <ac:chgData name="eduardo roa" userId="182ec3ab-c1d8-46ad-9bf3-340159a4d313" providerId="ADAL" clId="{21E7C6AD-EA27-4ACA-94F6-3F08749218E5}" dt="2024-02-28T15:44:34.698" v="553" actId="1036"/>
          <ac:cxnSpMkLst>
            <pc:docMk/>
            <pc:sldMk cId="141182206" sldId="1448943911"/>
            <ac:cxnSpMk id="31" creationId="{E1683019-5959-5716-25EB-547D640E7199}"/>
          </ac:cxnSpMkLst>
        </pc:cxnChg>
      </pc:sldChg>
      <pc:sldChg chg="addSp delSp modSp new mod">
        <pc:chgData name="eduardo roa" userId="182ec3ab-c1d8-46ad-9bf3-340159a4d313" providerId="ADAL" clId="{21E7C6AD-EA27-4ACA-94F6-3F08749218E5}" dt="2024-02-28T15:47:54.110" v="611" actId="1076"/>
        <pc:sldMkLst>
          <pc:docMk/>
          <pc:sldMk cId="2957761191" sldId="1448943912"/>
        </pc:sldMkLst>
        <pc:spChg chg="mod">
          <ac:chgData name="eduardo roa" userId="182ec3ab-c1d8-46ad-9bf3-340159a4d313" providerId="ADAL" clId="{21E7C6AD-EA27-4ACA-94F6-3F08749218E5}" dt="2024-02-28T15:47:00.175" v="598" actId="20577"/>
          <ac:spMkLst>
            <pc:docMk/>
            <pc:sldMk cId="2957761191" sldId="1448943912"/>
            <ac:spMk id="2" creationId="{360494DA-A395-75EF-A62A-E4545D4F2BD3}"/>
          </ac:spMkLst>
        </pc:spChg>
        <pc:spChg chg="del">
          <ac:chgData name="eduardo roa" userId="182ec3ab-c1d8-46ad-9bf3-340159a4d313" providerId="ADAL" clId="{21E7C6AD-EA27-4ACA-94F6-3F08749218E5}" dt="2024-02-28T15:47:03.811" v="599" actId="478"/>
          <ac:spMkLst>
            <pc:docMk/>
            <pc:sldMk cId="2957761191" sldId="1448943912"/>
            <ac:spMk id="3" creationId="{D09EDF24-B591-E2D0-A7C0-08C2ECADA3D7}"/>
          </ac:spMkLst>
        </pc:spChg>
        <pc:spChg chg="add mod">
          <ac:chgData name="eduardo roa" userId="182ec3ab-c1d8-46ad-9bf3-340159a4d313" providerId="ADAL" clId="{21E7C6AD-EA27-4ACA-94F6-3F08749218E5}" dt="2024-02-28T15:47:26.878" v="603"/>
          <ac:spMkLst>
            <pc:docMk/>
            <pc:sldMk cId="2957761191" sldId="1448943912"/>
            <ac:spMk id="6" creationId="{64A4C661-8840-08AA-DB28-A756B8713A52}"/>
          </ac:spMkLst>
        </pc:spChg>
        <pc:spChg chg="add mod">
          <ac:chgData name="eduardo roa" userId="182ec3ab-c1d8-46ad-9bf3-340159a4d313" providerId="ADAL" clId="{21E7C6AD-EA27-4ACA-94F6-3F08749218E5}" dt="2024-02-28T15:47:26.878" v="603"/>
          <ac:spMkLst>
            <pc:docMk/>
            <pc:sldMk cId="2957761191" sldId="1448943912"/>
            <ac:spMk id="7" creationId="{CC9B1FF7-FDEA-0239-D5A0-00A39E4E0F3C}"/>
          </ac:spMkLst>
        </pc:spChg>
        <pc:spChg chg="add mod">
          <ac:chgData name="eduardo roa" userId="182ec3ab-c1d8-46ad-9bf3-340159a4d313" providerId="ADAL" clId="{21E7C6AD-EA27-4ACA-94F6-3F08749218E5}" dt="2024-02-28T15:47:26.878" v="603"/>
          <ac:spMkLst>
            <pc:docMk/>
            <pc:sldMk cId="2957761191" sldId="1448943912"/>
            <ac:spMk id="8" creationId="{17904348-1A7D-E95B-70AF-B10FDBF650BB}"/>
          </ac:spMkLst>
        </pc:spChg>
        <pc:spChg chg="add mod">
          <ac:chgData name="eduardo roa" userId="182ec3ab-c1d8-46ad-9bf3-340159a4d313" providerId="ADAL" clId="{21E7C6AD-EA27-4ACA-94F6-3F08749218E5}" dt="2024-02-28T15:47:26.878" v="603"/>
          <ac:spMkLst>
            <pc:docMk/>
            <pc:sldMk cId="2957761191" sldId="1448943912"/>
            <ac:spMk id="9" creationId="{CFF8D656-F24C-AD6D-F777-E00B591E3AA5}"/>
          </ac:spMkLst>
        </pc:spChg>
        <pc:spChg chg="add mod">
          <ac:chgData name="eduardo roa" userId="182ec3ab-c1d8-46ad-9bf3-340159a4d313" providerId="ADAL" clId="{21E7C6AD-EA27-4ACA-94F6-3F08749218E5}" dt="2024-02-28T15:47:26.878" v="603"/>
          <ac:spMkLst>
            <pc:docMk/>
            <pc:sldMk cId="2957761191" sldId="1448943912"/>
            <ac:spMk id="11" creationId="{F7B53E97-260C-B751-2C6F-02A6F0222854}"/>
          </ac:spMkLst>
        </pc:spChg>
        <pc:spChg chg="add mod">
          <ac:chgData name="eduardo roa" userId="182ec3ab-c1d8-46ad-9bf3-340159a4d313" providerId="ADAL" clId="{21E7C6AD-EA27-4ACA-94F6-3F08749218E5}" dt="2024-02-28T15:47:26.878" v="603"/>
          <ac:spMkLst>
            <pc:docMk/>
            <pc:sldMk cId="2957761191" sldId="1448943912"/>
            <ac:spMk id="13" creationId="{BE299D79-511F-A5CC-314C-50B91D000EA4}"/>
          </ac:spMkLst>
        </pc:spChg>
        <pc:spChg chg="add mod">
          <ac:chgData name="eduardo roa" userId="182ec3ab-c1d8-46ad-9bf3-340159a4d313" providerId="ADAL" clId="{21E7C6AD-EA27-4ACA-94F6-3F08749218E5}" dt="2024-02-28T15:47:26.878" v="603"/>
          <ac:spMkLst>
            <pc:docMk/>
            <pc:sldMk cId="2957761191" sldId="1448943912"/>
            <ac:spMk id="15" creationId="{545D54FD-9A11-B8E3-570F-873414769DE5}"/>
          </ac:spMkLst>
        </pc:spChg>
        <pc:spChg chg="add mod">
          <ac:chgData name="eduardo roa" userId="182ec3ab-c1d8-46ad-9bf3-340159a4d313" providerId="ADAL" clId="{21E7C6AD-EA27-4ACA-94F6-3F08749218E5}" dt="2024-02-28T15:47:26.878" v="603"/>
          <ac:spMkLst>
            <pc:docMk/>
            <pc:sldMk cId="2957761191" sldId="1448943912"/>
            <ac:spMk id="17" creationId="{97E8B146-F021-6749-42AA-16642A79BCB3}"/>
          </ac:spMkLst>
        </pc:spChg>
        <pc:spChg chg="add mod">
          <ac:chgData name="eduardo roa" userId="182ec3ab-c1d8-46ad-9bf3-340159a4d313" providerId="ADAL" clId="{21E7C6AD-EA27-4ACA-94F6-3F08749218E5}" dt="2024-02-28T15:47:26.878" v="603"/>
          <ac:spMkLst>
            <pc:docMk/>
            <pc:sldMk cId="2957761191" sldId="1448943912"/>
            <ac:spMk id="18" creationId="{B53F6ED5-5849-F843-6485-7E3B8C68E28B}"/>
          </ac:spMkLst>
        </pc:spChg>
        <pc:spChg chg="add mod">
          <ac:chgData name="eduardo roa" userId="182ec3ab-c1d8-46ad-9bf3-340159a4d313" providerId="ADAL" clId="{21E7C6AD-EA27-4ACA-94F6-3F08749218E5}" dt="2024-02-28T15:47:26.878" v="603"/>
          <ac:spMkLst>
            <pc:docMk/>
            <pc:sldMk cId="2957761191" sldId="1448943912"/>
            <ac:spMk id="19" creationId="{080C466E-3E6D-EE58-2630-6107BEB8C36C}"/>
          </ac:spMkLst>
        </pc:spChg>
        <pc:spChg chg="add mod">
          <ac:chgData name="eduardo roa" userId="182ec3ab-c1d8-46ad-9bf3-340159a4d313" providerId="ADAL" clId="{21E7C6AD-EA27-4ACA-94F6-3F08749218E5}" dt="2024-02-28T15:47:26.878" v="603"/>
          <ac:spMkLst>
            <pc:docMk/>
            <pc:sldMk cId="2957761191" sldId="1448943912"/>
            <ac:spMk id="20" creationId="{4FE8E086-B125-4BD5-423B-8DA8F02A0136}"/>
          </ac:spMkLst>
        </pc:spChg>
        <pc:spChg chg="add mod">
          <ac:chgData name="eduardo roa" userId="182ec3ab-c1d8-46ad-9bf3-340159a4d313" providerId="ADAL" clId="{21E7C6AD-EA27-4ACA-94F6-3F08749218E5}" dt="2024-02-28T15:47:26.878" v="603"/>
          <ac:spMkLst>
            <pc:docMk/>
            <pc:sldMk cId="2957761191" sldId="1448943912"/>
            <ac:spMk id="21" creationId="{65BA07AF-0F80-2075-25F2-875093BE45D2}"/>
          </ac:spMkLst>
        </pc:spChg>
        <pc:spChg chg="add mod">
          <ac:chgData name="eduardo roa" userId="182ec3ab-c1d8-46ad-9bf3-340159a4d313" providerId="ADAL" clId="{21E7C6AD-EA27-4ACA-94F6-3F08749218E5}" dt="2024-02-28T15:47:54.110" v="611" actId="1076"/>
          <ac:spMkLst>
            <pc:docMk/>
            <pc:sldMk cId="2957761191" sldId="1448943912"/>
            <ac:spMk id="24" creationId="{0E169429-76B1-50A2-57C7-0B90796E7F56}"/>
          </ac:spMkLst>
        </pc:spChg>
        <pc:picChg chg="add mod">
          <ac:chgData name="eduardo roa" userId="182ec3ab-c1d8-46ad-9bf3-340159a4d313" providerId="ADAL" clId="{21E7C6AD-EA27-4ACA-94F6-3F08749218E5}" dt="2024-02-28T15:47:16.260" v="602" actId="1076"/>
          <ac:picMkLst>
            <pc:docMk/>
            <pc:sldMk cId="2957761191" sldId="1448943912"/>
            <ac:picMk id="5" creationId="{6DE31CB9-67A0-FAA4-753E-08BFC168FB3F}"/>
          </ac:picMkLst>
        </pc:picChg>
        <pc:picChg chg="add mod">
          <ac:chgData name="eduardo roa" userId="182ec3ab-c1d8-46ad-9bf3-340159a4d313" providerId="ADAL" clId="{21E7C6AD-EA27-4ACA-94F6-3F08749218E5}" dt="2024-02-28T15:47:26.878" v="603"/>
          <ac:picMkLst>
            <pc:docMk/>
            <pc:sldMk cId="2957761191" sldId="1448943912"/>
            <ac:picMk id="10" creationId="{AE1684FD-3427-78F1-F421-40B299B28281}"/>
          </ac:picMkLst>
        </pc:picChg>
        <pc:picChg chg="add mod">
          <ac:chgData name="eduardo roa" userId="182ec3ab-c1d8-46ad-9bf3-340159a4d313" providerId="ADAL" clId="{21E7C6AD-EA27-4ACA-94F6-3F08749218E5}" dt="2024-02-28T15:47:26.878" v="603"/>
          <ac:picMkLst>
            <pc:docMk/>
            <pc:sldMk cId="2957761191" sldId="1448943912"/>
            <ac:picMk id="12" creationId="{3009AD50-3FE8-889F-A4B2-EE95D0C28ABB}"/>
          </ac:picMkLst>
        </pc:picChg>
        <pc:picChg chg="add mod">
          <ac:chgData name="eduardo roa" userId="182ec3ab-c1d8-46ad-9bf3-340159a4d313" providerId="ADAL" clId="{21E7C6AD-EA27-4ACA-94F6-3F08749218E5}" dt="2024-02-28T15:47:26.878" v="603"/>
          <ac:picMkLst>
            <pc:docMk/>
            <pc:sldMk cId="2957761191" sldId="1448943912"/>
            <ac:picMk id="14" creationId="{32A23E45-0B42-6077-39DF-7360935F4588}"/>
          </ac:picMkLst>
        </pc:picChg>
        <pc:picChg chg="add mod">
          <ac:chgData name="eduardo roa" userId="182ec3ab-c1d8-46ad-9bf3-340159a4d313" providerId="ADAL" clId="{21E7C6AD-EA27-4ACA-94F6-3F08749218E5}" dt="2024-02-28T15:47:26.878" v="603"/>
          <ac:picMkLst>
            <pc:docMk/>
            <pc:sldMk cId="2957761191" sldId="1448943912"/>
            <ac:picMk id="16" creationId="{A4EC0F5F-199F-7EC3-03DA-BC1CFC46361B}"/>
          </ac:picMkLst>
        </pc:picChg>
        <pc:picChg chg="add mod">
          <ac:chgData name="eduardo roa" userId="182ec3ab-c1d8-46ad-9bf3-340159a4d313" providerId="ADAL" clId="{21E7C6AD-EA27-4ACA-94F6-3F08749218E5}" dt="2024-02-28T15:47:26.878" v="603"/>
          <ac:picMkLst>
            <pc:docMk/>
            <pc:sldMk cId="2957761191" sldId="1448943912"/>
            <ac:picMk id="22" creationId="{58EC3B91-44E2-26AB-1B01-C660F491AABC}"/>
          </ac:picMkLst>
        </pc:picChg>
        <pc:picChg chg="add mod">
          <ac:chgData name="eduardo roa" userId="182ec3ab-c1d8-46ad-9bf3-340159a4d313" providerId="ADAL" clId="{21E7C6AD-EA27-4ACA-94F6-3F08749218E5}" dt="2024-02-28T15:47:26.878" v="603"/>
          <ac:picMkLst>
            <pc:docMk/>
            <pc:sldMk cId="2957761191" sldId="1448943912"/>
            <ac:picMk id="23" creationId="{DE91E54D-60B6-F5A9-8BDE-4931279146B1}"/>
          </ac:picMkLst>
        </pc:picChg>
      </pc:sldChg>
      <pc:sldChg chg="addSp delSp modSp new mod">
        <pc:chgData name="eduardo roa" userId="182ec3ab-c1d8-46ad-9bf3-340159a4d313" providerId="ADAL" clId="{21E7C6AD-EA27-4ACA-94F6-3F08749218E5}" dt="2024-02-28T16:07:10.982" v="778" actId="21"/>
        <pc:sldMkLst>
          <pc:docMk/>
          <pc:sldMk cId="3607509036" sldId="1448943913"/>
        </pc:sldMkLst>
        <pc:spChg chg="mod">
          <ac:chgData name="eduardo roa" userId="182ec3ab-c1d8-46ad-9bf3-340159a4d313" providerId="ADAL" clId="{21E7C6AD-EA27-4ACA-94F6-3F08749218E5}" dt="2024-02-28T15:50:04.629" v="641" actId="20577"/>
          <ac:spMkLst>
            <pc:docMk/>
            <pc:sldMk cId="3607509036" sldId="1448943913"/>
            <ac:spMk id="2" creationId="{CD3C1259-59D4-5A1E-2C8D-93B15B6011F7}"/>
          </ac:spMkLst>
        </pc:spChg>
        <pc:spChg chg="del">
          <ac:chgData name="eduardo roa" userId="182ec3ab-c1d8-46ad-9bf3-340159a4d313" providerId="ADAL" clId="{21E7C6AD-EA27-4ACA-94F6-3F08749218E5}" dt="2024-02-28T15:56:06.008" v="655" actId="931"/>
          <ac:spMkLst>
            <pc:docMk/>
            <pc:sldMk cId="3607509036" sldId="1448943913"/>
            <ac:spMk id="3" creationId="{9EDB88D2-371B-2D45-80EB-CE9F747D5B34}"/>
          </ac:spMkLst>
        </pc:spChg>
        <pc:spChg chg="add del mod">
          <ac:chgData name="eduardo roa" userId="182ec3ab-c1d8-46ad-9bf3-340159a4d313" providerId="ADAL" clId="{21E7C6AD-EA27-4ACA-94F6-3F08749218E5}" dt="2024-02-28T16:01:15.138" v="702" actId="478"/>
          <ac:spMkLst>
            <pc:docMk/>
            <pc:sldMk cId="3607509036" sldId="1448943913"/>
            <ac:spMk id="8" creationId="{39AC8C58-EFB7-BA5C-0CA6-A9FA78DEB9B1}"/>
          </ac:spMkLst>
        </pc:spChg>
        <pc:spChg chg="add mod">
          <ac:chgData name="eduardo roa" userId="182ec3ab-c1d8-46ad-9bf3-340159a4d313" providerId="ADAL" clId="{21E7C6AD-EA27-4ACA-94F6-3F08749218E5}" dt="2024-02-28T15:59:28.704" v="700" actId="20577"/>
          <ac:spMkLst>
            <pc:docMk/>
            <pc:sldMk cId="3607509036" sldId="1448943913"/>
            <ac:spMk id="11" creationId="{32862325-8456-33B8-5844-2591131B822B}"/>
          </ac:spMkLst>
        </pc:spChg>
        <pc:spChg chg="add del mod">
          <ac:chgData name="eduardo roa" userId="182ec3ab-c1d8-46ad-9bf3-340159a4d313" providerId="ADAL" clId="{21E7C6AD-EA27-4ACA-94F6-3F08749218E5}" dt="2024-02-28T16:03:39.707" v="725" actId="108"/>
          <ac:spMkLst>
            <pc:docMk/>
            <pc:sldMk cId="3607509036" sldId="1448943913"/>
            <ac:spMk id="12" creationId="{F25193EF-B320-113A-CFD0-54D5814484B3}"/>
          </ac:spMkLst>
        </pc:spChg>
        <pc:spChg chg="add del mod">
          <ac:chgData name="eduardo roa" userId="182ec3ab-c1d8-46ad-9bf3-340159a4d313" providerId="ADAL" clId="{21E7C6AD-EA27-4ACA-94F6-3F08749218E5}" dt="2024-02-28T16:04:51.601" v="742" actId="478"/>
          <ac:spMkLst>
            <pc:docMk/>
            <pc:sldMk cId="3607509036" sldId="1448943913"/>
            <ac:spMk id="13" creationId="{246A7A86-58B8-D2BB-A406-36ECE5E67F7F}"/>
          </ac:spMkLst>
        </pc:spChg>
        <pc:spChg chg="add mod">
          <ac:chgData name="eduardo roa" userId="182ec3ab-c1d8-46ad-9bf3-340159a4d313" providerId="ADAL" clId="{21E7C6AD-EA27-4ACA-94F6-3F08749218E5}" dt="2024-02-28T16:01:15.401" v="703"/>
          <ac:spMkLst>
            <pc:docMk/>
            <pc:sldMk cId="3607509036" sldId="1448943913"/>
            <ac:spMk id="14" creationId="{5F5BF96D-4767-7B27-1194-9FCAA8F1C4C8}"/>
          </ac:spMkLst>
        </pc:spChg>
        <pc:spChg chg="add mod">
          <ac:chgData name="eduardo roa" userId="182ec3ab-c1d8-46ad-9bf3-340159a4d313" providerId="ADAL" clId="{21E7C6AD-EA27-4ACA-94F6-3F08749218E5}" dt="2024-02-28T16:01:55.074" v="707" actId="20577"/>
          <ac:spMkLst>
            <pc:docMk/>
            <pc:sldMk cId="3607509036" sldId="1448943913"/>
            <ac:spMk id="15" creationId="{52D817D6-1CEE-0E11-C0D2-94F23DCD1DBC}"/>
          </ac:spMkLst>
        </pc:spChg>
        <pc:spChg chg="add mod">
          <ac:chgData name="eduardo roa" userId="182ec3ab-c1d8-46ad-9bf3-340159a4d313" providerId="ADAL" clId="{21E7C6AD-EA27-4ACA-94F6-3F08749218E5}" dt="2024-02-28T16:01:15.401" v="703"/>
          <ac:spMkLst>
            <pc:docMk/>
            <pc:sldMk cId="3607509036" sldId="1448943913"/>
            <ac:spMk id="18" creationId="{4A61B7F3-F2D0-9E2F-538B-592516145311}"/>
          </ac:spMkLst>
        </pc:spChg>
        <pc:spChg chg="add mod">
          <ac:chgData name="eduardo roa" userId="182ec3ab-c1d8-46ad-9bf3-340159a4d313" providerId="ADAL" clId="{21E7C6AD-EA27-4ACA-94F6-3F08749218E5}" dt="2024-02-28T16:01:15.401" v="703"/>
          <ac:spMkLst>
            <pc:docMk/>
            <pc:sldMk cId="3607509036" sldId="1448943913"/>
            <ac:spMk id="20" creationId="{A6D74AF7-FF7F-1522-7B79-AE957CE66346}"/>
          </ac:spMkLst>
        </pc:spChg>
        <pc:spChg chg="add mod">
          <ac:chgData name="eduardo roa" userId="182ec3ab-c1d8-46ad-9bf3-340159a4d313" providerId="ADAL" clId="{21E7C6AD-EA27-4ACA-94F6-3F08749218E5}" dt="2024-02-28T16:01:15.401" v="703"/>
          <ac:spMkLst>
            <pc:docMk/>
            <pc:sldMk cId="3607509036" sldId="1448943913"/>
            <ac:spMk id="22" creationId="{34E4AC27-02E1-6DF6-E6CC-C7793B0D62D8}"/>
          </ac:spMkLst>
        </pc:spChg>
        <pc:spChg chg="add mod">
          <ac:chgData name="eduardo roa" userId="182ec3ab-c1d8-46ad-9bf3-340159a4d313" providerId="ADAL" clId="{21E7C6AD-EA27-4ACA-94F6-3F08749218E5}" dt="2024-02-28T16:02:44.073" v="712" actId="1076"/>
          <ac:spMkLst>
            <pc:docMk/>
            <pc:sldMk cId="3607509036" sldId="1448943913"/>
            <ac:spMk id="24" creationId="{EDDD2EEF-EC09-DFE7-4139-C4C2FB78E78F}"/>
          </ac:spMkLst>
        </pc:spChg>
        <pc:spChg chg="add mod">
          <ac:chgData name="eduardo roa" userId="182ec3ab-c1d8-46ad-9bf3-340159a4d313" providerId="ADAL" clId="{21E7C6AD-EA27-4ACA-94F6-3F08749218E5}" dt="2024-02-28T16:01:15.401" v="703"/>
          <ac:spMkLst>
            <pc:docMk/>
            <pc:sldMk cId="3607509036" sldId="1448943913"/>
            <ac:spMk id="27" creationId="{2BAB6256-3A5B-F523-3C0C-394C71F8760C}"/>
          </ac:spMkLst>
        </pc:spChg>
        <pc:spChg chg="add mod">
          <ac:chgData name="eduardo roa" userId="182ec3ab-c1d8-46ad-9bf3-340159a4d313" providerId="ADAL" clId="{21E7C6AD-EA27-4ACA-94F6-3F08749218E5}" dt="2024-02-28T16:01:15.401" v="703"/>
          <ac:spMkLst>
            <pc:docMk/>
            <pc:sldMk cId="3607509036" sldId="1448943913"/>
            <ac:spMk id="28" creationId="{2FD1A2CB-7C88-0FE9-A002-96022B11D9B0}"/>
          </ac:spMkLst>
        </pc:spChg>
        <pc:spChg chg="add mod">
          <ac:chgData name="eduardo roa" userId="182ec3ab-c1d8-46ad-9bf3-340159a4d313" providerId="ADAL" clId="{21E7C6AD-EA27-4ACA-94F6-3F08749218E5}" dt="2024-02-28T16:01:15.401" v="703"/>
          <ac:spMkLst>
            <pc:docMk/>
            <pc:sldMk cId="3607509036" sldId="1448943913"/>
            <ac:spMk id="29" creationId="{651FC5A1-0C62-97F1-C37D-A598205106F3}"/>
          </ac:spMkLst>
        </pc:spChg>
        <pc:spChg chg="add del mod">
          <ac:chgData name="eduardo roa" userId="182ec3ab-c1d8-46ad-9bf3-340159a4d313" providerId="ADAL" clId="{21E7C6AD-EA27-4ACA-94F6-3F08749218E5}" dt="2024-02-28T16:03:40.784" v="727"/>
          <ac:spMkLst>
            <pc:docMk/>
            <pc:sldMk cId="3607509036" sldId="1448943913"/>
            <ac:spMk id="31" creationId="{9B0F78C4-E566-DCCD-8319-71ABE596D87F}"/>
          </ac:spMkLst>
        </pc:spChg>
        <pc:spChg chg="add mod">
          <ac:chgData name="eduardo roa" userId="182ec3ab-c1d8-46ad-9bf3-340159a4d313" providerId="ADAL" clId="{21E7C6AD-EA27-4ACA-94F6-3F08749218E5}" dt="2024-02-28T16:04:29.805" v="736" actId="1076"/>
          <ac:spMkLst>
            <pc:docMk/>
            <pc:sldMk cId="3607509036" sldId="1448943913"/>
            <ac:spMk id="41" creationId="{166303AF-96F5-A50E-2D87-8BBBA8684BA3}"/>
          </ac:spMkLst>
        </pc:spChg>
        <pc:spChg chg="add del mod">
          <ac:chgData name="eduardo roa" userId="182ec3ab-c1d8-46ad-9bf3-340159a4d313" providerId="ADAL" clId="{21E7C6AD-EA27-4ACA-94F6-3F08749218E5}" dt="2024-02-28T16:06:26.921" v="768" actId="21"/>
          <ac:spMkLst>
            <pc:docMk/>
            <pc:sldMk cId="3607509036" sldId="1448943913"/>
            <ac:spMk id="47" creationId="{31A2BEAF-2DC0-165B-10BE-80C4EF7A8C6F}"/>
          </ac:spMkLst>
        </pc:spChg>
        <pc:spChg chg="add del mod">
          <ac:chgData name="eduardo roa" userId="182ec3ab-c1d8-46ad-9bf3-340159a4d313" providerId="ADAL" clId="{21E7C6AD-EA27-4ACA-94F6-3F08749218E5}" dt="2024-02-28T16:07:10.982" v="778" actId="21"/>
          <ac:spMkLst>
            <pc:docMk/>
            <pc:sldMk cId="3607509036" sldId="1448943913"/>
            <ac:spMk id="48" creationId="{00000848-8742-4B1F-47BB-596ED2EAA8AC}"/>
          </ac:spMkLst>
        </pc:spChg>
        <pc:picChg chg="add del mod modCrop">
          <ac:chgData name="eduardo roa" userId="182ec3ab-c1d8-46ad-9bf3-340159a4d313" providerId="ADAL" clId="{21E7C6AD-EA27-4ACA-94F6-3F08749218E5}" dt="2024-02-28T15:57:39.106" v="670" actId="478"/>
          <ac:picMkLst>
            <pc:docMk/>
            <pc:sldMk cId="3607509036" sldId="1448943913"/>
            <ac:picMk id="6" creationId="{F2A0A66B-98AB-CCBA-4E87-625523DCA652}"/>
          </ac:picMkLst>
        </pc:picChg>
        <pc:picChg chg="add mod ord">
          <ac:chgData name="eduardo roa" userId="182ec3ab-c1d8-46ad-9bf3-340159a4d313" providerId="ADAL" clId="{21E7C6AD-EA27-4ACA-94F6-3F08749218E5}" dt="2024-02-28T16:00:13.288" v="701" actId="167"/>
          <ac:picMkLst>
            <pc:docMk/>
            <pc:sldMk cId="3607509036" sldId="1448943913"/>
            <ac:picMk id="9" creationId="{CBA6F019-1619-BE34-1922-770735D0EF11}"/>
          </ac:picMkLst>
        </pc:picChg>
        <pc:picChg chg="add mod">
          <ac:chgData name="eduardo roa" userId="182ec3ab-c1d8-46ad-9bf3-340159a4d313" providerId="ADAL" clId="{21E7C6AD-EA27-4ACA-94F6-3F08749218E5}" dt="2024-02-28T15:58:10.648" v="675"/>
          <ac:picMkLst>
            <pc:docMk/>
            <pc:sldMk cId="3607509036" sldId="1448943913"/>
            <ac:picMk id="10" creationId="{0F720FB3-54BE-6C2C-85EC-1716F16EA57C}"/>
          </ac:picMkLst>
        </pc:picChg>
        <pc:picChg chg="add mod">
          <ac:chgData name="eduardo roa" userId="182ec3ab-c1d8-46ad-9bf3-340159a4d313" providerId="ADAL" clId="{21E7C6AD-EA27-4ACA-94F6-3F08749218E5}" dt="2024-02-28T16:01:15.401" v="703"/>
          <ac:picMkLst>
            <pc:docMk/>
            <pc:sldMk cId="3607509036" sldId="1448943913"/>
            <ac:picMk id="16" creationId="{B49C2350-BA8B-9775-35B5-DF1090697FB1}"/>
          </ac:picMkLst>
        </pc:picChg>
        <pc:cxnChg chg="add mod">
          <ac:chgData name="eduardo roa" userId="182ec3ab-c1d8-46ad-9bf3-340159a4d313" providerId="ADAL" clId="{21E7C6AD-EA27-4ACA-94F6-3F08749218E5}" dt="2024-02-28T16:03:39.268" v="724" actId="1076"/>
          <ac:cxnSpMkLst>
            <pc:docMk/>
            <pc:sldMk cId="3607509036" sldId="1448943913"/>
            <ac:cxnSpMk id="17" creationId="{BC2220EE-F1FA-4CF0-7922-55554ADD2428}"/>
          </ac:cxnSpMkLst>
        </pc:cxnChg>
        <pc:cxnChg chg="add mod">
          <ac:chgData name="eduardo roa" userId="182ec3ab-c1d8-46ad-9bf3-340159a4d313" providerId="ADAL" clId="{21E7C6AD-EA27-4ACA-94F6-3F08749218E5}" dt="2024-02-28T16:01:15.401" v="703"/>
          <ac:cxnSpMkLst>
            <pc:docMk/>
            <pc:sldMk cId="3607509036" sldId="1448943913"/>
            <ac:cxnSpMk id="19" creationId="{711231F0-98D9-2E1C-7FA9-864B7C613425}"/>
          </ac:cxnSpMkLst>
        </pc:cxnChg>
        <pc:cxnChg chg="add mod">
          <ac:chgData name="eduardo roa" userId="182ec3ab-c1d8-46ad-9bf3-340159a4d313" providerId="ADAL" clId="{21E7C6AD-EA27-4ACA-94F6-3F08749218E5}" dt="2024-02-28T16:04:33.944" v="737" actId="14100"/>
          <ac:cxnSpMkLst>
            <pc:docMk/>
            <pc:sldMk cId="3607509036" sldId="1448943913"/>
            <ac:cxnSpMk id="21" creationId="{818ECB08-F30E-C5AF-D31A-2115490A6B6B}"/>
          </ac:cxnSpMkLst>
        </pc:cxnChg>
        <pc:cxnChg chg="add mod">
          <ac:chgData name="eduardo roa" userId="182ec3ab-c1d8-46ad-9bf3-340159a4d313" providerId="ADAL" clId="{21E7C6AD-EA27-4ACA-94F6-3F08749218E5}" dt="2024-02-28T16:03:39.268" v="724" actId="1076"/>
          <ac:cxnSpMkLst>
            <pc:docMk/>
            <pc:sldMk cId="3607509036" sldId="1448943913"/>
            <ac:cxnSpMk id="23" creationId="{23903923-FF63-02CB-DC6B-895D4E3AD84F}"/>
          </ac:cxnSpMkLst>
        </pc:cxnChg>
        <pc:cxnChg chg="add mod">
          <ac:chgData name="eduardo roa" userId="182ec3ab-c1d8-46ad-9bf3-340159a4d313" providerId="ADAL" clId="{21E7C6AD-EA27-4ACA-94F6-3F08749218E5}" dt="2024-02-28T16:04:48.619" v="741" actId="14100"/>
          <ac:cxnSpMkLst>
            <pc:docMk/>
            <pc:sldMk cId="3607509036" sldId="1448943913"/>
            <ac:cxnSpMk id="25" creationId="{C52F3686-E27F-DB01-CC97-FFE9EE47ED05}"/>
          </ac:cxnSpMkLst>
        </pc:cxnChg>
        <pc:cxnChg chg="add mod">
          <ac:chgData name="eduardo roa" userId="182ec3ab-c1d8-46ad-9bf3-340159a4d313" providerId="ADAL" clId="{21E7C6AD-EA27-4ACA-94F6-3F08749218E5}" dt="2024-02-28T16:04:40.971" v="739" actId="14100"/>
          <ac:cxnSpMkLst>
            <pc:docMk/>
            <pc:sldMk cId="3607509036" sldId="1448943913"/>
            <ac:cxnSpMk id="26" creationId="{24F15E77-1F33-55C0-E126-47107C38D3E9}"/>
          </ac:cxnSpMkLst>
        </pc:cxnChg>
        <pc:cxnChg chg="add mod">
          <ac:chgData name="eduardo roa" userId="182ec3ab-c1d8-46ad-9bf3-340159a4d313" providerId="ADAL" clId="{21E7C6AD-EA27-4ACA-94F6-3F08749218E5}" dt="2024-02-28T16:01:15.401" v="703"/>
          <ac:cxnSpMkLst>
            <pc:docMk/>
            <pc:sldMk cId="3607509036" sldId="1448943913"/>
            <ac:cxnSpMk id="30" creationId="{B7461314-0DA4-DF98-21B1-57E1DC8F9A4B}"/>
          </ac:cxnSpMkLst>
        </pc:cxnChg>
      </pc:sldChg>
      <pc:sldChg chg="addSp delSp modSp new mod">
        <pc:chgData name="eduardo roa" userId="182ec3ab-c1d8-46ad-9bf3-340159a4d313" providerId="ADAL" clId="{21E7C6AD-EA27-4ACA-94F6-3F08749218E5}" dt="2024-02-28T16:12:16.429" v="837" actId="1076"/>
        <pc:sldMkLst>
          <pc:docMk/>
          <pc:sldMk cId="3395570512" sldId="1448943914"/>
        </pc:sldMkLst>
        <pc:spChg chg="mod">
          <ac:chgData name="eduardo roa" userId="182ec3ab-c1d8-46ad-9bf3-340159a4d313" providerId="ADAL" clId="{21E7C6AD-EA27-4ACA-94F6-3F08749218E5}" dt="2024-02-28T16:05:27.365" v="755" actId="20577"/>
          <ac:spMkLst>
            <pc:docMk/>
            <pc:sldMk cId="3395570512" sldId="1448943914"/>
            <ac:spMk id="2" creationId="{3902D4C5-B9FC-0238-0B80-9369E75EF6EF}"/>
          </ac:spMkLst>
        </pc:spChg>
        <pc:spChg chg="del">
          <ac:chgData name="eduardo roa" userId="182ec3ab-c1d8-46ad-9bf3-340159a4d313" providerId="ADAL" clId="{21E7C6AD-EA27-4ACA-94F6-3F08749218E5}" dt="2024-02-28T16:05:31.146" v="756" actId="478"/>
          <ac:spMkLst>
            <pc:docMk/>
            <pc:sldMk cId="3395570512" sldId="1448943914"/>
            <ac:spMk id="3" creationId="{38F961D8-4907-98A2-1F16-D938B188401A}"/>
          </ac:spMkLst>
        </pc:spChg>
        <pc:spChg chg="mod">
          <ac:chgData name="eduardo roa" userId="182ec3ab-c1d8-46ad-9bf3-340159a4d313" providerId="ADAL" clId="{21E7C6AD-EA27-4ACA-94F6-3F08749218E5}" dt="2024-02-28T16:08:30.353" v="789" actId="207"/>
          <ac:spMkLst>
            <pc:docMk/>
            <pc:sldMk cId="3395570512" sldId="1448943914"/>
            <ac:spMk id="4" creationId="{B27E6A31-179C-2CF5-6EF4-0742AC85576A}"/>
          </ac:spMkLst>
        </pc:spChg>
        <pc:spChg chg="add del mod">
          <ac:chgData name="eduardo roa" userId="182ec3ab-c1d8-46ad-9bf3-340159a4d313" providerId="ADAL" clId="{21E7C6AD-EA27-4ACA-94F6-3F08749218E5}" dt="2024-02-28T16:07:43.533" v="784" actId="478"/>
          <ac:spMkLst>
            <pc:docMk/>
            <pc:sldMk cId="3395570512" sldId="1448943914"/>
            <ac:spMk id="6" creationId="{24C16F1F-8D48-BEA8-68BC-5A0C2B68FFFF}"/>
          </ac:spMkLst>
        </pc:spChg>
        <pc:spChg chg="add del mod">
          <ac:chgData name="eduardo roa" userId="182ec3ab-c1d8-46ad-9bf3-340159a4d313" providerId="ADAL" clId="{21E7C6AD-EA27-4ACA-94F6-3F08749218E5}" dt="2024-02-28T16:09:12.970" v="792" actId="478"/>
          <ac:spMkLst>
            <pc:docMk/>
            <pc:sldMk cId="3395570512" sldId="1448943914"/>
            <ac:spMk id="8" creationId="{141AE23C-E7D0-30F4-8A04-C9711C1D3628}"/>
          </ac:spMkLst>
        </pc:spChg>
        <pc:spChg chg="add del mod">
          <ac:chgData name="eduardo roa" userId="182ec3ab-c1d8-46ad-9bf3-340159a4d313" providerId="ADAL" clId="{21E7C6AD-EA27-4ACA-94F6-3F08749218E5}" dt="2024-02-28T16:09:12.970" v="792" actId="478"/>
          <ac:spMkLst>
            <pc:docMk/>
            <pc:sldMk cId="3395570512" sldId="1448943914"/>
            <ac:spMk id="10" creationId="{B045D8C5-3000-D8DA-3A1C-A6AA408B2994}"/>
          </ac:spMkLst>
        </pc:spChg>
        <pc:spChg chg="add del mod">
          <ac:chgData name="eduardo roa" userId="182ec3ab-c1d8-46ad-9bf3-340159a4d313" providerId="ADAL" clId="{21E7C6AD-EA27-4ACA-94F6-3F08749218E5}" dt="2024-02-28T16:09:12.970" v="792" actId="478"/>
          <ac:spMkLst>
            <pc:docMk/>
            <pc:sldMk cId="3395570512" sldId="1448943914"/>
            <ac:spMk id="12" creationId="{EF7CF47F-916F-2111-1190-61D198276BFD}"/>
          </ac:spMkLst>
        </pc:spChg>
        <pc:spChg chg="add del mod">
          <ac:chgData name="eduardo roa" userId="182ec3ab-c1d8-46ad-9bf3-340159a4d313" providerId="ADAL" clId="{21E7C6AD-EA27-4ACA-94F6-3F08749218E5}" dt="2024-02-28T16:09:12.970" v="792" actId="478"/>
          <ac:spMkLst>
            <pc:docMk/>
            <pc:sldMk cId="3395570512" sldId="1448943914"/>
            <ac:spMk id="13" creationId="{FECC25EB-3B62-4183-C423-BA71030E147A}"/>
          </ac:spMkLst>
        </pc:spChg>
        <pc:spChg chg="add del mod">
          <ac:chgData name="eduardo roa" userId="182ec3ab-c1d8-46ad-9bf3-340159a4d313" providerId="ADAL" clId="{21E7C6AD-EA27-4ACA-94F6-3F08749218E5}" dt="2024-02-28T16:09:12.970" v="792" actId="478"/>
          <ac:spMkLst>
            <pc:docMk/>
            <pc:sldMk cId="3395570512" sldId="1448943914"/>
            <ac:spMk id="16" creationId="{7916FA3D-EE5F-BDF2-9059-480669DF274B}"/>
          </ac:spMkLst>
        </pc:spChg>
        <pc:spChg chg="add del mod">
          <ac:chgData name="eduardo roa" userId="182ec3ab-c1d8-46ad-9bf3-340159a4d313" providerId="ADAL" clId="{21E7C6AD-EA27-4ACA-94F6-3F08749218E5}" dt="2024-02-28T16:09:12.970" v="792" actId="478"/>
          <ac:spMkLst>
            <pc:docMk/>
            <pc:sldMk cId="3395570512" sldId="1448943914"/>
            <ac:spMk id="17" creationId="{BD5A678C-3577-1488-10DA-1C5FAB6904D7}"/>
          </ac:spMkLst>
        </pc:spChg>
        <pc:spChg chg="add del mod">
          <ac:chgData name="eduardo roa" userId="182ec3ab-c1d8-46ad-9bf3-340159a4d313" providerId="ADAL" clId="{21E7C6AD-EA27-4ACA-94F6-3F08749218E5}" dt="2024-02-28T16:09:12.970" v="792" actId="478"/>
          <ac:spMkLst>
            <pc:docMk/>
            <pc:sldMk cId="3395570512" sldId="1448943914"/>
            <ac:spMk id="18" creationId="{071C4BB4-64AB-2C35-B703-328149394AF1}"/>
          </ac:spMkLst>
        </pc:spChg>
        <pc:spChg chg="add del mod">
          <ac:chgData name="eduardo roa" userId="182ec3ab-c1d8-46ad-9bf3-340159a4d313" providerId="ADAL" clId="{21E7C6AD-EA27-4ACA-94F6-3F08749218E5}" dt="2024-02-28T16:11:06.197" v="829"/>
          <ac:spMkLst>
            <pc:docMk/>
            <pc:sldMk cId="3395570512" sldId="1448943914"/>
            <ac:spMk id="20" creationId="{42541001-FFD7-51D6-3107-EBDE3D887670}"/>
          </ac:spMkLst>
        </pc:spChg>
        <pc:spChg chg="add del mod">
          <ac:chgData name="eduardo roa" userId="182ec3ab-c1d8-46ad-9bf3-340159a4d313" providerId="ADAL" clId="{21E7C6AD-EA27-4ACA-94F6-3F08749218E5}" dt="2024-02-28T16:11:06.197" v="829"/>
          <ac:spMkLst>
            <pc:docMk/>
            <pc:sldMk cId="3395570512" sldId="1448943914"/>
            <ac:spMk id="22" creationId="{08E9F295-1440-A067-8318-2049E975B3AF}"/>
          </ac:spMkLst>
        </pc:spChg>
        <pc:spChg chg="add del mod">
          <ac:chgData name="eduardo roa" userId="182ec3ab-c1d8-46ad-9bf3-340159a4d313" providerId="ADAL" clId="{21E7C6AD-EA27-4ACA-94F6-3F08749218E5}" dt="2024-02-28T16:11:06.197" v="829"/>
          <ac:spMkLst>
            <pc:docMk/>
            <pc:sldMk cId="3395570512" sldId="1448943914"/>
            <ac:spMk id="24" creationId="{19287554-A308-A15B-07C7-E805A8051DF2}"/>
          </ac:spMkLst>
        </pc:spChg>
        <pc:spChg chg="add del mod">
          <ac:chgData name="eduardo roa" userId="182ec3ab-c1d8-46ad-9bf3-340159a4d313" providerId="ADAL" clId="{21E7C6AD-EA27-4ACA-94F6-3F08749218E5}" dt="2024-02-28T16:11:06.197" v="829"/>
          <ac:spMkLst>
            <pc:docMk/>
            <pc:sldMk cId="3395570512" sldId="1448943914"/>
            <ac:spMk id="25" creationId="{F075A1F3-F564-2FDE-C200-412E9B57B774}"/>
          </ac:spMkLst>
        </pc:spChg>
        <pc:spChg chg="add del mod">
          <ac:chgData name="eduardo roa" userId="182ec3ab-c1d8-46ad-9bf3-340159a4d313" providerId="ADAL" clId="{21E7C6AD-EA27-4ACA-94F6-3F08749218E5}" dt="2024-02-28T16:11:06.197" v="829"/>
          <ac:spMkLst>
            <pc:docMk/>
            <pc:sldMk cId="3395570512" sldId="1448943914"/>
            <ac:spMk id="27" creationId="{AB54092D-164B-945D-AF47-D08DF4FE69BF}"/>
          </ac:spMkLst>
        </pc:spChg>
        <pc:spChg chg="add del mod">
          <ac:chgData name="eduardo roa" userId="182ec3ab-c1d8-46ad-9bf3-340159a4d313" providerId="ADAL" clId="{21E7C6AD-EA27-4ACA-94F6-3F08749218E5}" dt="2024-02-28T16:11:06.197" v="829"/>
          <ac:spMkLst>
            <pc:docMk/>
            <pc:sldMk cId="3395570512" sldId="1448943914"/>
            <ac:spMk id="28" creationId="{ED725A31-3294-628A-4BBF-C269820C9E7A}"/>
          </ac:spMkLst>
        </pc:spChg>
        <pc:spChg chg="add del mod">
          <ac:chgData name="eduardo roa" userId="182ec3ab-c1d8-46ad-9bf3-340159a4d313" providerId="ADAL" clId="{21E7C6AD-EA27-4ACA-94F6-3F08749218E5}" dt="2024-02-28T16:11:06.197" v="829"/>
          <ac:spMkLst>
            <pc:docMk/>
            <pc:sldMk cId="3395570512" sldId="1448943914"/>
            <ac:spMk id="30" creationId="{5DC48734-6AF5-301E-EEDE-61F5FE540D9E}"/>
          </ac:spMkLst>
        </pc:spChg>
        <pc:spChg chg="add del mod">
          <ac:chgData name="eduardo roa" userId="182ec3ab-c1d8-46ad-9bf3-340159a4d313" providerId="ADAL" clId="{21E7C6AD-EA27-4ACA-94F6-3F08749218E5}" dt="2024-02-28T16:11:06.197" v="829"/>
          <ac:spMkLst>
            <pc:docMk/>
            <pc:sldMk cId="3395570512" sldId="1448943914"/>
            <ac:spMk id="31" creationId="{42B697F1-16E2-EDF9-A508-C3AEC0FC20B1}"/>
          </ac:spMkLst>
        </pc:spChg>
        <pc:spChg chg="add del mod">
          <ac:chgData name="eduardo roa" userId="182ec3ab-c1d8-46ad-9bf3-340159a4d313" providerId="ADAL" clId="{21E7C6AD-EA27-4ACA-94F6-3F08749218E5}" dt="2024-02-28T16:11:06.197" v="829"/>
          <ac:spMkLst>
            <pc:docMk/>
            <pc:sldMk cId="3395570512" sldId="1448943914"/>
            <ac:spMk id="32" creationId="{741B42F8-7731-1890-534D-A7E5ECC25C2A}"/>
          </ac:spMkLst>
        </pc:spChg>
        <pc:spChg chg="add del mod">
          <ac:chgData name="eduardo roa" userId="182ec3ab-c1d8-46ad-9bf3-340159a4d313" providerId="ADAL" clId="{21E7C6AD-EA27-4ACA-94F6-3F08749218E5}" dt="2024-02-28T16:11:06.197" v="829"/>
          <ac:spMkLst>
            <pc:docMk/>
            <pc:sldMk cId="3395570512" sldId="1448943914"/>
            <ac:spMk id="33" creationId="{70531439-793C-AC81-C5C6-5E45DF06495D}"/>
          </ac:spMkLst>
        </pc:spChg>
        <pc:spChg chg="add del mod">
          <ac:chgData name="eduardo roa" userId="182ec3ab-c1d8-46ad-9bf3-340159a4d313" providerId="ADAL" clId="{21E7C6AD-EA27-4ACA-94F6-3F08749218E5}" dt="2024-02-28T16:11:06.197" v="829"/>
          <ac:spMkLst>
            <pc:docMk/>
            <pc:sldMk cId="3395570512" sldId="1448943914"/>
            <ac:spMk id="34" creationId="{3795D87E-5C22-8A57-B2D8-FAE13E94BDAF}"/>
          </ac:spMkLst>
        </pc:spChg>
        <pc:spChg chg="add del mod">
          <ac:chgData name="eduardo roa" userId="182ec3ab-c1d8-46ad-9bf3-340159a4d313" providerId="ADAL" clId="{21E7C6AD-EA27-4ACA-94F6-3F08749218E5}" dt="2024-02-28T16:11:06.197" v="829"/>
          <ac:spMkLst>
            <pc:docMk/>
            <pc:sldMk cId="3395570512" sldId="1448943914"/>
            <ac:spMk id="35" creationId="{64EA77DE-8132-F511-E1FC-A08B42567A73}"/>
          </ac:spMkLst>
        </pc:spChg>
        <pc:spChg chg="add del mod">
          <ac:chgData name="eduardo roa" userId="182ec3ab-c1d8-46ad-9bf3-340159a4d313" providerId="ADAL" clId="{21E7C6AD-EA27-4ACA-94F6-3F08749218E5}" dt="2024-02-28T16:11:06.197" v="829"/>
          <ac:spMkLst>
            <pc:docMk/>
            <pc:sldMk cId="3395570512" sldId="1448943914"/>
            <ac:spMk id="36" creationId="{D4C0B696-4809-1B0D-0C03-6748DA1E368B}"/>
          </ac:spMkLst>
        </pc:spChg>
        <pc:spChg chg="add del mod">
          <ac:chgData name="eduardo roa" userId="182ec3ab-c1d8-46ad-9bf3-340159a4d313" providerId="ADAL" clId="{21E7C6AD-EA27-4ACA-94F6-3F08749218E5}" dt="2024-02-28T16:11:06.197" v="829"/>
          <ac:spMkLst>
            <pc:docMk/>
            <pc:sldMk cId="3395570512" sldId="1448943914"/>
            <ac:spMk id="37" creationId="{4D8012D7-933A-A1AF-2214-1E2E9BD05B06}"/>
          </ac:spMkLst>
        </pc:spChg>
        <pc:spChg chg="add mod">
          <ac:chgData name="eduardo roa" userId="182ec3ab-c1d8-46ad-9bf3-340159a4d313" providerId="ADAL" clId="{21E7C6AD-EA27-4ACA-94F6-3F08749218E5}" dt="2024-02-28T16:12:16.429" v="837" actId="1076"/>
          <ac:spMkLst>
            <pc:docMk/>
            <pc:sldMk cId="3395570512" sldId="1448943914"/>
            <ac:spMk id="41" creationId="{DF540D3A-BD1C-B40F-517E-AE830D73FF04}"/>
          </ac:spMkLst>
        </pc:spChg>
        <pc:picChg chg="add del mod">
          <ac:chgData name="eduardo roa" userId="182ec3ab-c1d8-46ad-9bf3-340159a4d313" providerId="ADAL" clId="{21E7C6AD-EA27-4ACA-94F6-3F08749218E5}" dt="2024-02-28T16:08:20.512" v="786" actId="478"/>
          <ac:picMkLst>
            <pc:docMk/>
            <pc:sldMk cId="3395570512" sldId="1448943914"/>
            <ac:picMk id="5" creationId="{07176079-1DA5-EA56-BE04-B7E77991D412}"/>
          </ac:picMkLst>
        </pc:picChg>
        <pc:picChg chg="add mod">
          <ac:chgData name="eduardo roa" userId="182ec3ab-c1d8-46ad-9bf3-340159a4d313" providerId="ADAL" clId="{21E7C6AD-EA27-4ACA-94F6-3F08749218E5}" dt="2024-02-28T16:08:25.619" v="788" actId="167"/>
          <ac:picMkLst>
            <pc:docMk/>
            <pc:sldMk cId="3395570512" sldId="1448943914"/>
            <ac:picMk id="7" creationId="{5071BEDF-9CCE-2949-6C1C-BBC74DF0DC31}"/>
          </ac:picMkLst>
        </pc:picChg>
        <pc:picChg chg="add del mod">
          <ac:chgData name="eduardo roa" userId="182ec3ab-c1d8-46ad-9bf3-340159a4d313" providerId="ADAL" clId="{21E7C6AD-EA27-4ACA-94F6-3F08749218E5}" dt="2024-02-28T16:09:12.970" v="792" actId="478"/>
          <ac:picMkLst>
            <pc:docMk/>
            <pc:sldMk cId="3395570512" sldId="1448943914"/>
            <ac:picMk id="9" creationId="{6747D222-4FF9-741C-A36B-903FDDB350F5}"/>
          </ac:picMkLst>
        </pc:picChg>
        <pc:picChg chg="add del mod">
          <ac:chgData name="eduardo roa" userId="182ec3ab-c1d8-46ad-9bf3-340159a4d313" providerId="ADAL" clId="{21E7C6AD-EA27-4ACA-94F6-3F08749218E5}" dt="2024-02-28T16:09:12.970" v="792" actId="478"/>
          <ac:picMkLst>
            <pc:docMk/>
            <pc:sldMk cId="3395570512" sldId="1448943914"/>
            <ac:picMk id="11" creationId="{C398490B-E832-E60B-B862-C082A377C20B}"/>
          </ac:picMkLst>
        </pc:picChg>
        <pc:picChg chg="add del mod">
          <ac:chgData name="eduardo roa" userId="182ec3ab-c1d8-46ad-9bf3-340159a4d313" providerId="ADAL" clId="{21E7C6AD-EA27-4ACA-94F6-3F08749218E5}" dt="2024-02-28T16:09:12.970" v="792" actId="478"/>
          <ac:picMkLst>
            <pc:docMk/>
            <pc:sldMk cId="3395570512" sldId="1448943914"/>
            <ac:picMk id="14" creationId="{D142E5F8-3508-5002-1434-4E3BAF340A14}"/>
          </ac:picMkLst>
        </pc:picChg>
        <pc:picChg chg="add del mod">
          <ac:chgData name="eduardo roa" userId="182ec3ab-c1d8-46ad-9bf3-340159a4d313" providerId="ADAL" clId="{21E7C6AD-EA27-4ACA-94F6-3F08749218E5}" dt="2024-02-28T16:11:06.197" v="829"/>
          <ac:picMkLst>
            <pc:docMk/>
            <pc:sldMk cId="3395570512" sldId="1448943914"/>
            <ac:picMk id="21" creationId="{903B241D-526B-C872-6DB1-ACC4D1F36B40}"/>
          </ac:picMkLst>
        </pc:picChg>
        <pc:picChg chg="add del mod">
          <ac:chgData name="eduardo roa" userId="182ec3ab-c1d8-46ad-9bf3-340159a4d313" providerId="ADAL" clId="{21E7C6AD-EA27-4ACA-94F6-3F08749218E5}" dt="2024-02-28T16:11:06.197" v="829"/>
          <ac:picMkLst>
            <pc:docMk/>
            <pc:sldMk cId="3395570512" sldId="1448943914"/>
            <ac:picMk id="23" creationId="{391CB761-DB28-4344-8ED8-964279FECF7C}"/>
          </ac:picMkLst>
        </pc:picChg>
        <pc:picChg chg="add mod">
          <ac:chgData name="eduardo roa" userId="182ec3ab-c1d8-46ad-9bf3-340159a4d313" providerId="ADAL" clId="{21E7C6AD-EA27-4ACA-94F6-3F08749218E5}" dt="2024-02-28T16:11:25.547" v="832" actId="1076"/>
          <ac:picMkLst>
            <pc:docMk/>
            <pc:sldMk cId="3395570512" sldId="1448943914"/>
            <ac:picMk id="40" creationId="{9C4EE6DB-EC21-E936-ADAB-55A8DF3B1B29}"/>
          </ac:picMkLst>
        </pc:picChg>
        <pc:cxnChg chg="add del mod">
          <ac:chgData name="eduardo roa" userId="182ec3ab-c1d8-46ad-9bf3-340159a4d313" providerId="ADAL" clId="{21E7C6AD-EA27-4ACA-94F6-3F08749218E5}" dt="2024-02-28T16:09:12.970" v="792" actId="478"/>
          <ac:cxnSpMkLst>
            <pc:docMk/>
            <pc:sldMk cId="3395570512" sldId="1448943914"/>
            <ac:cxnSpMk id="15" creationId="{4F2F477C-105D-050C-9AF6-2A9A06276D1F}"/>
          </ac:cxnSpMkLst>
        </pc:cxnChg>
        <pc:cxnChg chg="add del mod">
          <ac:chgData name="eduardo roa" userId="182ec3ab-c1d8-46ad-9bf3-340159a4d313" providerId="ADAL" clId="{21E7C6AD-EA27-4ACA-94F6-3F08749218E5}" dt="2024-02-28T16:09:12.970" v="792" actId="478"/>
          <ac:cxnSpMkLst>
            <pc:docMk/>
            <pc:sldMk cId="3395570512" sldId="1448943914"/>
            <ac:cxnSpMk id="19" creationId="{D41321C8-9167-E17F-82B7-0FAB634B2BFF}"/>
          </ac:cxnSpMkLst>
        </pc:cxnChg>
        <pc:cxnChg chg="add del mod">
          <ac:chgData name="eduardo roa" userId="182ec3ab-c1d8-46ad-9bf3-340159a4d313" providerId="ADAL" clId="{21E7C6AD-EA27-4ACA-94F6-3F08749218E5}" dt="2024-02-28T16:11:06.197" v="829"/>
          <ac:cxnSpMkLst>
            <pc:docMk/>
            <pc:sldMk cId="3395570512" sldId="1448943914"/>
            <ac:cxnSpMk id="26" creationId="{0908FB12-BF34-592A-78A6-89FF09144300}"/>
          </ac:cxnSpMkLst>
        </pc:cxnChg>
        <pc:cxnChg chg="add del mod">
          <ac:chgData name="eduardo roa" userId="182ec3ab-c1d8-46ad-9bf3-340159a4d313" providerId="ADAL" clId="{21E7C6AD-EA27-4ACA-94F6-3F08749218E5}" dt="2024-02-28T16:11:06.197" v="829"/>
          <ac:cxnSpMkLst>
            <pc:docMk/>
            <pc:sldMk cId="3395570512" sldId="1448943914"/>
            <ac:cxnSpMk id="29" creationId="{99350BCC-4C74-50BD-E9CE-E59E77DD1E0D}"/>
          </ac:cxnSpMkLst>
        </pc:cxnChg>
      </pc:sldChg>
      <pc:sldChg chg="add del">
        <pc:chgData name="eduardo roa" userId="182ec3ab-c1d8-46ad-9bf3-340159a4d313" providerId="ADAL" clId="{21E7C6AD-EA27-4ACA-94F6-3F08749218E5}" dt="2024-02-28T16:06:53.494" v="773"/>
        <pc:sldMkLst>
          <pc:docMk/>
          <pc:sldMk cId="1068501150" sldId="1448943915"/>
        </pc:sldMkLst>
      </pc:sldChg>
      <pc:sldMasterChg chg="delSldLayout">
        <pc:chgData name="eduardo roa" userId="182ec3ab-c1d8-46ad-9bf3-340159a4d313" providerId="ADAL" clId="{21E7C6AD-EA27-4ACA-94F6-3F08749218E5}" dt="2024-02-28T15:49:45.317" v="620" actId="47"/>
        <pc:sldMasterMkLst>
          <pc:docMk/>
          <pc:sldMasterMk cId="3093601275" sldId="2147483648"/>
        </pc:sldMasterMkLst>
        <pc:sldLayoutChg chg="del">
          <pc:chgData name="eduardo roa" userId="182ec3ab-c1d8-46ad-9bf3-340159a4d313" providerId="ADAL" clId="{21E7C6AD-EA27-4ACA-94F6-3F08749218E5}" dt="2024-02-28T15:49:45.317" v="620" actId="47"/>
          <pc:sldLayoutMkLst>
            <pc:docMk/>
            <pc:sldMasterMk cId="3093601275" sldId="2147483648"/>
            <pc:sldLayoutMk cId="228671875" sldId="2147483658"/>
          </pc:sldLayoutMkLst>
        </pc:sldLayoutChg>
      </pc:sldMasterChg>
    </pc:docChg>
  </pc:docChgLst>
  <pc:docChgLst>
    <pc:chgData name="javier jara" userId="S::javier.jara@dcv.cl::045370d6-a683-4295-9925-235c58030177" providerId="AD" clId="Web-{80AEE8ED-E8A7-9E63-2A56-44FDC3ED6F4B}"/>
    <pc:docChg chg="sldOrd">
      <pc:chgData name="javier jara" userId="S::javier.jara@dcv.cl::045370d6-a683-4295-9925-235c58030177" providerId="AD" clId="Web-{80AEE8ED-E8A7-9E63-2A56-44FDC3ED6F4B}" dt="2024-02-28T17:48:48.870" v="1"/>
      <pc:docMkLst>
        <pc:docMk/>
      </pc:docMkLst>
      <pc:sldChg chg="ord">
        <pc:chgData name="javier jara" userId="S::javier.jara@dcv.cl::045370d6-a683-4295-9925-235c58030177" providerId="AD" clId="Web-{80AEE8ED-E8A7-9E63-2A56-44FDC3ED6F4B}" dt="2024-02-28T17:48:46.790" v="0"/>
        <pc:sldMkLst>
          <pc:docMk/>
          <pc:sldMk cId="3244996256" sldId="1448943886"/>
        </pc:sldMkLst>
      </pc:sldChg>
      <pc:sldChg chg="ord">
        <pc:chgData name="javier jara" userId="S::javier.jara@dcv.cl::045370d6-a683-4295-9925-235c58030177" providerId="AD" clId="Web-{80AEE8ED-E8A7-9E63-2A56-44FDC3ED6F4B}" dt="2024-02-28T17:48:48.870" v="1"/>
        <pc:sldMkLst>
          <pc:docMk/>
          <pc:sldMk cId="2957761191" sldId="1448943912"/>
        </pc:sldMkLst>
      </pc:sldChg>
    </pc:docChg>
  </pc:docChgLst>
  <pc:docChgLst>
    <pc:chgData name="carolina albornoz" userId="3b7858ba-720b-4f36-95d5-c7a986bee885" providerId="ADAL" clId="{B4F716FE-0FB5-4DF9-B09C-9756A41AD767}"/>
    <pc:docChg chg="undo custSel addSld delSld modSld modSection">
      <pc:chgData name="carolina albornoz" userId="3b7858ba-720b-4f36-95d5-c7a986bee885" providerId="ADAL" clId="{B4F716FE-0FB5-4DF9-B09C-9756A41AD767}" dt="2024-03-05T20:32:54.632" v="444" actId="1076"/>
      <pc:docMkLst>
        <pc:docMk/>
      </pc:docMkLst>
      <pc:sldChg chg="addSp delSp modSp del mod">
        <pc:chgData name="carolina albornoz" userId="3b7858ba-720b-4f36-95d5-c7a986bee885" providerId="ADAL" clId="{B4F716FE-0FB5-4DF9-B09C-9756A41AD767}" dt="2024-03-05T20:04:22.703" v="47" actId="47"/>
        <pc:sldMkLst>
          <pc:docMk/>
          <pc:sldMk cId="2758197507" sldId="141169671"/>
        </pc:sldMkLst>
        <pc:spChg chg="add mod">
          <ac:chgData name="carolina albornoz" userId="3b7858ba-720b-4f36-95d5-c7a986bee885" providerId="ADAL" clId="{B4F716FE-0FB5-4DF9-B09C-9756A41AD767}" dt="2024-03-05T20:03:12.808" v="16"/>
          <ac:spMkLst>
            <pc:docMk/>
            <pc:sldMk cId="2758197507" sldId="141169671"/>
            <ac:spMk id="3" creationId="{CB8C556D-2644-7B98-56F0-798761DA7D63}"/>
          </ac:spMkLst>
        </pc:spChg>
        <pc:spChg chg="del">
          <ac:chgData name="carolina albornoz" userId="3b7858ba-720b-4f36-95d5-c7a986bee885" providerId="ADAL" clId="{B4F716FE-0FB5-4DF9-B09C-9756A41AD767}" dt="2024-03-05T20:03:16.875" v="17" actId="478"/>
          <ac:spMkLst>
            <pc:docMk/>
            <pc:sldMk cId="2758197507" sldId="141169671"/>
            <ac:spMk id="8" creationId="{79696C1E-C157-ADBE-C3C5-4515A72B7BC5}"/>
          </ac:spMkLst>
        </pc:spChg>
        <pc:spChg chg="del">
          <ac:chgData name="carolina albornoz" userId="3b7858ba-720b-4f36-95d5-c7a986bee885" providerId="ADAL" clId="{B4F716FE-0FB5-4DF9-B09C-9756A41AD767}" dt="2024-03-05T20:03:47.651" v="20" actId="21"/>
          <ac:spMkLst>
            <pc:docMk/>
            <pc:sldMk cId="2758197507" sldId="141169671"/>
            <ac:spMk id="10" creationId="{0AEB8217-6FAD-6B3D-70FF-3CE5C03E3CA2}"/>
          </ac:spMkLst>
        </pc:spChg>
        <pc:spChg chg="del mod">
          <ac:chgData name="carolina albornoz" userId="3b7858ba-720b-4f36-95d5-c7a986bee885" providerId="ADAL" clId="{B4F716FE-0FB5-4DF9-B09C-9756A41AD767}" dt="2024-03-05T20:03:47.651" v="20" actId="21"/>
          <ac:spMkLst>
            <pc:docMk/>
            <pc:sldMk cId="2758197507" sldId="141169671"/>
            <ac:spMk id="11" creationId="{330C2A64-BC09-8A85-C833-7853F1E2AFA3}"/>
          </ac:spMkLst>
        </pc:spChg>
        <pc:spChg chg="del">
          <ac:chgData name="carolina albornoz" userId="3b7858ba-720b-4f36-95d5-c7a986bee885" providerId="ADAL" clId="{B4F716FE-0FB5-4DF9-B09C-9756A41AD767}" dt="2024-03-05T20:03:47.651" v="20" actId="21"/>
          <ac:spMkLst>
            <pc:docMk/>
            <pc:sldMk cId="2758197507" sldId="141169671"/>
            <ac:spMk id="12" creationId="{E0B80913-20FB-3800-C949-48A97431A414}"/>
          </ac:spMkLst>
        </pc:spChg>
        <pc:spChg chg="del mod">
          <ac:chgData name="carolina albornoz" userId="3b7858ba-720b-4f36-95d5-c7a986bee885" providerId="ADAL" clId="{B4F716FE-0FB5-4DF9-B09C-9756A41AD767}" dt="2024-03-05T20:03:47.651" v="20" actId="21"/>
          <ac:spMkLst>
            <pc:docMk/>
            <pc:sldMk cId="2758197507" sldId="141169671"/>
            <ac:spMk id="13" creationId="{08DD66CF-2250-2A6B-0D78-34D38EACFF31}"/>
          </ac:spMkLst>
        </pc:spChg>
        <pc:spChg chg="del">
          <ac:chgData name="carolina albornoz" userId="3b7858ba-720b-4f36-95d5-c7a986bee885" providerId="ADAL" clId="{B4F716FE-0FB5-4DF9-B09C-9756A41AD767}" dt="2024-03-05T20:03:47.651" v="20" actId="21"/>
          <ac:spMkLst>
            <pc:docMk/>
            <pc:sldMk cId="2758197507" sldId="141169671"/>
            <ac:spMk id="14" creationId="{D2951C93-087B-A018-B072-1C2F1E45E7B5}"/>
          </ac:spMkLst>
        </pc:spChg>
        <pc:spChg chg="del mod">
          <ac:chgData name="carolina albornoz" userId="3b7858ba-720b-4f36-95d5-c7a986bee885" providerId="ADAL" clId="{B4F716FE-0FB5-4DF9-B09C-9756A41AD767}" dt="2024-03-05T20:03:47.651" v="20" actId="21"/>
          <ac:spMkLst>
            <pc:docMk/>
            <pc:sldMk cId="2758197507" sldId="141169671"/>
            <ac:spMk id="15" creationId="{0290FADF-1D5E-C467-9EBE-2859244019D2}"/>
          </ac:spMkLst>
        </pc:spChg>
        <pc:spChg chg="del">
          <ac:chgData name="carolina albornoz" userId="3b7858ba-720b-4f36-95d5-c7a986bee885" providerId="ADAL" clId="{B4F716FE-0FB5-4DF9-B09C-9756A41AD767}" dt="2024-03-05T20:03:47.651" v="20" actId="21"/>
          <ac:spMkLst>
            <pc:docMk/>
            <pc:sldMk cId="2758197507" sldId="141169671"/>
            <ac:spMk id="16" creationId="{6ED0CEB4-2BE2-D15E-739C-77A0E0FA211F}"/>
          </ac:spMkLst>
        </pc:spChg>
        <pc:spChg chg="del mod">
          <ac:chgData name="carolina albornoz" userId="3b7858ba-720b-4f36-95d5-c7a986bee885" providerId="ADAL" clId="{B4F716FE-0FB5-4DF9-B09C-9756A41AD767}" dt="2024-03-05T20:03:47.651" v="20" actId="21"/>
          <ac:spMkLst>
            <pc:docMk/>
            <pc:sldMk cId="2758197507" sldId="141169671"/>
            <ac:spMk id="17" creationId="{41960A9B-0A63-06D6-D060-0A43948D9434}"/>
          </ac:spMkLst>
        </pc:spChg>
        <pc:spChg chg="del">
          <ac:chgData name="carolina albornoz" userId="3b7858ba-720b-4f36-95d5-c7a986bee885" providerId="ADAL" clId="{B4F716FE-0FB5-4DF9-B09C-9756A41AD767}" dt="2024-03-05T20:03:47.651" v="20" actId="21"/>
          <ac:spMkLst>
            <pc:docMk/>
            <pc:sldMk cId="2758197507" sldId="141169671"/>
            <ac:spMk id="21" creationId="{A2C672D7-FE8D-34C0-2C08-CEB041954A34}"/>
          </ac:spMkLst>
        </pc:spChg>
        <pc:spChg chg="del">
          <ac:chgData name="carolina albornoz" userId="3b7858ba-720b-4f36-95d5-c7a986bee885" providerId="ADAL" clId="{B4F716FE-0FB5-4DF9-B09C-9756A41AD767}" dt="2024-03-05T20:03:47.651" v="20" actId="21"/>
          <ac:spMkLst>
            <pc:docMk/>
            <pc:sldMk cId="2758197507" sldId="141169671"/>
            <ac:spMk id="22" creationId="{FEEF4ED6-7CCF-99EF-429B-ED908CAB5BB2}"/>
          </ac:spMkLst>
        </pc:spChg>
        <pc:spChg chg="del">
          <ac:chgData name="carolina albornoz" userId="3b7858ba-720b-4f36-95d5-c7a986bee885" providerId="ADAL" clId="{B4F716FE-0FB5-4DF9-B09C-9756A41AD767}" dt="2024-03-05T20:03:47.651" v="20" actId="21"/>
          <ac:spMkLst>
            <pc:docMk/>
            <pc:sldMk cId="2758197507" sldId="141169671"/>
            <ac:spMk id="23" creationId="{64FF647D-340C-6AB8-0AAE-5CCF4FA30085}"/>
          </ac:spMkLst>
        </pc:spChg>
        <pc:spChg chg="del">
          <ac:chgData name="carolina albornoz" userId="3b7858ba-720b-4f36-95d5-c7a986bee885" providerId="ADAL" clId="{B4F716FE-0FB5-4DF9-B09C-9756A41AD767}" dt="2024-03-05T20:03:47.651" v="20" actId="21"/>
          <ac:spMkLst>
            <pc:docMk/>
            <pc:sldMk cId="2758197507" sldId="141169671"/>
            <ac:spMk id="24" creationId="{775CEBA9-0D02-61FC-9F15-B1B8515E10A7}"/>
          </ac:spMkLst>
        </pc:spChg>
        <pc:spChg chg="del">
          <ac:chgData name="carolina albornoz" userId="3b7858ba-720b-4f36-95d5-c7a986bee885" providerId="ADAL" clId="{B4F716FE-0FB5-4DF9-B09C-9756A41AD767}" dt="2024-03-05T20:03:47.651" v="20" actId="21"/>
          <ac:spMkLst>
            <pc:docMk/>
            <pc:sldMk cId="2758197507" sldId="141169671"/>
            <ac:spMk id="25" creationId="{4D912332-09FF-C612-196B-801FA65DC2C7}"/>
          </ac:spMkLst>
        </pc:spChg>
        <pc:spChg chg="del">
          <ac:chgData name="carolina albornoz" userId="3b7858ba-720b-4f36-95d5-c7a986bee885" providerId="ADAL" clId="{B4F716FE-0FB5-4DF9-B09C-9756A41AD767}" dt="2024-03-05T20:03:47.651" v="20" actId="21"/>
          <ac:spMkLst>
            <pc:docMk/>
            <pc:sldMk cId="2758197507" sldId="141169671"/>
            <ac:spMk id="35" creationId="{9C10555C-1974-3EBD-088D-89265C9DFBAA}"/>
          </ac:spMkLst>
        </pc:spChg>
        <pc:spChg chg="del">
          <ac:chgData name="carolina albornoz" userId="3b7858ba-720b-4f36-95d5-c7a986bee885" providerId="ADAL" clId="{B4F716FE-0FB5-4DF9-B09C-9756A41AD767}" dt="2024-03-05T20:03:47.651" v="20" actId="21"/>
          <ac:spMkLst>
            <pc:docMk/>
            <pc:sldMk cId="2758197507" sldId="141169671"/>
            <ac:spMk id="38" creationId="{21C33654-68F9-7F96-21BE-168A736DD9CC}"/>
          </ac:spMkLst>
        </pc:spChg>
        <pc:spChg chg="del">
          <ac:chgData name="carolina albornoz" userId="3b7858ba-720b-4f36-95d5-c7a986bee885" providerId="ADAL" clId="{B4F716FE-0FB5-4DF9-B09C-9756A41AD767}" dt="2024-03-05T20:03:47.651" v="20" actId="21"/>
          <ac:spMkLst>
            <pc:docMk/>
            <pc:sldMk cId="2758197507" sldId="141169671"/>
            <ac:spMk id="44" creationId="{CBC8F936-F241-DBB4-65B9-76A1C36BD4D2}"/>
          </ac:spMkLst>
        </pc:spChg>
        <pc:spChg chg="del">
          <ac:chgData name="carolina albornoz" userId="3b7858ba-720b-4f36-95d5-c7a986bee885" providerId="ADAL" clId="{B4F716FE-0FB5-4DF9-B09C-9756A41AD767}" dt="2024-03-05T20:03:47.651" v="20" actId="21"/>
          <ac:spMkLst>
            <pc:docMk/>
            <pc:sldMk cId="2758197507" sldId="141169671"/>
            <ac:spMk id="45" creationId="{2A1DFF5B-603D-2605-67CF-3B09B0F44A60}"/>
          </ac:spMkLst>
        </pc:spChg>
        <pc:grpChg chg="del">
          <ac:chgData name="carolina albornoz" userId="3b7858ba-720b-4f36-95d5-c7a986bee885" providerId="ADAL" clId="{B4F716FE-0FB5-4DF9-B09C-9756A41AD767}" dt="2024-03-05T20:03:47.651" v="20" actId="21"/>
          <ac:grpSpMkLst>
            <pc:docMk/>
            <pc:sldMk cId="2758197507" sldId="141169671"/>
            <ac:grpSpMk id="26" creationId="{4F258217-17D6-3039-28A1-E14FEC4F4E19}"/>
          </ac:grpSpMkLst>
        </pc:grpChg>
        <pc:grpChg chg="del">
          <ac:chgData name="carolina albornoz" userId="3b7858ba-720b-4f36-95d5-c7a986bee885" providerId="ADAL" clId="{B4F716FE-0FB5-4DF9-B09C-9756A41AD767}" dt="2024-03-05T20:03:47.651" v="20" actId="21"/>
          <ac:grpSpMkLst>
            <pc:docMk/>
            <pc:sldMk cId="2758197507" sldId="141169671"/>
            <ac:grpSpMk id="30" creationId="{26EA5DA2-90B2-0AA2-FE4A-03BA1E5258C3}"/>
          </ac:grpSpMkLst>
        </pc:grpChg>
        <pc:grpChg chg="del">
          <ac:chgData name="carolina albornoz" userId="3b7858ba-720b-4f36-95d5-c7a986bee885" providerId="ADAL" clId="{B4F716FE-0FB5-4DF9-B09C-9756A41AD767}" dt="2024-03-05T20:03:47.651" v="20" actId="21"/>
          <ac:grpSpMkLst>
            <pc:docMk/>
            <pc:sldMk cId="2758197507" sldId="141169671"/>
            <ac:grpSpMk id="39" creationId="{EBFE66E2-4224-AA7E-092E-C724BA4D92D4}"/>
          </ac:grpSpMkLst>
        </pc:grpChg>
        <pc:picChg chg="del">
          <ac:chgData name="carolina albornoz" userId="3b7858ba-720b-4f36-95d5-c7a986bee885" providerId="ADAL" clId="{B4F716FE-0FB5-4DF9-B09C-9756A41AD767}" dt="2024-03-05T20:03:57.683" v="22" actId="21"/>
          <ac:picMkLst>
            <pc:docMk/>
            <pc:sldMk cId="2758197507" sldId="141169671"/>
            <ac:picMk id="6" creationId="{536E323F-35AF-D2D5-201C-3722273608F4}"/>
          </ac:picMkLst>
        </pc:picChg>
        <pc:cxnChg chg="add del mod">
          <ac:chgData name="carolina albornoz" userId="3b7858ba-720b-4f36-95d5-c7a986bee885" providerId="ADAL" clId="{B4F716FE-0FB5-4DF9-B09C-9756A41AD767}" dt="2024-03-05T20:03:47.651" v="20" actId="21"/>
          <ac:cxnSpMkLst>
            <pc:docMk/>
            <pc:sldMk cId="2758197507" sldId="141169671"/>
            <ac:cxnSpMk id="2" creationId="{9135E7D2-BE3C-22FF-3299-F7C3396378A5}"/>
          </ac:cxnSpMkLst>
        </pc:cxnChg>
        <pc:cxnChg chg="del">
          <ac:chgData name="carolina albornoz" userId="3b7858ba-720b-4f36-95d5-c7a986bee885" providerId="ADAL" clId="{B4F716FE-0FB5-4DF9-B09C-9756A41AD767}" dt="2024-03-05T20:03:47.651" v="20" actId="21"/>
          <ac:cxnSpMkLst>
            <pc:docMk/>
            <pc:sldMk cId="2758197507" sldId="141169671"/>
            <ac:cxnSpMk id="18" creationId="{82327E25-7FB0-A180-1BD0-95C615CC0641}"/>
          </ac:cxnSpMkLst>
        </pc:cxnChg>
        <pc:cxnChg chg="del">
          <ac:chgData name="carolina albornoz" userId="3b7858ba-720b-4f36-95d5-c7a986bee885" providerId="ADAL" clId="{B4F716FE-0FB5-4DF9-B09C-9756A41AD767}" dt="2024-03-05T20:03:47.651" v="20" actId="21"/>
          <ac:cxnSpMkLst>
            <pc:docMk/>
            <pc:sldMk cId="2758197507" sldId="141169671"/>
            <ac:cxnSpMk id="19" creationId="{D4AAA39D-A527-8801-34C0-4021DDA09065}"/>
          </ac:cxnSpMkLst>
        </pc:cxnChg>
        <pc:cxnChg chg="del">
          <ac:chgData name="carolina albornoz" userId="3b7858ba-720b-4f36-95d5-c7a986bee885" providerId="ADAL" clId="{B4F716FE-0FB5-4DF9-B09C-9756A41AD767}" dt="2024-03-05T20:03:47.651" v="20" actId="21"/>
          <ac:cxnSpMkLst>
            <pc:docMk/>
            <pc:sldMk cId="2758197507" sldId="141169671"/>
            <ac:cxnSpMk id="20" creationId="{BA8B677C-A4F6-1B3F-A170-DB75F31C9961}"/>
          </ac:cxnSpMkLst>
        </pc:cxnChg>
        <pc:cxnChg chg="del">
          <ac:chgData name="carolina albornoz" userId="3b7858ba-720b-4f36-95d5-c7a986bee885" providerId="ADAL" clId="{B4F716FE-0FB5-4DF9-B09C-9756A41AD767}" dt="2024-03-05T20:03:47.651" v="20" actId="21"/>
          <ac:cxnSpMkLst>
            <pc:docMk/>
            <pc:sldMk cId="2758197507" sldId="141169671"/>
            <ac:cxnSpMk id="36" creationId="{5678659A-4752-BD73-639A-5615DBBAB5F1}"/>
          </ac:cxnSpMkLst>
        </pc:cxnChg>
        <pc:cxnChg chg="del">
          <ac:chgData name="carolina albornoz" userId="3b7858ba-720b-4f36-95d5-c7a986bee885" providerId="ADAL" clId="{B4F716FE-0FB5-4DF9-B09C-9756A41AD767}" dt="2024-03-05T20:03:47.651" v="20" actId="21"/>
          <ac:cxnSpMkLst>
            <pc:docMk/>
            <pc:sldMk cId="2758197507" sldId="141169671"/>
            <ac:cxnSpMk id="46" creationId="{3769CFEA-938A-7D59-25FD-21518A151B32}"/>
          </ac:cxnSpMkLst>
        </pc:cxnChg>
      </pc:sldChg>
      <pc:sldChg chg="modSp mod">
        <pc:chgData name="carolina albornoz" userId="3b7858ba-720b-4f36-95d5-c7a986bee885" providerId="ADAL" clId="{B4F716FE-0FB5-4DF9-B09C-9756A41AD767}" dt="2024-03-05T20:10:36.181" v="276" actId="1038"/>
        <pc:sldMkLst>
          <pc:docMk/>
          <pc:sldMk cId="1062335130" sldId="1448943885"/>
        </pc:sldMkLst>
        <pc:spChg chg="mod">
          <ac:chgData name="carolina albornoz" userId="3b7858ba-720b-4f36-95d5-c7a986bee885" providerId="ADAL" clId="{B4F716FE-0FB5-4DF9-B09C-9756A41AD767}" dt="2024-03-05T20:10:22.085" v="257" actId="14100"/>
          <ac:spMkLst>
            <pc:docMk/>
            <pc:sldMk cId="1062335130" sldId="1448943885"/>
            <ac:spMk id="25" creationId="{00898F2E-8DB5-1731-74D1-B3185EE32A0D}"/>
          </ac:spMkLst>
        </pc:spChg>
        <pc:spChg chg="mod">
          <ac:chgData name="carolina albornoz" userId="3b7858ba-720b-4f36-95d5-c7a986bee885" providerId="ADAL" clId="{B4F716FE-0FB5-4DF9-B09C-9756A41AD767}" dt="2024-03-05T20:10:14.818" v="255" actId="14100"/>
          <ac:spMkLst>
            <pc:docMk/>
            <pc:sldMk cId="1062335130" sldId="1448943885"/>
            <ac:spMk id="26" creationId="{E1C2AE5A-2DD9-0193-F458-1826236494FE}"/>
          </ac:spMkLst>
        </pc:spChg>
        <pc:spChg chg="mod">
          <ac:chgData name="carolina albornoz" userId="3b7858ba-720b-4f36-95d5-c7a986bee885" providerId="ADAL" clId="{B4F716FE-0FB5-4DF9-B09C-9756A41AD767}" dt="2024-03-05T20:10:18.589" v="256" actId="14100"/>
          <ac:spMkLst>
            <pc:docMk/>
            <pc:sldMk cId="1062335130" sldId="1448943885"/>
            <ac:spMk id="27" creationId="{BF185B1B-1C8E-5AA6-A689-3D581CEF2740}"/>
          </ac:spMkLst>
        </pc:spChg>
        <pc:spChg chg="mod">
          <ac:chgData name="carolina albornoz" userId="3b7858ba-720b-4f36-95d5-c7a986bee885" providerId="ADAL" clId="{B4F716FE-0FB5-4DF9-B09C-9756A41AD767}" dt="2024-03-05T20:09:45.691" v="236" actId="1037"/>
          <ac:spMkLst>
            <pc:docMk/>
            <pc:sldMk cId="1062335130" sldId="1448943885"/>
            <ac:spMk id="38" creationId="{5FB7DAA1-C295-416C-8471-ED72629EA64F}"/>
          </ac:spMkLst>
        </pc:spChg>
        <pc:spChg chg="mod">
          <ac:chgData name="carolina albornoz" userId="3b7858ba-720b-4f36-95d5-c7a986bee885" providerId="ADAL" clId="{B4F716FE-0FB5-4DF9-B09C-9756A41AD767}" dt="2024-03-05T20:09:58.226" v="252" actId="1038"/>
          <ac:spMkLst>
            <pc:docMk/>
            <pc:sldMk cId="1062335130" sldId="1448943885"/>
            <ac:spMk id="40" creationId="{9336197C-4392-63BB-BD4B-C6185EEB9BD3}"/>
          </ac:spMkLst>
        </pc:spChg>
        <pc:spChg chg="mod">
          <ac:chgData name="carolina albornoz" userId="3b7858ba-720b-4f36-95d5-c7a986bee885" providerId="ADAL" clId="{B4F716FE-0FB5-4DF9-B09C-9756A41AD767}" dt="2024-03-05T20:07:38.374" v="104" actId="403"/>
          <ac:spMkLst>
            <pc:docMk/>
            <pc:sldMk cId="1062335130" sldId="1448943885"/>
            <ac:spMk id="42" creationId="{F3049495-0DE7-3AD0-B093-B06CE88125DD}"/>
          </ac:spMkLst>
        </pc:spChg>
        <pc:spChg chg="mod">
          <ac:chgData name="carolina albornoz" userId="3b7858ba-720b-4f36-95d5-c7a986bee885" providerId="ADAL" clId="{B4F716FE-0FB5-4DF9-B09C-9756A41AD767}" dt="2024-03-05T20:09:25.771" v="225" actId="14100"/>
          <ac:spMkLst>
            <pc:docMk/>
            <pc:sldMk cId="1062335130" sldId="1448943885"/>
            <ac:spMk id="43" creationId="{D1C2E70E-C2C1-9FE4-0D8F-71B47E581B67}"/>
          </ac:spMkLst>
        </pc:spChg>
        <pc:spChg chg="mod">
          <ac:chgData name="carolina albornoz" userId="3b7858ba-720b-4f36-95d5-c7a986bee885" providerId="ADAL" clId="{B4F716FE-0FB5-4DF9-B09C-9756A41AD767}" dt="2024-03-05T20:08:48.516" v="159" actId="1036"/>
          <ac:spMkLst>
            <pc:docMk/>
            <pc:sldMk cId="1062335130" sldId="1448943885"/>
            <ac:spMk id="44" creationId="{9157D237-56EA-FCB8-10CB-1F638CF6C2EE}"/>
          </ac:spMkLst>
        </pc:spChg>
        <pc:spChg chg="mod">
          <ac:chgData name="carolina albornoz" userId="3b7858ba-720b-4f36-95d5-c7a986bee885" providerId="ADAL" clId="{B4F716FE-0FB5-4DF9-B09C-9756A41AD767}" dt="2024-03-05T20:08:34.358" v="141" actId="1036"/>
          <ac:spMkLst>
            <pc:docMk/>
            <pc:sldMk cId="1062335130" sldId="1448943885"/>
            <ac:spMk id="46" creationId="{65791ED5-84DB-EBAB-57DF-A884EC26E0B9}"/>
          </ac:spMkLst>
        </pc:spChg>
        <pc:spChg chg="mod">
          <ac:chgData name="carolina albornoz" userId="3b7858ba-720b-4f36-95d5-c7a986bee885" providerId="ADAL" clId="{B4F716FE-0FB5-4DF9-B09C-9756A41AD767}" dt="2024-03-05T20:09:33.695" v="226" actId="14100"/>
          <ac:spMkLst>
            <pc:docMk/>
            <pc:sldMk cId="1062335130" sldId="1448943885"/>
            <ac:spMk id="47" creationId="{5224C941-8899-277E-9446-39BB275332F8}"/>
          </ac:spMkLst>
        </pc:spChg>
        <pc:spChg chg="mod">
          <ac:chgData name="carolina albornoz" userId="3b7858ba-720b-4f36-95d5-c7a986bee885" providerId="ADAL" clId="{B4F716FE-0FB5-4DF9-B09C-9756A41AD767}" dt="2024-03-05T20:09:22.023" v="224" actId="1036"/>
          <ac:spMkLst>
            <pc:docMk/>
            <pc:sldMk cId="1062335130" sldId="1448943885"/>
            <ac:spMk id="48" creationId="{0FABC0D8-6431-D63F-14D5-07BB7A34247C}"/>
          </ac:spMkLst>
        </pc:spChg>
        <pc:spChg chg="mod">
          <ac:chgData name="carolina albornoz" userId="3b7858ba-720b-4f36-95d5-c7a986bee885" providerId="ADAL" clId="{B4F716FE-0FB5-4DF9-B09C-9756A41AD767}" dt="2024-03-05T20:08:59.258" v="182" actId="1036"/>
          <ac:spMkLst>
            <pc:docMk/>
            <pc:sldMk cId="1062335130" sldId="1448943885"/>
            <ac:spMk id="50" creationId="{1E1E71FB-83BC-CE8C-5E0C-AF11B042A36F}"/>
          </ac:spMkLst>
        </pc:spChg>
        <pc:grpChg chg="mod">
          <ac:chgData name="carolina albornoz" userId="3b7858ba-720b-4f36-95d5-c7a986bee885" providerId="ADAL" clId="{B4F716FE-0FB5-4DF9-B09C-9756A41AD767}" dt="2024-03-05T20:08:48.516" v="159" actId="1036"/>
          <ac:grpSpMkLst>
            <pc:docMk/>
            <pc:sldMk cId="1062335130" sldId="1448943885"/>
            <ac:grpSpMk id="60" creationId="{22B8890F-E818-AA6A-F018-70E37EDEF5EF}"/>
          </ac:grpSpMkLst>
        </pc:grpChg>
        <pc:grpChg chg="mod">
          <ac:chgData name="carolina albornoz" userId="3b7858ba-720b-4f36-95d5-c7a986bee885" providerId="ADAL" clId="{B4F716FE-0FB5-4DF9-B09C-9756A41AD767}" dt="2024-03-05T20:09:22.023" v="224" actId="1036"/>
          <ac:grpSpMkLst>
            <pc:docMk/>
            <pc:sldMk cId="1062335130" sldId="1448943885"/>
            <ac:grpSpMk id="63" creationId="{6A1E4BBD-DF65-E8E5-80F5-A24305F7A881}"/>
          </ac:grpSpMkLst>
        </pc:grpChg>
        <pc:cxnChg chg="mod">
          <ac:chgData name="carolina albornoz" userId="3b7858ba-720b-4f36-95d5-c7a986bee885" providerId="ADAL" clId="{B4F716FE-0FB5-4DF9-B09C-9756A41AD767}" dt="2024-03-05T20:08:48.516" v="159" actId="1036"/>
          <ac:cxnSpMkLst>
            <pc:docMk/>
            <pc:sldMk cId="1062335130" sldId="1448943885"/>
            <ac:cxnSpMk id="45" creationId="{636495F4-9F8E-6114-2734-A7C9CC7BB857}"/>
          </ac:cxnSpMkLst>
        </pc:cxnChg>
        <pc:cxnChg chg="mod">
          <ac:chgData name="carolina albornoz" userId="3b7858ba-720b-4f36-95d5-c7a986bee885" providerId="ADAL" clId="{B4F716FE-0FB5-4DF9-B09C-9756A41AD767}" dt="2024-03-05T20:10:36.181" v="276" actId="1038"/>
          <ac:cxnSpMkLst>
            <pc:docMk/>
            <pc:sldMk cId="1062335130" sldId="1448943885"/>
            <ac:cxnSpMk id="49" creationId="{77F4F1B2-7881-C4DD-FFD4-0E9F6294E872}"/>
          </ac:cxnSpMkLst>
        </pc:cxnChg>
      </pc:sldChg>
      <pc:sldChg chg="addSp delSp modSp mod">
        <pc:chgData name="carolina albornoz" userId="3b7858ba-720b-4f36-95d5-c7a986bee885" providerId="ADAL" clId="{B4F716FE-0FB5-4DF9-B09C-9756A41AD767}" dt="2024-03-05T20:13:26.036" v="347" actId="20577"/>
        <pc:sldMkLst>
          <pc:docMk/>
          <pc:sldMk cId="3244996256" sldId="1448943886"/>
        </pc:sldMkLst>
        <pc:spChg chg="del">
          <ac:chgData name="carolina albornoz" userId="3b7858ba-720b-4f36-95d5-c7a986bee885" providerId="ADAL" clId="{B4F716FE-0FB5-4DF9-B09C-9756A41AD767}" dt="2024-03-05T20:10:50.766" v="277" actId="478"/>
          <ac:spMkLst>
            <pc:docMk/>
            <pc:sldMk cId="3244996256" sldId="1448943886"/>
            <ac:spMk id="2" creationId="{00000000-0000-0000-0000-000000000000}"/>
          </ac:spMkLst>
        </pc:spChg>
        <pc:spChg chg="add mod">
          <ac:chgData name="carolina albornoz" userId="3b7858ba-720b-4f36-95d5-c7a986bee885" providerId="ADAL" clId="{B4F716FE-0FB5-4DF9-B09C-9756A41AD767}" dt="2024-03-05T20:13:26.036" v="347" actId="20577"/>
          <ac:spMkLst>
            <pc:docMk/>
            <pc:sldMk cId="3244996256" sldId="1448943886"/>
            <ac:spMk id="5" creationId="{ACD5DF6B-997A-4324-7ECD-4E26B3549C76}"/>
          </ac:spMkLst>
        </pc:spChg>
        <pc:spChg chg="add del mod">
          <ac:chgData name="carolina albornoz" userId="3b7858ba-720b-4f36-95d5-c7a986bee885" providerId="ADAL" clId="{B4F716FE-0FB5-4DF9-B09C-9756A41AD767}" dt="2024-03-05T20:12:47.505" v="316" actId="478"/>
          <ac:spMkLst>
            <pc:docMk/>
            <pc:sldMk cId="3244996256" sldId="1448943886"/>
            <ac:spMk id="7" creationId="{1EEF02B1-E9F9-2313-9A3F-3E211C4DF01B}"/>
          </ac:spMkLst>
        </pc:spChg>
        <pc:spChg chg="add mod">
          <ac:chgData name="carolina albornoz" userId="3b7858ba-720b-4f36-95d5-c7a986bee885" providerId="ADAL" clId="{B4F716FE-0FB5-4DF9-B09C-9756A41AD767}" dt="2024-03-05T20:13:14.036" v="336" actId="1037"/>
          <ac:spMkLst>
            <pc:docMk/>
            <pc:sldMk cId="3244996256" sldId="1448943886"/>
            <ac:spMk id="9" creationId="{FA087985-30BC-9894-775A-E19F55E4BE7A}"/>
          </ac:spMkLst>
        </pc:spChg>
        <pc:spChg chg="del mod">
          <ac:chgData name="carolina albornoz" userId="3b7858ba-720b-4f36-95d5-c7a986bee885" providerId="ADAL" clId="{B4F716FE-0FB5-4DF9-B09C-9756A41AD767}" dt="2024-03-05T20:13:03.115" v="317" actId="478"/>
          <ac:spMkLst>
            <pc:docMk/>
            <pc:sldMk cId="3244996256" sldId="1448943886"/>
            <ac:spMk id="16" creationId="{311DF5E3-0B33-886A-87CE-73C5BDB1C501}"/>
          </ac:spMkLst>
        </pc:spChg>
        <pc:spChg chg="del mod">
          <ac:chgData name="carolina albornoz" userId="3b7858ba-720b-4f36-95d5-c7a986bee885" providerId="ADAL" clId="{B4F716FE-0FB5-4DF9-B09C-9756A41AD767}" dt="2024-03-05T20:13:03.115" v="317" actId="478"/>
          <ac:spMkLst>
            <pc:docMk/>
            <pc:sldMk cId="3244996256" sldId="1448943886"/>
            <ac:spMk id="17" creationId="{DC4D7254-F265-1D04-A99C-6E4F2D290E0D}"/>
          </ac:spMkLst>
        </pc:spChg>
        <pc:spChg chg="del mod">
          <ac:chgData name="carolina albornoz" userId="3b7858ba-720b-4f36-95d5-c7a986bee885" providerId="ADAL" clId="{B4F716FE-0FB5-4DF9-B09C-9756A41AD767}" dt="2024-03-05T20:13:03.115" v="317" actId="478"/>
          <ac:spMkLst>
            <pc:docMk/>
            <pc:sldMk cId="3244996256" sldId="1448943886"/>
            <ac:spMk id="18" creationId="{59FEAE0E-759E-2193-2EFD-9D4599FED886}"/>
          </ac:spMkLst>
        </pc:spChg>
        <pc:spChg chg="del mod">
          <ac:chgData name="carolina albornoz" userId="3b7858ba-720b-4f36-95d5-c7a986bee885" providerId="ADAL" clId="{B4F716FE-0FB5-4DF9-B09C-9756A41AD767}" dt="2024-03-05T20:13:03.115" v="317" actId="478"/>
          <ac:spMkLst>
            <pc:docMk/>
            <pc:sldMk cId="3244996256" sldId="1448943886"/>
            <ac:spMk id="19" creationId="{28BBA2E4-EC4F-BF82-2E86-A979F7FF36FB}"/>
          </ac:spMkLst>
        </pc:spChg>
        <pc:spChg chg="mod">
          <ac:chgData name="carolina albornoz" userId="3b7858ba-720b-4f36-95d5-c7a986bee885" providerId="ADAL" clId="{B4F716FE-0FB5-4DF9-B09C-9756A41AD767}" dt="2024-03-05T20:13:14.036" v="336" actId="1037"/>
          <ac:spMkLst>
            <pc:docMk/>
            <pc:sldMk cId="3244996256" sldId="1448943886"/>
            <ac:spMk id="27" creationId="{B508E52D-3D27-8F37-CBF1-343F664138E9}"/>
          </ac:spMkLst>
        </pc:spChg>
        <pc:spChg chg="mod">
          <ac:chgData name="carolina albornoz" userId="3b7858ba-720b-4f36-95d5-c7a986bee885" providerId="ADAL" clId="{B4F716FE-0FB5-4DF9-B09C-9756A41AD767}" dt="2024-03-05T20:13:14.036" v="336" actId="1037"/>
          <ac:spMkLst>
            <pc:docMk/>
            <pc:sldMk cId="3244996256" sldId="1448943886"/>
            <ac:spMk id="28" creationId="{3EF5BDCE-009D-650C-ED7D-0717A7D51923}"/>
          </ac:spMkLst>
        </pc:spChg>
        <pc:spChg chg="mod">
          <ac:chgData name="carolina albornoz" userId="3b7858ba-720b-4f36-95d5-c7a986bee885" providerId="ADAL" clId="{B4F716FE-0FB5-4DF9-B09C-9756A41AD767}" dt="2024-03-05T20:13:14.036" v="336" actId="1037"/>
          <ac:spMkLst>
            <pc:docMk/>
            <pc:sldMk cId="3244996256" sldId="1448943886"/>
            <ac:spMk id="29" creationId="{8A62AB4B-E1EB-203D-6000-8B2A14AE7FD9}"/>
          </ac:spMkLst>
        </pc:spChg>
        <pc:spChg chg="mod">
          <ac:chgData name="carolina albornoz" userId="3b7858ba-720b-4f36-95d5-c7a986bee885" providerId="ADAL" clId="{B4F716FE-0FB5-4DF9-B09C-9756A41AD767}" dt="2024-03-05T20:13:14.036" v="336" actId="1037"/>
          <ac:spMkLst>
            <pc:docMk/>
            <pc:sldMk cId="3244996256" sldId="1448943886"/>
            <ac:spMk id="30" creationId="{A607A4A4-A8C7-0438-36FF-5775C2A5122F}"/>
          </ac:spMkLst>
        </pc:spChg>
        <pc:spChg chg="mod">
          <ac:chgData name="carolina albornoz" userId="3b7858ba-720b-4f36-95d5-c7a986bee885" providerId="ADAL" clId="{B4F716FE-0FB5-4DF9-B09C-9756A41AD767}" dt="2024-03-05T20:13:14.036" v="336" actId="1037"/>
          <ac:spMkLst>
            <pc:docMk/>
            <pc:sldMk cId="3244996256" sldId="1448943886"/>
            <ac:spMk id="31" creationId="{1A8DEFCB-EFD8-07DE-F80B-C73BA9924AAC}"/>
          </ac:spMkLst>
        </pc:spChg>
        <pc:spChg chg="mod">
          <ac:chgData name="carolina albornoz" userId="3b7858ba-720b-4f36-95d5-c7a986bee885" providerId="ADAL" clId="{B4F716FE-0FB5-4DF9-B09C-9756A41AD767}" dt="2024-03-05T20:13:14.036" v="336" actId="1037"/>
          <ac:spMkLst>
            <pc:docMk/>
            <pc:sldMk cId="3244996256" sldId="1448943886"/>
            <ac:spMk id="32" creationId="{1ABA271E-B21B-4FC0-EDED-11FB4352AADC}"/>
          </ac:spMkLst>
        </pc:spChg>
        <pc:spChg chg="mod">
          <ac:chgData name="carolina albornoz" userId="3b7858ba-720b-4f36-95d5-c7a986bee885" providerId="ADAL" clId="{B4F716FE-0FB5-4DF9-B09C-9756A41AD767}" dt="2024-03-05T20:13:14.036" v="336" actId="1037"/>
          <ac:spMkLst>
            <pc:docMk/>
            <pc:sldMk cId="3244996256" sldId="1448943886"/>
            <ac:spMk id="33" creationId="{2775C491-50FB-BAA8-413E-3F97579A641E}"/>
          </ac:spMkLst>
        </pc:spChg>
        <pc:spChg chg="mod">
          <ac:chgData name="carolina albornoz" userId="3b7858ba-720b-4f36-95d5-c7a986bee885" providerId="ADAL" clId="{B4F716FE-0FB5-4DF9-B09C-9756A41AD767}" dt="2024-03-05T20:13:14.036" v="336" actId="1037"/>
          <ac:spMkLst>
            <pc:docMk/>
            <pc:sldMk cId="3244996256" sldId="1448943886"/>
            <ac:spMk id="34" creationId="{3E13760F-7B55-EA34-6543-780B72A10175}"/>
          </ac:spMkLst>
        </pc:spChg>
        <pc:spChg chg="mod">
          <ac:chgData name="carolina albornoz" userId="3b7858ba-720b-4f36-95d5-c7a986bee885" providerId="ADAL" clId="{B4F716FE-0FB5-4DF9-B09C-9756A41AD767}" dt="2024-03-05T20:13:14.036" v="336" actId="1037"/>
          <ac:spMkLst>
            <pc:docMk/>
            <pc:sldMk cId="3244996256" sldId="1448943886"/>
            <ac:spMk id="35" creationId="{FE33AB34-E632-D0D7-7C03-DEDAB5EBFF28}"/>
          </ac:spMkLst>
        </pc:spChg>
        <pc:spChg chg="mod">
          <ac:chgData name="carolina albornoz" userId="3b7858ba-720b-4f36-95d5-c7a986bee885" providerId="ADAL" clId="{B4F716FE-0FB5-4DF9-B09C-9756A41AD767}" dt="2024-03-05T20:13:14.036" v="336" actId="1037"/>
          <ac:spMkLst>
            <pc:docMk/>
            <pc:sldMk cId="3244996256" sldId="1448943886"/>
            <ac:spMk id="36" creationId="{F7174858-7B1D-89A7-B06B-03662D85A2DA}"/>
          </ac:spMkLst>
        </pc:spChg>
        <pc:spChg chg="mod">
          <ac:chgData name="carolina albornoz" userId="3b7858ba-720b-4f36-95d5-c7a986bee885" providerId="ADAL" clId="{B4F716FE-0FB5-4DF9-B09C-9756A41AD767}" dt="2024-03-05T20:13:14.036" v="336" actId="1037"/>
          <ac:spMkLst>
            <pc:docMk/>
            <pc:sldMk cId="3244996256" sldId="1448943886"/>
            <ac:spMk id="37" creationId="{9F01BA28-046B-29A8-3747-D53252C3AE1C}"/>
          </ac:spMkLst>
        </pc:spChg>
        <pc:spChg chg="mod">
          <ac:chgData name="carolina albornoz" userId="3b7858ba-720b-4f36-95d5-c7a986bee885" providerId="ADAL" clId="{B4F716FE-0FB5-4DF9-B09C-9756A41AD767}" dt="2024-03-05T20:13:14.036" v="336" actId="1037"/>
          <ac:spMkLst>
            <pc:docMk/>
            <pc:sldMk cId="3244996256" sldId="1448943886"/>
            <ac:spMk id="38" creationId="{38E32B99-0DD9-DBBD-1535-E6740DA2BBC9}"/>
          </ac:spMkLst>
        </pc:spChg>
        <pc:spChg chg="mod">
          <ac:chgData name="carolina albornoz" userId="3b7858ba-720b-4f36-95d5-c7a986bee885" providerId="ADAL" clId="{B4F716FE-0FB5-4DF9-B09C-9756A41AD767}" dt="2024-03-05T20:13:14.036" v="336" actId="1037"/>
          <ac:spMkLst>
            <pc:docMk/>
            <pc:sldMk cId="3244996256" sldId="1448943886"/>
            <ac:spMk id="39" creationId="{93E93C1B-F450-FD48-0F2F-5B4FA300B4D5}"/>
          </ac:spMkLst>
        </pc:spChg>
        <pc:spChg chg="mod">
          <ac:chgData name="carolina albornoz" userId="3b7858ba-720b-4f36-95d5-c7a986bee885" providerId="ADAL" clId="{B4F716FE-0FB5-4DF9-B09C-9756A41AD767}" dt="2024-03-05T20:13:14.036" v="336" actId="1037"/>
          <ac:spMkLst>
            <pc:docMk/>
            <pc:sldMk cId="3244996256" sldId="1448943886"/>
            <ac:spMk id="40" creationId="{49411F2B-0893-8B88-07EA-CA65E2C565EB}"/>
          </ac:spMkLst>
        </pc:spChg>
        <pc:spChg chg="mod">
          <ac:chgData name="carolina albornoz" userId="3b7858ba-720b-4f36-95d5-c7a986bee885" providerId="ADAL" clId="{B4F716FE-0FB5-4DF9-B09C-9756A41AD767}" dt="2024-03-05T20:13:14.036" v="336" actId="1037"/>
          <ac:spMkLst>
            <pc:docMk/>
            <pc:sldMk cId="3244996256" sldId="1448943886"/>
            <ac:spMk id="41" creationId="{647CDDE2-F5FA-F631-DEEF-916626236B48}"/>
          </ac:spMkLst>
        </pc:spChg>
        <pc:spChg chg="mod">
          <ac:chgData name="carolina albornoz" userId="3b7858ba-720b-4f36-95d5-c7a986bee885" providerId="ADAL" clId="{B4F716FE-0FB5-4DF9-B09C-9756A41AD767}" dt="2024-03-05T20:13:14.036" v="336" actId="1037"/>
          <ac:spMkLst>
            <pc:docMk/>
            <pc:sldMk cId="3244996256" sldId="1448943886"/>
            <ac:spMk id="42" creationId="{777C2564-1F6A-7D84-E936-FBF97C20D89C}"/>
          </ac:spMkLst>
        </pc:spChg>
        <pc:spChg chg="mod">
          <ac:chgData name="carolina albornoz" userId="3b7858ba-720b-4f36-95d5-c7a986bee885" providerId="ADAL" clId="{B4F716FE-0FB5-4DF9-B09C-9756A41AD767}" dt="2024-03-05T20:13:14.036" v="336" actId="1037"/>
          <ac:spMkLst>
            <pc:docMk/>
            <pc:sldMk cId="3244996256" sldId="1448943886"/>
            <ac:spMk id="43" creationId="{5666357C-1E11-BA9E-AF27-CE28B4903CB1}"/>
          </ac:spMkLst>
        </pc:spChg>
        <pc:spChg chg="mod">
          <ac:chgData name="carolina albornoz" userId="3b7858ba-720b-4f36-95d5-c7a986bee885" providerId="ADAL" clId="{B4F716FE-0FB5-4DF9-B09C-9756A41AD767}" dt="2024-03-05T20:13:14.036" v="336" actId="1037"/>
          <ac:spMkLst>
            <pc:docMk/>
            <pc:sldMk cId="3244996256" sldId="1448943886"/>
            <ac:spMk id="44" creationId="{D901EC8C-1009-30E5-298D-098151A28D16}"/>
          </ac:spMkLst>
        </pc:spChg>
        <pc:spChg chg="mod">
          <ac:chgData name="carolina albornoz" userId="3b7858ba-720b-4f36-95d5-c7a986bee885" providerId="ADAL" clId="{B4F716FE-0FB5-4DF9-B09C-9756A41AD767}" dt="2024-03-05T20:13:14.036" v="336" actId="1037"/>
          <ac:spMkLst>
            <pc:docMk/>
            <pc:sldMk cId="3244996256" sldId="1448943886"/>
            <ac:spMk id="45" creationId="{6687B01E-2131-63C3-14E1-85E76C8713EA}"/>
          </ac:spMkLst>
        </pc:spChg>
        <pc:spChg chg="mod">
          <ac:chgData name="carolina albornoz" userId="3b7858ba-720b-4f36-95d5-c7a986bee885" providerId="ADAL" clId="{B4F716FE-0FB5-4DF9-B09C-9756A41AD767}" dt="2024-03-05T20:13:14.036" v="336" actId="1037"/>
          <ac:spMkLst>
            <pc:docMk/>
            <pc:sldMk cId="3244996256" sldId="1448943886"/>
            <ac:spMk id="46" creationId="{ACD0906D-8371-ABA5-B2EF-98E53EA8787F}"/>
          </ac:spMkLst>
        </pc:spChg>
        <pc:spChg chg="mod">
          <ac:chgData name="carolina albornoz" userId="3b7858ba-720b-4f36-95d5-c7a986bee885" providerId="ADAL" clId="{B4F716FE-0FB5-4DF9-B09C-9756A41AD767}" dt="2024-03-05T20:13:14.036" v="336" actId="1037"/>
          <ac:spMkLst>
            <pc:docMk/>
            <pc:sldMk cId="3244996256" sldId="1448943886"/>
            <ac:spMk id="47" creationId="{93E5BB21-7415-C110-4045-FBD6A093BCEE}"/>
          </ac:spMkLst>
        </pc:spChg>
        <pc:spChg chg="mod">
          <ac:chgData name="carolina albornoz" userId="3b7858ba-720b-4f36-95d5-c7a986bee885" providerId="ADAL" clId="{B4F716FE-0FB5-4DF9-B09C-9756A41AD767}" dt="2024-03-05T20:13:14.036" v="336" actId="1037"/>
          <ac:spMkLst>
            <pc:docMk/>
            <pc:sldMk cId="3244996256" sldId="1448943886"/>
            <ac:spMk id="48" creationId="{EF8E5BF7-2A47-ACE3-2429-21F4CB86993F}"/>
          </ac:spMkLst>
        </pc:spChg>
        <pc:spChg chg="mod">
          <ac:chgData name="carolina albornoz" userId="3b7858ba-720b-4f36-95d5-c7a986bee885" providerId="ADAL" clId="{B4F716FE-0FB5-4DF9-B09C-9756A41AD767}" dt="2024-03-05T20:13:14.036" v="336" actId="1037"/>
          <ac:spMkLst>
            <pc:docMk/>
            <pc:sldMk cId="3244996256" sldId="1448943886"/>
            <ac:spMk id="50" creationId="{3CD52191-1BCE-3E30-1606-1FEDF8558844}"/>
          </ac:spMkLst>
        </pc:spChg>
        <pc:spChg chg="mod">
          <ac:chgData name="carolina albornoz" userId="3b7858ba-720b-4f36-95d5-c7a986bee885" providerId="ADAL" clId="{B4F716FE-0FB5-4DF9-B09C-9756A41AD767}" dt="2024-03-05T20:13:14.036" v="336" actId="1037"/>
          <ac:spMkLst>
            <pc:docMk/>
            <pc:sldMk cId="3244996256" sldId="1448943886"/>
            <ac:spMk id="51" creationId="{10AEA713-5290-C97E-3340-39F17C47DBED}"/>
          </ac:spMkLst>
        </pc:spChg>
        <pc:spChg chg="mod">
          <ac:chgData name="carolina albornoz" userId="3b7858ba-720b-4f36-95d5-c7a986bee885" providerId="ADAL" clId="{B4F716FE-0FB5-4DF9-B09C-9756A41AD767}" dt="2024-03-05T20:13:14.036" v="336" actId="1037"/>
          <ac:spMkLst>
            <pc:docMk/>
            <pc:sldMk cId="3244996256" sldId="1448943886"/>
            <ac:spMk id="52" creationId="{01CA1F0A-979D-745E-A041-752025120A36}"/>
          </ac:spMkLst>
        </pc:spChg>
        <pc:spChg chg="mod">
          <ac:chgData name="carolina albornoz" userId="3b7858ba-720b-4f36-95d5-c7a986bee885" providerId="ADAL" clId="{B4F716FE-0FB5-4DF9-B09C-9756A41AD767}" dt="2024-03-05T20:13:14.036" v="336" actId="1037"/>
          <ac:spMkLst>
            <pc:docMk/>
            <pc:sldMk cId="3244996256" sldId="1448943886"/>
            <ac:spMk id="53" creationId="{964EC9D3-858E-C602-D4F5-B120D63A64FD}"/>
          </ac:spMkLst>
        </pc:spChg>
      </pc:sldChg>
      <pc:sldChg chg="modSp mod">
        <pc:chgData name="carolina albornoz" userId="3b7858ba-720b-4f36-95d5-c7a986bee885" providerId="ADAL" clId="{B4F716FE-0FB5-4DF9-B09C-9756A41AD767}" dt="2024-03-05T20:04:45.717" v="60" actId="20577"/>
        <pc:sldMkLst>
          <pc:docMk/>
          <pc:sldMk cId="2690994012" sldId="1448943890"/>
        </pc:sldMkLst>
        <pc:spChg chg="mod">
          <ac:chgData name="carolina albornoz" userId="3b7858ba-720b-4f36-95d5-c7a986bee885" providerId="ADAL" clId="{B4F716FE-0FB5-4DF9-B09C-9756A41AD767}" dt="2024-03-05T20:04:45.717" v="60" actId="20577"/>
          <ac:spMkLst>
            <pc:docMk/>
            <pc:sldMk cId="2690994012" sldId="1448943890"/>
            <ac:spMk id="2" creationId="{BA256CCA-D833-4147-008B-B67F8544E6E0}"/>
          </ac:spMkLst>
        </pc:spChg>
      </pc:sldChg>
      <pc:sldChg chg="modSp mod">
        <pc:chgData name="carolina albornoz" userId="3b7858ba-720b-4f36-95d5-c7a986bee885" providerId="ADAL" clId="{B4F716FE-0FB5-4DF9-B09C-9756A41AD767}" dt="2024-03-05T20:05:36.219" v="62" actId="114"/>
        <pc:sldMkLst>
          <pc:docMk/>
          <pc:sldMk cId="1440331646" sldId="1448943893"/>
        </pc:sldMkLst>
        <pc:spChg chg="mod">
          <ac:chgData name="carolina albornoz" userId="3b7858ba-720b-4f36-95d5-c7a986bee885" providerId="ADAL" clId="{B4F716FE-0FB5-4DF9-B09C-9756A41AD767}" dt="2024-03-05T20:05:36.219" v="62" actId="114"/>
          <ac:spMkLst>
            <pc:docMk/>
            <pc:sldMk cId="1440331646" sldId="1448943893"/>
            <ac:spMk id="5" creationId="{54633EA6-BE0B-66E3-DDD5-8F8007E7B43A}"/>
          </ac:spMkLst>
        </pc:spChg>
      </pc:sldChg>
      <pc:sldChg chg="modSp mod">
        <pc:chgData name="carolina albornoz" userId="3b7858ba-720b-4f36-95d5-c7a986bee885" providerId="ADAL" clId="{B4F716FE-0FB5-4DF9-B09C-9756A41AD767}" dt="2024-03-05T20:13:43.632" v="350" actId="14100"/>
        <pc:sldMkLst>
          <pc:docMk/>
          <pc:sldMk cId="1499619197" sldId="1448943909"/>
        </pc:sldMkLst>
        <pc:spChg chg="mod">
          <ac:chgData name="carolina albornoz" userId="3b7858ba-720b-4f36-95d5-c7a986bee885" providerId="ADAL" clId="{B4F716FE-0FB5-4DF9-B09C-9756A41AD767}" dt="2024-03-05T20:13:43.632" v="350" actId="14100"/>
          <ac:spMkLst>
            <pc:docMk/>
            <pc:sldMk cId="1499619197" sldId="1448943909"/>
            <ac:spMk id="6" creationId="{C72C37B0-637C-CB3D-544F-9CCD32DA1AFA}"/>
          </ac:spMkLst>
        </pc:spChg>
      </pc:sldChg>
      <pc:sldChg chg="modSp mod">
        <pc:chgData name="carolina albornoz" userId="3b7858ba-720b-4f36-95d5-c7a986bee885" providerId="ADAL" clId="{B4F716FE-0FB5-4DF9-B09C-9756A41AD767}" dt="2024-03-05T20:14:13.750" v="352" actId="403"/>
        <pc:sldMkLst>
          <pc:docMk/>
          <pc:sldMk cId="82263765" sldId="1448943910"/>
        </pc:sldMkLst>
        <pc:spChg chg="mod">
          <ac:chgData name="carolina albornoz" userId="3b7858ba-720b-4f36-95d5-c7a986bee885" providerId="ADAL" clId="{B4F716FE-0FB5-4DF9-B09C-9756A41AD767}" dt="2024-03-05T20:14:07.700" v="351" actId="403"/>
          <ac:spMkLst>
            <pc:docMk/>
            <pc:sldMk cId="82263765" sldId="1448943910"/>
            <ac:spMk id="29" creationId="{C4B5DE80-71FE-479E-FFCB-D7B30F7458F0}"/>
          </ac:spMkLst>
        </pc:spChg>
        <pc:spChg chg="mod">
          <ac:chgData name="carolina albornoz" userId="3b7858ba-720b-4f36-95d5-c7a986bee885" providerId="ADAL" clId="{B4F716FE-0FB5-4DF9-B09C-9756A41AD767}" dt="2024-03-05T20:14:13.750" v="352" actId="403"/>
          <ac:spMkLst>
            <pc:docMk/>
            <pc:sldMk cId="82263765" sldId="1448943910"/>
            <ac:spMk id="30" creationId="{EEC9183F-1E90-9C37-7223-85B20A5CB0B5}"/>
          </ac:spMkLst>
        </pc:spChg>
      </pc:sldChg>
      <pc:sldChg chg="modSp mod">
        <pc:chgData name="carolina albornoz" userId="3b7858ba-720b-4f36-95d5-c7a986bee885" providerId="ADAL" clId="{B4F716FE-0FB5-4DF9-B09C-9756A41AD767}" dt="2024-03-05T20:15:10.129" v="365" actId="403"/>
        <pc:sldMkLst>
          <pc:docMk/>
          <pc:sldMk cId="141182206" sldId="1448943911"/>
        </pc:sldMkLst>
        <pc:spChg chg="mod">
          <ac:chgData name="carolina albornoz" userId="3b7858ba-720b-4f36-95d5-c7a986bee885" providerId="ADAL" clId="{B4F716FE-0FB5-4DF9-B09C-9756A41AD767}" dt="2024-03-05T20:14:38.863" v="358" actId="403"/>
          <ac:spMkLst>
            <pc:docMk/>
            <pc:sldMk cId="141182206" sldId="1448943911"/>
            <ac:spMk id="14" creationId="{FC8FB9F0-6487-283F-FF54-4349A32845D1}"/>
          </ac:spMkLst>
        </pc:spChg>
        <pc:spChg chg="mod">
          <ac:chgData name="carolina albornoz" userId="3b7858ba-720b-4f36-95d5-c7a986bee885" providerId="ADAL" clId="{B4F716FE-0FB5-4DF9-B09C-9756A41AD767}" dt="2024-03-05T20:15:10.129" v="365" actId="403"/>
          <ac:spMkLst>
            <pc:docMk/>
            <pc:sldMk cId="141182206" sldId="1448943911"/>
            <ac:spMk id="36" creationId="{E80D487B-B157-A740-C2E0-852FCAD5BB8C}"/>
          </ac:spMkLst>
        </pc:spChg>
        <pc:cxnChg chg="mod">
          <ac:chgData name="carolina albornoz" userId="3b7858ba-720b-4f36-95d5-c7a986bee885" providerId="ADAL" clId="{B4F716FE-0FB5-4DF9-B09C-9756A41AD767}" dt="2024-03-05T20:14:36.652" v="356" actId="14100"/>
          <ac:cxnSpMkLst>
            <pc:docMk/>
            <pc:sldMk cId="141182206" sldId="1448943911"/>
            <ac:cxnSpMk id="15" creationId="{5F4E87C7-B29B-8559-46B6-1FA59CEAC9D2}"/>
          </ac:cxnSpMkLst>
        </pc:cxnChg>
      </pc:sldChg>
      <pc:sldChg chg="modSp mod">
        <pc:chgData name="carolina albornoz" userId="3b7858ba-720b-4f36-95d5-c7a986bee885" providerId="ADAL" clId="{B4F716FE-0FB5-4DF9-B09C-9756A41AD767}" dt="2024-03-05T20:31:01.942" v="416" actId="1036"/>
        <pc:sldMkLst>
          <pc:docMk/>
          <pc:sldMk cId="2957761191" sldId="1448943912"/>
        </pc:sldMkLst>
        <pc:spChg chg="mod">
          <ac:chgData name="carolina albornoz" userId="3b7858ba-720b-4f36-95d5-c7a986bee885" providerId="ADAL" clId="{B4F716FE-0FB5-4DF9-B09C-9756A41AD767}" dt="2024-03-05T20:30:45.896" v="402" actId="554"/>
          <ac:spMkLst>
            <pc:docMk/>
            <pc:sldMk cId="2957761191" sldId="1448943912"/>
            <ac:spMk id="11" creationId="{F7B53E97-260C-B751-2C6F-02A6F0222854}"/>
          </ac:spMkLst>
        </pc:spChg>
        <pc:spChg chg="mod">
          <ac:chgData name="carolina albornoz" userId="3b7858ba-720b-4f36-95d5-c7a986bee885" providerId="ADAL" clId="{B4F716FE-0FB5-4DF9-B09C-9756A41AD767}" dt="2024-03-05T20:30:45.896" v="402" actId="554"/>
          <ac:spMkLst>
            <pc:docMk/>
            <pc:sldMk cId="2957761191" sldId="1448943912"/>
            <ac:spMk id="13" creationId="{BE299D79-511F-A5CC-314C-50B91D000EA4}"/>
          </ac:spMkLst>
        </pc:spChg>
        <pc:spChg chg="mod">
          <ac:chgData name="carolina albornoz" userId="3b7858ba-720b-4f36-95d5-c7a986bee885" providerId="ADAL" clId="{B4F716FE-0FB5-4DF9-B09C-9756A41AD767}" dt="2024-03-05T20:30:45.896" v="402" actId="554"/>
          <ac:spMkLst>
            <pc:docMk/>
            <pc:sldMk cId="2957761191" sldId="1448943912"/>
            <ac:spMk id="15" creationId="{545D54FD-9A11-B8E3-570F-873414769DE5}"/>
          </ac:spMkLst>
        </pc:spChg>
        <pc:spChg chg="mod">
          <ac:chgData name="carolina albornoz" userId="3b7858ba-720b-4f36-95d5-c7a986bee885" providerId="ADAL" clId="{B4F716FE-0FB5-4DF9-B09C-9756A41AD767}" dt="2024-03-05T20:30:25.860" v="383" actId="554"/>
          <ac:spMkLst>
            <pc:docMk/>
            <pc:sldMk cId="2957761191" sldId="1448943912"/>
            <ac:spMk id="17" creationId="{97E8B146-F021-6749-42AA-16642A79BCB3}"/>
          </ac:spMkLst>
        </pc:spChg>
        <pc:spChg chg="mod">
          <ac:chgData name="carolina albornoz" userId="3b7858ba-720b-4f36-95d5-c7a986bee885" providerId="ADAL" clId="{B4F716FE-0FB5-4DF9-B09C-9756A41AD767}" dt="2024-03-05T20:30:25.860" v="383" actId="554"/>
          <ac:spMkLst>
            <pc:docMk/>
            <pc:sldMk cId="2957761191" sldId="1448943912"/>
            <ac:spMk id="19" creationId="{080C466E-3E6D-EE58-2630-6107BEB8C36C}"/>
          </ac:spMkLst>
        </pc:spChg>
        <pc:spChg chg="mod">
          <ac:chgData name="carolina albornoz" userId="3b7858ba-720b-4f36-95d5-c7a986bee885" providerId="ADAL" clId="{B4F716FE-0FB5-4DF9-B09C-9756A41AD767}" dt="2024-03-05T20:30:25.860" v="383" actId="554"/>
          <ac:spMkLst>
            <pc:docMk/>
            <pc:sldMk cId="2957761191" sldId="1448943912"/>
            <ac:spMk id="21" creationId="{65BA07AF-0F80-2075-25F2-875093BE45D2}"/>
          </ac:spMkLst>
        </pc:spChg>
        <pc:picChg chg="mod">
          <ac:chgData name="carolina albornoz" userId="3b7858ba-720b-4f36-95d5-c7a986bee885" providerId="ADAL" clId="{B4F716FE-0FB5-4DF9-B09C-9756A41AD767}" dt="2024-03-05T20:29:24.226" v="366" actId="14100"/>
          <ac:picMkLst>
            <pc:docMk/>
            <pc:sldMk cId="2957761191" sldId="1448943912"/>
            <ac:picMk id="5" creationId="{6DE31CB9-67A0-FAA4-753E-08BFC168FB3F}"/>
          </ac:picMkLst>
        </pc:picChg>
        <pc:picChg chg="mod">
          <ac:chgData name="carolina albornoz" userId="3b7858ba-720b-4f36-95d5-c7a986bee885" providerId="ADAL" clId="{B4F716FE-0FB5-4DF9-B09C-9756A41AD767}" dt="2024-03-05T20:30:53.294" v="412" actId="1036"/>
          <ac:picMkLst>
            <pc:docMk/>
            <pc:sldMk cId="2957761191" sldId="1448943912"/>
            <ac:picMk id="10" creationId="{AE1684FD-3427-78F1-F421-40B299B28281}"/>
          </ac:picMkLst>
        </pc:picChg>
        <pc:picChg chg="mod">
          <ac:chgData name="carolina albornoz" userId="3b7858ba-720b-4f36-95d5-c7a986bee885" providerId="ADAL" clId="{B4F716FE-0FB5-4DF9-B09C-9756A41AD767}" dt="2024-03-05T20:30:53.294" v="412" actId="1036"/>
          <ac:picMkLst>
            <pc:docMk/>
            <pc:sldMk cId="2957761191" sldId="1448943912"/>
            <ac:picMk id="12" creationId="{3009AD50-3FE8-889F-A4B2-EE95D0C28ABB}"/>
          </ac:picMkLst>
        </pc:picChg>
        <pc:picChg chg="mod">
          <ac:chgData name="carolina albornoz" userId="3b7858ba-720b-4f36-95d5-c7a986bee885" providerId="ADAL" clId="{B4F716FE-0FB5-4DF9-B09C-9756A41AD767}" dt="2024-03-05T20:30:53.294" v="412" actId="1036"/>
          <ac:picMkLst>
            <pc:docMk/>
            <pc:sldMk cId="2957761191" sldId="1448943912"/>
            <ac:picMk id="14" creationId="{32A23E45-0B42-6077-39DF-7360935F4588}"/>
          </ac:picMkLst>
        </pc:picChg>
        <pc:picChg chg="mod">
          <ac:chgData name="carolina albornoz" userId="3b7858ba-720b-4f36-95d5-c7a986bee885" providerId="ADAL" clId="{B4F716FE-0FB5-4DF9-B09C-9756A41AD767}" dt="2024-03-05T20:31:01.942" v="416" actId="1036"/>
          <ac:picMkLst>
            <pc:docMk/>
            <pc:sldMk cId="2957761191" sldId="1448943912"/>
            <ac:picMk id="16" creationId="{A4EC0F5F-199F-7EC3-03DA-BC1CFC46361B}"/>
          </ac:picMkLst>
        </pc:picChg>
        <pc:picChg chg="mod">
          <ac:chgData name="carolina albornoz" userId="3b7858ba-720b-4f36-95d5-c7a986bee885" providerId="ADAL" clId="{B4F716FE-0FB5-4DF9-B09C-9756A41AD767}" dt="2024-03-05T20:31:01.942" v="416" actId="1036"/>
          <ac:picMkLst>
            <pc:docMk/>
            <pc:sldMk cId="2957761191" sldId="1448943912"/>
            <ac:picMk id="22" creationId="{58EC3B91-44E2-26AB-1B01-C660F491AABC}"/>
          </ac:picMkLst>
        </pc:picChg>
        <pc:picChg chg="mod">
          <ac:chgData name="carolina albornoz" userId="3b7858ba-720b-4f36-95d5-c7a986bee885" providerId="ADAL" clId="{B4F716FE-0FB5-4DF9-B09C-9756A41AD767}" dt="2024-03-05T20:31:01.942" v="416" actId="1036"/>
          <ac:picMkLst>
            <pc:docMk/>
            <pc:sldMk cId="2957761191" sldId="1448943912"/>
            <ac:picMk id="23" creationId="{DE91E54D-60B6-F5A9-8BDE-4931279146B1}"/>
          </ac:picMkLst>
        </pc:picChg>
      </pc:sldChg>
      <pc:sldChg chg="modSp mod">
        <pc:chgData name="carolina albornoz" userId="3b7858ba-720b-4f36-95d5-c7a986bee885" providerId="ADAL" clId="{B4F716FE-0FB5-4DF9-B09C-9756A41AD767}" dt="2024-03-05T20:31:46.646" v="420" actId="1076"/>
        <pc:sldMkLst>
          <pc:docMk/>
          <pc:sldMk cId="3607509036" sldId="1448943913"/>
        </pc:sldMkLst>
        <pc:spChg chg="mod">
          <ac:chgData name="carolina albornoz" userId="3b7858ba-720b-4f36-95d5-c7a986bee885" providerId="ADAL" clId="{B4F716FE-0FB5-4DF9-B09C-9756A41AD767}" dt="2024-03-05T20:31:46.646" v="420" actId="1076"/>
          <ac:spMkLst>
            <pc:docMk/>
            <pc:sldMk cId="3607509036" sldId="1448943913"/>
            <ac:spMk id="11" creationId="{32862325-8456-33B8-5844-2591131B822B}"/>
          </ac:spMkLst>
        </pc:spChg>
      </pc:sldChg>
      <pc:sldChg chg="modSp mod">
        <pc:chgData name="carolina albornoz" userId="3b7858ba-720b-4f36-95d5-c7a986bee885" providerId="ADAL" clId="{B4F716FE-0FB5-4DF9-B09C-9756A41AD767}" dt="2024-03-05T20:32:54.632" v="444" actId="1076"/>
        <pc:sldMkLst>
          <pc:docMk/>
          <pc:sldMk cId="3395570512" sldId="1448943914"/>
        </pc:sldMkLst>
        <pc:spChg chg="mod">
          <ac:chgData name="carolina albornoz" userId="3b7858ba-720b-4f36-95d5-c7a986bee885" providerId="ADAL" clId="{B4F716FE-0FB5-4DF9-B09C-9756A41AD767}" dt="2024-03-05T20:31:59.815" v="421" actId="20577"/>
          <ac:spMkLst>
            <pc:docMk/>
            <pc:sldMk cId="3395570512" sldId="1448943914"/>
            <ac:spMk id="2" creationId="{3902D4C5-B9FC-0238-0B80-9369E75EF6EF}"/>
          </ac:spMkLst>
        </pc:spChg>
        <pc:spChg chg="mod">
          <ac:chgData name="carolina albornoz" userId="3b7858ba-720b-4f36-95d5-c7a986bee885" providerId="ADAL" clId="{B4F716FE-0FB5-4DF9-B09C-9756A41AD767}" dt="2024-03-05T20:32:41.099" v="443" actId="20577"/>
          <ac:spMkLst>
            <pc:docMk/>
            <pc:sldMk cId="3395570512" sldId="1448943914"/>
            <ac:spMk id="41" creationId="{DF540D3A-BD1C-B40F-517E-AE830D73FF04}"/>
          </ac:spMkLst>
        </pc:spChg>
        <pc:picChg chg="mod">
          <ac:chgData name="carolina albornoz" userId="3b7858ba-720b-4f36-95d5-c7a986bee885" providerId="ADAL" clId="{B4F716FE-0FB5-4DF9-B09C-9756A41AD767}" dt="2024-03-05T20:32:54.632" v="444" actId="1076"/>
          <ac:picMkLst>
            <pc:docMk/>
            <pc:sldMk cId="3395570512" sldId="1448943914"/>
            <ac:picMk id="40" creationId="{9C4EE6DB-EC21-E936-ADAB-55A8DF3B1B29}"/>
          </ac:picMkLst>
        </pc:picChg>
      </pc:sldChg>
      <pc:sldChg chg="addSp delSp modSp add mod">
        <pc:chgData name="carolina albornoz" userId="3b7858ba-720b-4f36-95d5-c7a986bee885" providerId="ADAL" clId="{B4F716FE-0FB5-4DF9-B09C-9756A41AD767}" dt="2024-03-05T20:04:12.849" v="46" actId="1036"/>
        <pc:sldMkLst>
          <pc:docMk/>
          <pc:sldMk cId="2933420344" sldId="1448943915"/>
        </pc:sldMkLst>
        <pc:spChg chg="add mod">
          <ac:chgData name="carolina albornoz" userId="3b7858ba-720b-4f36-95d5-c7a986bee885" providerId="ADAL" clId="{B4F716FE-0FB5-4DF9-B09C-9756A41AD767}" dt="2024-03-05T20:03:51.220" v="21"/>
          <ac:spMkLst>
            <pc:docMk/>
            <pc:sldMk cId="2933420344" sldId="1448943915"/>
            <ac:spMk id="5" creationId="{1E5823B5-B91C-E58E-120E-535C7B1C461B}"/>
          </ac:spMkLst>
        </pc:spChg>
        <pc:spChg chg="add mod">
          <ac:chgData name="carolina albornoz" userId="3b7858ba-720b-4f36-95d5-c7a986bee885" providerId="ADAL" clId="{B4F716FE-0FB5-4DF9-B09C-9756A41AD767}" dt="2024-03-05T20:03:51.220" v="21"/>
          <ac:spMkLst>
            <pc:docMk/>
            <pc:sldMk cId="2933420344" sldId="1448943915"/>
            <ac:spMk id="8" creationId="{F1E511F8-349E-C709-15B1-F4F9B0838752}"/>
          </ac:spMkLst>
        </pc:spChg>
        <pc:spChg chg="add mod">
          <ac:chgData name="carolina albornoz" userId="3b7858ba-720b-4f36-95d5-c7a986bee885" providerId="ADAL" clId="{B4F716FE-0FB5-4DF9-B09C-9756A41AD767}" dt="2024-03-05T20:03:51.220" v="21"/>
          <ac:spMkLst>
            <pc:docMk/>
            <pc:sldMk cId="2933420344" sldId="1448943915"/>
            <ac:spMk id="10" creationId="{DB8FB1EE-5633-9F7A-33E0-E86903977DB9}"/>
          </ac:spMkLst>
        </pc:spChg>
        <pc:spChg chg="add mod">
          <ac:chgData name="carolina albornoz" userId="3b7858ba-720b-4f36-95d5-c7a986bee885" providerId="ADAL" clId="{B4F716FE-0FB5-4DF9-B09C-9756A41AD767}" dt="2024-03-05T20:03:51.220" v="21"/>
          <ac:spMkLst>
            <pc:docMk/>
            <pc:sldMk cId="2933420344" sldId="1448943915"/>
            <ac:spMk id="12" creationId="{806BF0A6-3921-03DC-D743-FFB1CF50FEAF}"/>
          </ac:spMkLst>
        </pc:spChg>
        <pc:spChg chg="add mod">
          <ac:chgData name="carolina albornoz" userId="3b7858ba-720b-4f36-95d5-c7a986bee885" providerId="ADAL" clId="{B4F716FE-0FB5-4DF9-B09C-9756A41AD767}" dt="2024-03-05T20:03:51.220" v="21"/>
          <ac:spMkLst>
            <pc:docMk/>
            <pc:sldMk cId="2933420344" sldId="1448943915"/>
            <ac:spMk id="13" creationId="{EF1B1D87-5103-00CF-5CE7-438501D176D5}"/>
          </ac:spMkLst>
        </pc:spChg>
        <pc:spChg chg="add mod">
          <ac:chgData name="carolina albornoz" userId="3b7858ba-720b-4f36-95d5-c7a986bee885" providerId="ADAL" clId="{B4F716FE-0FB5-4DF9-B09C-9756A41AD767}" dt="2024-03-05T20:03:51.220" v="21"/>
          <ac:spMkLst>
            <pc:docMk/>
            <pc:sldMk cId="2933420344" sldId="1448943915"/>
            <ac:spMk id="14" creationId="{C2AF5879-9C53-59EA-DE2E-172F2D90533E}"/>
          </ac:spMkLst>
        </pc:spChg>
        <pc:spChg chg="del">
          <ac:chgData name="carolina albornoz" userId="3b7858ba-720b-4f36-95d5-c7a986bee885" providerId="ADAL" clId="{B4F716FE-0FB5-4DF9-B09C-9756A41AD767}" dt="2024-03-05T20:03:36.656" v="19" actId="478"/>
          <ac:spMkLst>
            <pc:docMk/>
            <pc:sldMk cId="2933420344" sldId="1448943915"/>
            <ac:spMk id="15" creationId="{2EACF948-A435-B84A-440D-72118E993F62}"/>
          </ac:spMkLst>
        </pc:spChg>
        <pc:spChg chg="del">
          <ac:chgData name="carolina albornoz" userId="3b7858ba-720b-4f36-95d5-c7a986bee885" providerId="ADAL" clId="{B4F716FE-0FB5-4DF9-B09C-9756A41AD767}" dt="2024-03-05T20:03:36.656" v="19" actId="478"/>
          <ac:spMkLst>
            <pc:docMk/>
            <pc:sldMk cId="2933420344" sldId="1448943915"/>
            <ac:spMk id="16" creationId="{F7A720C4-D028-0891-0D46-4974E97BA576}"/>
          </ac:spMkLst>
        </pc:spChg>
        <pc:spChg chg="add mod">
          <ac:chgData name="carolina albornoz" userId="3b7858ba-720b-4f36-95d5-c7a986bee885" providerId="ADAL" clId="{B4F716FE-0FB5-4DF9-B09C-9756A41AD767}" dt="2024-03-05T20:03:51.220" v="21"/>
          <ac:spMkLst>
            <pc:docMk/>
            <pc:sldMk cId="2933420344" sldId="1448943915"/>
            <ac:spMk id="17" creationId="{5FF7742C-0E5E-2680-0073-15707DBA75AC}"/>
          </ac:spMkLst>
        </pc:spChg>
        <pc:spChg chg="add mod">
          <ac:chgData name="carolina albornoz" userId="3b7858ba-720b-4f36-95d5-c7a986bee885" providerId="ADAL" clId="{B4F716FE-0FB5-4DF9-B09C-9756A41AD767}" dt="2024-03-05T20:03:51.220" v="21"/>
          <ac:spMkLst>
            <pc:docMk/>
            <pc:sldMk cId="2933420344" sldId="1448943915"/>
            <ac:spMk id="18" creationId="{F99CB9A3-75F0-B7D1-FAC9-4F04A9192240}"/>
          </ac:spMkLst>
        </pc:spChg>
        <pc:spChg chg="add mod">
          <ac:chgData name="carolina albornoz" userId="3b7858ba-720b-4f36-95d5-c7a986bee885" providerId="ADAL" clId="{B4F716FE-0FB5-4DF9-B09C-9756A41AD767}" dt="2024-03-05T20:03:51.220" v="21"/>
          <ac:spMkLst>
            <pc:docMk/>
            <pc:sldMk cId="2933420344" sldId="1448943915"/>
            <ac:spMk id="23" creationId="{F0D3327B-9F18-C294-A2D1-6FD559D1D5A6}"/>
          </ac:spMkLst>
        </pc:spChg>
        <pc:spChg chg="del">
          <ac:chgData name="carolina albornoz" userId="3b7858ba-720b-4f36-95d5-c7a986bee885" providerId="ADAL" clId="{B4F716FE-0FB5-4DF9-B09C-9756A41AD767}" dt="2024-03-05T20:03:36.656" v="19" actId="478"/>
          <ac:spMkLst>
            <pc:docMk/>
            <pc:sldMk cId="2933420344" sldId="1448943915"/>
            <ac:spMk id="24" creationId="{A6AD761F-820A-8037-35D9-82ED6FFB7D81}"/>
          </ac:spMkLst>
        </pc:spChg>
        <pc:spChg chg="add mod">
          <ac:chgData name="carolina albornoz" userId="3b7858ba-720b-4f36-95d5-c7a986bee885" providerId="ADAL" clId="{B4F716FE-0FB5-4DF9-B09C-9756A41AD767}" dt="2024-03-05T20:03:51.220" v="21"/>
          <ac:spMkLst>
            <pc:docMk/>
            <pc:sldMk cId="2933420344" sldId="1448943915"/>
            <ac:spMk id="25" creationId="{9C1AB48E-A3C2-CD48-2FAE-E72801E3C214}"/>
          </ac:spMkLst>
        </pc:spChg>
        <pc:spChg chg="add mod">
          <ac:chgData name="carolina albornoz" userId="3b7858ba-720b-4f36-95d5-c7a986bee885" providerId="ADAL" clId="{B4F716FE-0FB5-4DF9-B09C-9756A41AD767}" dt="2024-03-05T20:03:51.220" v="21"/>
          <ac:spMkLst>
            <pc:docMk/>
            <pc:sldMk cId="2933420344" sldId="1448943915"/>
            <ac:spMk id="26" creationId="{85B67F06-82CB-5E07-50F3-338C03A686FD}"/>
          </ac:spMkLst>
        </pc:spChg>
        <pc:spChg chg="add mod">
          <ac:chgData name="carolina albornoz" userId="3b7858ba-720b-4f36-95d5-c7a986bee885" providerId="ADAL" clId="{B4F716FE-0FB5-4DF9-B09C-9756A41AD767}" dt="2024-03-05T20:03:51.220" v="21"/>
          <ac:spMkLst>
            <pc:docMk/>
            <pc:sldMk cId="2933420344" sldId="1448943915"/>
            <ac:spMk id="27" creationId="{1F81C710-8807-99F7-807D-3A8513D01555}"/>
          </ac:spMkLst>
        </pc:spChg>
        <pc:spChg chg="add mod">
          <ac:chgData name="carolina albornoz" userId="3b7858ba-720b-4f36-95d5-c7a986bee885" providerId="ADAL" clId="{B4F716FE-0FB5-4DF9-B09C-9756A41AD767}" dt="2024-03-05T20:03:51.220" v="21"/>
          <ac:spMkLst>
            <pc:docMk/>
            <pc:sldMk cId="2933420344" sldId="1448943915"/>
            <ac:spMk id="28" creationId="{48AA52AA-1350-0247-939D-9FAAD9C39A07}"/>
          </ac:spMkLst>
        </pc:spChg>
        <pc:spChg chg="mod">
          <ac:chgData name="carolina albornoz" userId="3b7858ba-720b-4f36-95d5-c7a986bee885" providerId="ADAL" clId="{B4F716FE-0FB5-4DF9-B09C-9756A41AD767}" dt="2024-03-05T20:03:51.220" v="21"/>
          <ac:spMkLst>
            <pc:docMk/>
            <pc:sldMk cId="2933420344" sldId="1448943915"/>
            <ac:spMk id="30" creationId="{C6D8CD37-F063-6181-93AC-01E835542AD6}"/>
          </ac:spMkLst>
        </pc:spChg>
        <pc:spChg chg="mod">
          <ac:chgData name="carolina albornoz" userId="3b7858ba-720b-4f36-95d5-c7a986bee885" providerId="ADAL" clId="{B4F716FE-0FB5-4DF9-B09C-9756A41AD767}" dt="2024-03-05T20:03:51.220" v="21"/>
          <ac:spMkLst>
            <pc:docMk/>
            <pc:sldMk cId="2933420344" sldId="1448943915"/>
            <ac:spMk id="31" creationId="{A2B6CDA5-E258-7607-2697-B6BC1118EAD3}"/>
          </ac:spMkLst>
        </pc:spChg>
        <pc:spChg chg="mod">
          <ac:chgData name="carolina albornoz" userId="3b7858ba-720b-4f36-95d5-c7a986bee885" providerId="ADAL" clId="{B4F716FE-0FB5-4DF9-B09C-9756A41AD767}" dt="2024-03-05T20:03:51.220" v="21"/>
          <ac:spMkLst>
            <pc:docMk/>
            <pc:sldMk cId="2933420344" sldId="1448943915"/>
            <ac:spMk id="32" creationId="{F7BDF421-AB53-A284-CC31-1DF8809F4406}"/>
          </ac:spMkLst>
        </pc:spChg>
        <pc:spChg chg="mod">
          <ac:chgData name="carolina albornoz" userId="3b7858ba-720b-4f36-95d5-c7a986bee885" providerId="ADAL" clId="{B4F716FE-0FB5-4DF9-B09C-9756A41AD767}" dt="2024-03-05T20:03:51.220" v="21"/>
          <ac:spMkLst>
            <pc:docMk/>
            <pc:sldMk cId="2933420344" sldId="1448943915"/>
            <ac:spMk id="35" creationId="{8175E86C-48BD-FBC4-D487-E0B89D548997}"/>
          </ac:spMkLst>
        </pc:spChg>
        <pc:spChg chg="mod">
          <ac:chgData name="carolina albornoz" userId="3b7858ba-720b-4f36-95d5-c7a986bee885" providerId="ADAL" clId="{B4F716FE-0FB5-4DF9-B09C-9756A41AD767}" dt="2024-03-05T20:03:51.220" v="21"/>
          <ac:spMkLst>
            <pc:docMk/>
            <pc:sldMk cId="2933420344" sldId="1448943915"/>
            <ac:spMk id="36" creationId="{1DC01AD7-1CC8-02F1-4430-87AA192BBEA7}"/>
          </ac:spMkLst>
        </pc:spChg>
        <pc:spChg chg="mod">
          <ac:chgData name="carolina albornoz" userId="3b7858ba-720b-4f36-95d5-c7a986bee885" providerId="ADAL" clId="{B4F716FE-0FB5-4DF9-B09C-9756A41AD767}" dt="2024-03-05T20:03:51.220" v="21"/>
          <ac:spMkLst>
            <pc:docMk/>
            <pc:sldMk cId="2933420344" sldId="1448943915"/>
            <ac:spMk id="37" creationId="{4BE91484-FEE3-C1D6-8A87-2F2CFF00B472}"/>
          </ac:spMkLst>
        </pc:spChg>
        <pc:spChg chg="mod">
          <ac:chgData name="carolina albornoz" userId="3b7858ba-720b-4f36-95d5-c7a986bee885" providerId="ADAL" clId="{B4F716FE-0FB5-4DF9-B09C-9756A41AD767}" dt="2024-03-05T20:03:51.220" v="21"/>
          <ac:spMkLst>
            <pc:docMk/>
            <pc:sldMk cId="2933420344" sldId="1448943915"/>
            <ac:spMk id="38" creationId="{217357E0-495F-E251-3F6A-A09DE6D106C1}"/>
          </ac:spMkLst>
        </pc:spChg>
        <pc:spChg chg="add mod">
          <ac:chgData name="carolina albornoz" userId="3b7858ba-720b-4f36-95d5-c7a986bee885" providerId="ADAL" clId="{B4F716FE-0FB5-4DF9-B09C-9756A41AD767}" dt="2024-03-05T20:03:51.220" v="21"/>
          <ac:spMkLst>
            <pc:docMk/>
            <pc:sldMk cId="2933420344" sldId="1448943915"/>
            <ac:spMk id="39" creationId="{327B25C8-60AD-3EBA-C664-7B6444D9A4A8}"/>
          </ac:spMkLst>
        </pc:spChg>
        <pc:spChg chg="add mod">
          <ac:chgData name="carolina albornoz" userId="3b7858ba-720b-4f36-95d5-c7a986bee885" providerId="ADAL" clId="{B4F716FE-0FB5-4DF9-B09C-9756A41AD767}" dt="2024-03-05T20:03:51.220" v="21"/>
          <ac:spMkLst>
            <pc:docMk/>
            <pc:sldMk cId="2933420344" sldId="1448943915"/>
            <ac:spMk id="41" creationId="{F012CA0A-AD16-861D-BA18-8CCDAAAA8E4A}"/>
          </ac:spMkLst>
        </pc:spChg>
        <pc:spChg chg="mod">
          <ac:chgData name="carolina albornoz" userId="3b7858ba-720b-4f36-95d5-c7a986bee885" providerId="ADAL" clId="{B4F716FE-0FB5-4DF9-B09C-9756A41AD767}" dt="2024-03-05T20:03:51.220" v="21"/>
          <ac:spMkLst>
            <pc:docMk/>
            <pc:sldMk cId="2933420344" sldId="1448943915"/>
            <ac:spMk id="44" creationId="{6ADF7E04-2E1A-6E67-0EBD-A57EFE708CF2}"/>
          </ac:spMkLst>
        </pc:spChg>
        <pc:spChg chg="mod">
          <ac:chgData name="carolina albornoz" userId="3b7858ba-720b-4f36-95d5-c7a986bee885" providerId="ADAL" clId="{B4F716FE-0FB5-4DF9-B09C-9756A41AD767}" dt="2024-03-05T20:03:51.220" v="21"/>
          <ac:spMkLst>
            <pc:docMk/>
            <pc:sldMk cId="2933420344" sldId="1448943915"/>
            <ac:spMk id="45" creationId="{954A53DA-769D-F2A5-0919-7B270F96C84C}"/>
          </ac:spMkLst>
        </pc:spChg>
        <pc:spChg chg="mod">
          <ac:chgData name="carolina albornoz" userId="3b7858ba-720b-4f36-95d5-c7a986bee885" providerId="ADAL" clId="{B4F716FE-0FB5-4DF9-B09C-9756A41AD767}" dt="2024-03-05T20:03:51.220" v="21"/>
          <ac:spMkLst>
            <pc:docMk/>
            <pc:sldMk cId="2933420344" sldId="1448943915"/>
            <ac:spMk id="46" creationId="{68B0B55C-245D-61D9-5D8E-B4753ACF1D14}"/>
          </ac:spMkLst>
        </pc:spChg>
        <pc:spChg chg="mod">
          <ac:chgData name="carolina albornoz" userId="3b7858ba-720b-4f36-95d5-c7a986bee885" providerId="ADAL" clId="{B4F716FE-0FB5-4DF9-B09C-9756A41AD767}" dt="2024-03-05T20:03:51.220" v="21"/>
          <ac:spMkLst>
            <pc:docMk/>
            <pc:sldMk cId="2933420344" sldId="1448943915"/>
            <ac:spMk id="47" creationId="{6E1E2FA2-C1AA-8978-C118-A137BEA3C698}"/>
          </ac:spMkLst>
        </pc:spChg>
        <pc:spChg chg="add mod">
          <ac:chgData name="carolina albornoz" userId="3b7858ba-720b-4f36-95d5-c7a986bee885" providerId="ADAL" clId="{B4F716FE-0FB5-4DF9-B09C-9756A41AD767}" dt="2024-03-05T20:03:51.220" v="21"/>
          <ac:spMkLst>
            <pc:docMk/>
            <pc:sldMk cId="2933420344" sldId="1448943915"/>
            <ac:spMk id="48" creationId="{1F6DAE7C-F37A-5D1F-8C1D-1EA673193C0A}"/>
          </ac:spMkLst>
        </pc:spChg>
        <pc:spChg chg="add mod">
          <ac:chgData name="carolina albornoz" userId="3b7858ba-720b-4f36-95d5-c7a986bee885" providerId="ADAL" clId="{B4F716FE-0FB5-4DF9-B09C-9756A41AD767}" dt="2024-03-05T20:03:51.220" v="21"/>
          <ac:spMkLst>
            <pc:docMk/>
            <pc:sldMk cId="2933420344" sldId="1448943915"/>
            <ac:spMk id="50" creationId="{E070DC5F-15D3-C39C-4DC1-AF6873B316BD}"/>
          </ac:spMkLst>
        </pc:spChg>
        <pc:spChg chg="del">
          <ac:chgData name="carolina albornoz" userId="3b7858ba-720b-4f36-95d5-c7a986bee885" providerId="ADAL" clId="{B4F716FE-0FB5-4DF9-B09C-9756A41AD767}" dt="2024-03-05T20:03:36.656" v="19" actId="478"/>
          <ac:spMkLst>
            <pc:docMk/>
            <pc:sldMk cId="2933420344" sldId="1448943915"/>
            <ac:spMk id="85" creationId="{D847FEE5-2B62-454C-A4BC-8A546D1D2788}"/>
          </ac:spMkLst>
        </pc:spChg>
        <pc:grpChg chg="add mod">
          <ac:chgData name="carolina albornoz" userId="3b7858ba-720b-4f36-95d5-c7a986bee885" providerId="ADAL" clId="{B4F716FE-0FB5-4DF9-B09C-9756A41AD767}" dt="2024-03-05T20:03:51.220" v="21"/>
          <ac:grpSpMkLst>
            <pc:docMk/>
            <pc:sldMk cId="2933420344" sldId="1448943915"/>
            <ac:grpSpMk id="29" creationId="{974E1B4A-7375-F407-B3D7-CF5FF3CF1243}"/>
          </ac:grpSpMkLst>
        </pc:grpChg>
        <pc:grpChg chg="add mod">
          <ac:chgData name="carolina albornoz" userId="3b7858ba-720b-4f36-95d5-c7a986bee885" providerId="ADAL" clId="{B4F716FE-0FB5-4DF9-B09C-9756A41AD767}" dt="2024-03-05T20:03:51.220" v="21"/>
          <ac:grpSpMkLst>
            <pc:docMk/>
            <pc:sldMk cId="2933420344" sldId="1448943915"/>
            <ac:grpSpMk id="34" creationId="{A8CE571A-D3C5-BDBD-0F61-C39826091222}"/>
          </ac:grpSpMkLst>
        </pc:grpChg>
        <pc:grpChg chg="add mod">
          <ac:chgData name="carolina albornoz" userId="3b7858ba-720b-4f36-95d5-c7a986bee885" providerId="ADAL" clId="{B4F716FE-0FB5-4DF9-B09C-9756A41AD767}" dt="2024-03-05T20:03:51.220" v="21"/>
          <ac:grpSpMkLst>
            <pc:docMk/>
            <pc:sldMk cId="2933420344" sldId="1448943915"/>
            <ac:grpSpMk id="42" creationId="{552C78F2-EEC3-7B61-08DF-A3B5053DBD57}"/>
          </ac:grpSpMkLst>
        </pc:grpChg>
        <pc:grpChg chg="del">
          <ac:chgData name="carolina albornoz" userId="3b7858ba-720b-4f36-95d5-c7a986bee885" providerId="ADAL" clId="{B4F716FE-0FB5-4DF9-B09C-9756A41AD767}" dt="2024-03-05T20:03:36.656" v="19" actId="478"/>
          <ac:grpSpMkLst>
            <pc:docMk/>
            <pc:sldMk cId="2933420344" sldId="1448943915"/>
            <ac:grpSpMk id="93" creationId="{2DF7482E-5611-9E85-7008-2FA120870919}"/>
          </ac:grpSpMkLst>
        </pc:grpChg>
        <pc:grpChg chg="del">
          <ac:chgData name="carolina albornoz" userId="3b7858ba-720b-4f36-95d5-c7a986bee885" providerId="ADAL" clId="{B4F716FE-0FB5-4DF9-B09C-9756A41AD767}" dt="2024-03-05T20:03:36.656" v="19" actId="478"/>
          <ac:grpSpMkLst>
            <pc:docMk/>
            <pc:sldMk cId="2933420344" sldId="1448943915"/>
            <ac:grpSpMk id="94" creationId="{58F771E2-38F7-A717-064D-8C0E1771120E}"/>
          </ac:grpSpMkLst>
        </pc:grpChg>
        <pc:picChg chg="del">
          <ac:chgData name="carolina albornoz" userId="3b7858ba-720b-4f36-95d5-c7a986bee885" providerId="ADAL" clId="{B4F716FE-0FB5-4DF9-B09C-9756A41AD767}" dt="2024-03-05T20:03:36.656" v="19" actId="478"/>
          <ac:picMkLst>
            <pc:docMk/>
            <pc:sldMk cId="2933420344" sldId="1448943915"/>
            <ac:picMk id="4" creationId="{8BE29C5C-D301-61F3-0FB0-BFA4189FC1CE}"/>
          </ac:picMkLst>
        </pc:picChg>
        <pc:picChg chg="add mod">
          <ac:chgData name="carolina albornoz" userId="3b7858ba-720b-4f36-95d5-c7a986bee885" providerId="ADAL" clId="{B4F716FE-0FB5-4DF9-B09C-9756A41AD767}" dt="2024-03-05T20:04:12.849" v="46" actId="1036"/>
          <ac:picMkLst>
            <pc:docMk/>
            <pc:sldMk cId="2933420344" sldId="1448943915"/>
            <ac:picMk id="55" creationId="{AD19490C-ACAB-1B51-4D8A-71C6DF873F20}"/>
          </ac:picMkLst>
        </pc:picChg>
        <pc:picChg chg="del">
          <ac:chgData name="carolina albornoz" userId="3b7858ba-720b-4f36-95d5-c7a986bee885" providerId="ADAL" clId="{B4F716FE-0FB5-4DF9-B09C-9756A41AD767}" dt="2024-03-05T20:03:36.656" v="19" actId="478"/>
          <ac:picMkLst>
            <pc:docMk/>
            <pc:sldMk cId="2933420344" sldId="1448943915"/>
            <ac:picMk id="92" creationId="{6E6ED7ED-F977-8770-A4FD-986886B14C0F}"/>
          </ac:picMkLst>
        </pc:picChg>
        <pc:picChg chg="del">
          <ac:chgData name="carolina albornoz" userId="3b7858ba-720b-4f36-95d5-c7a986bee885" providerId="ADAL" clId="{B4F716FE-0FB5-4DF9-B09C-9756A41AD767}" dt="2024-03-05T20:03:36.656" v="19" actId="478"/>
          <ac:picMkLst>
            <pc:docMk/>
            <pc:sldMk cId="2933420344" sldId="1448943915"/>
            <ac:picMk id="96" creationId="{8439C1D3-0643-3840-2E35-27491277F14F}"/>
          </ac:picMkLst>
        </pc:picChg>
        <pc:picChg chg="del">
          <ac:chgData name="carolina albornoz" userId="3b7858ba-720b-4f36-95d5-c7a986bee885" providerId="ADAL" clId="{B4F716FE-0FB5-4DF9-B09C-9756A41AD767}" dt="2024-03-05T20:03:36.656" v="19" actId="478"/>
          <ac:picMkLst>
            <pc:docMk/>
            <pc:sldMk cId="2933420344" sldId="1448943915"/>
            <ac:picMk id="97" creationId="{E9C85847-ADDC-6257-8BD5-62937A3DD791}"/>
          </ac:picMkLst>
        </pc:picChg>
        <pc:picChg chg="del">
          <ac:chgData name="carolina albornoz" userId="3b7858ba-720b-4f36-95d5-c7a986bee885" providerId="ADAL" clId="{B4F716FE-0FB5-4DF9-B09C-9756A41AD767}" dt="2024-03-05T20:03:36.656" v="19" actId="478"/>
          <ac:picMkLst>
            <pc:docMk/>
            <pc:sldMk cId="2933420344" sldId="1448943915"/>
            <ac:picMk id="98" creationId="{4284425C-397B-C5CB-9552-409E42355ED1}"/>
          </ac:picMkLst>
        </pc:picChg>
        <pc:picChg chg="del">
          <ac:chgData name="carolina albornoz" userId="3b7858ba-720b-4f36-95d5-c7a986bee885" providerId="ADAL" clId="{B4F716FE-0FB5-4DF9-B09C-9756A41AD767}" dt="2024-03-05T20:03:36.656" v="19" actId="478"/>
          <ac:picMkLst>
            <pc:docMk/>
            <pc:sldMk cId="2933420344" sldId="1448943915"/>
            <ac:picMk id="99" creationId="{F2594B30-ADA5-5839-8190-556A54418ED0}"/>
          </ac:picMkLst>
        </pc:picChg>
        <pc:picChg chg="del">
          <ac:chgData name="carolina albornoz" userId="3b7858ba-720b-4f36-95d5-c7a986bee885" providerId="ADAL" clId="{B4F716FE-0FB5-4DF9-B09C-9756A41AD767}" dt="2024-03-05T20:03:36.656" v="19" actId="478"/>
          <ac:picMkLst>
            <pc:docMk/>
            <pc:sldMk cId="2933420344" sldId="1448943915"/>
            <ac:picMk id="100" creationId="{8B7FEE00-338E-1732-743A-B6A220808C09}"/>
          </ac:picMkLst>
        </pc:picChg>
        <pc:picChg chg="del">
          <ac:chgData name="carolina albornoz" userId="3b7858ba-720b-4f36-95d5-c7a986bee885" providerId="ADAL" clId="{B4F716FE-0FB5-4DF9-B09C-9756A41AD767}" dt="2024-03-05T20:03:36.656" v="19" actId="478"/>
          <ac:picMkLst>
            <pc:docMk/>
            <pc:sldMk cId="2933420344" sldId="1448943915"/>
            <ac:picMk id="101" creationId="{EDEB9DDB-C63C-A916-8BAA-B31BD9FCE3E9}"/>
          </ac:picMkLst>
        </pc:picChg>
        <pc:picChg chg="del">
          <ac:chgData name="carolina albornoz" userId="3b7858ba-720b-4f36-95d5-c7a986bee885" providerId="ADAL" clId="{B4F716FE-0FB5-4DF9-B09C-9756A41AD767}" dt="2024-03-05T20:03:36.656" v="19" actId="478"/>
          <ac:picMkLst>
            <pc:docMk/>
            <pc:sldMk cId="2933420344" sldId="1448943915"/>
            <ac:picMk id="102" creationId="{E80ABA1B-EBB8-BE62-2BBA-4C358835E502}"/>
          </ac:picMkLst>
        </pc:picChg>
        <pc:picChg chg="del">
          <ac:chgData name="carolina albornoz" userId="3b7858ba-720b-4f36-95d5-c7a986bee885" providerId="ADAL" clId="{B4F716FE-0FB5-4DF9-B09C-9756A41AD767}" dt="2024-03-05T20:03:36.656" v="19" actId="478"/>
          <ac:picMkLst>
            <pc:docMk/>
            <pc:sldMk cId="2933420344" sldId="1448943915"/>
            <ac:picMk id="103" creationId="{86BB1447-3966-03BD-C3B0-AE060779AE78}"/>
          </ac:picMkLst>
        </pc:picChg>
        <pc:cxnChg chg="add mod">
          <ac:chgData name="carolina albornoz" userId="3b7858ba-720b-4f36-95d5-c7a986bee885" providerId="ADAL" clId="{B4F716FE-0FB5-4DF9-B09C-9756A41AD767}" dt="2024-03-05T20:03:51.220" v="21"/>
          <ac:cxnSpMkLst>
            <pc:docMk/>
            <pc:sldMk cId="2933420344" sldId="1448943915"/>
            <ac:cxnSpMk id="19" creationId="{DB598358-1D7B-265A-07B3-71B2ECCA6BBC}"/>
          </ac:cxnSpMkLst>
        </pc:cxnChg>
        <pc:cxnChg chg="add mod">
          <ac:chgData name="carolina albornoz" userId="3b7858ba-720b-4f36-95d5-c7a986bee885" providerId="ADAL" clId="{B4F716FE-0FB5-4DF9-B09C-9756A41AD767}" dt="2024-03-05T20:03:51.220" v="21"/>
          <ac:cxnSpMkLst>
            <pc:docMk/>
            <pc:sldMk cId="2933420344" sldId="1448943915"/>
            <ac:cxnSpMk id="20" creationId="{2A94930F-8D4F-EF2B-0762-C0ADB8425707}"/>
          </ac:cxnSpMkLst>
        </pc:cxnChg>
        <pc:cxnChg chg="add mod">
          <ac:chgData name="carolina albornoz" userId="3b7858ba-720b-4f36-95d5-c7a986bee885" providerId="ADAL" clId="{B4F716FE-0FB5-4DF9-B09C-9756A41AD767}" dt="2024-03-05T20:03:51.220" v="21"/>
          <ac:cxnSpMkLst>
            <pc:docMk/>
            <pc:sldMk cId="2933420344" sldId="1448943915"/>
            <ac:cxnSpMk id="22" creationId="{4D801293-4330-7F2B-2A6D-F3A09668F3F5}"/>
          </ac:cxnSpMkLst>
        </pc:cxnChg>
        <pc:cxnChg chg="add mod">
          <ac:chgData name="carolina albornoz" userId="3b7858ba-720b-4f36-95d5-c7a986bee885" providerId="ADAL" clId="{B4F716FE-0FB5-4DF9-B09C-9756A41AD767}" dt="2024-03-05T20:03:51.220" v="21"/>
          <ac:cxnSpMkLst>
            <pc:docMk/>
            <pc:sldMk cId="2933420344" sldId="1448943915"/>
            <ac:cxnSpMk id="40" creationId="{8A4277BF-7EEF-8B26-94C1-9E4C5873253E}"/>
          </ac:cxnSpMkLst>
        </pc:cxnChg>
        <pc:cxnChg chg="add mod">
          <ac:chgData name="carolina albornoz" userId="3b7858ba-720b-4f36-95d5-c7a986bee885" providerId="ADAL" clId="{B4F716FE-0FB5-4DF9-B09C-9756A41AD767}" dt="2024-03-05T20:03:51.220" v="21"/>
          <ac:cxnSpMkLst>
            <pc:docMk/>
            <pc:sldMk cId="2933420344" sldId="1448943915"/>
            <ac:cxnSpMk id="52" creationId="{BBA0CE0D-8C02-7D18-4973-D78AD836C401}"/>
          </ac:cxnSpMkLst>
        </pc:cxnChg>
        <pc:cxnChg chg="add mod">
          <ac:chgData name="carolina albornoz" userId="3b7858ba-720b-4f36-95d5-c7a986bee885" providerId="ADAL" clId="{B4F716FE-0FB5-4DF9-B09C-9756A41AD767}" dt="2024-03-05T20:03:51.220" v="21"/>
          <ac:cxnSpMkLst>
            <pc:docMk/>
            <pc:sldMk cId="2933420344" sldId="1448943915"/>
            <ac:cxnSpMk id="54" creationId="{D38CB6A7-D45C-6E60-E9D9-4851B5D775AE}"/>
          </ac:cxnSpMkLst>
        </pc:cxnChg>
      </pc:sldChg>
    </pc:docChg>
  </pc:docChgLst>
  <pc:docChgLst>
    <pc:chgData name="carolina albornoz" userId="S::carolina.albornoz@dcv.cl::3b7858ba-720b-4f36-95d5-c7a986bee885" providerId="AD" clId="Web-{BCE273CE-79A6-FA19-0B0E-03AEDB9A6E9B}"/>
    <pc:docChg chg="modSld">
      <pc:chgData name="carolina albornoz" userId="S::carolina.albornoz@dcv.cl::3b7858ba-720b-4f36-95d5-c7a986bee885" providerId="AD" clId="Web-{BCE273CE-79A6-FA19-0B0E-03AEDB9A6E9B}" dt="2024-03-05T20:00:30.422" v="0" actId="14100"/>
      <pc:docMkLst>
        <pc:docMk/>
      </pc:docMkLst>
      <pc:sldChg chg="modSp">
        <pc:chgData name="carolina albornoz" userId="S::carolina.albornoz@dcv.cl::3b7858ba-720b-4f36-95d5-c7a986bee885" providerId="AD" clId="Web-{BCE273CE-79A6-FA19-0B0E-03AEDB9A6E9B}" dt="2024-03-05T20:00:30.422" v="0" actId="14100"/>
        <pc:sldMkLst>
          <pc:docMk/>
          <pc:sldMk cId="2758197507" sldId="141169671"/>
        </pc:sldMkLst>
        <pc:spChg chg="mod">
          <ac:chgData name="carolina albornoz" userId="S::carolina.albornoz@dcv.cl::3b7858ba-720b-4f36-95d5-c7a986bee885" providerId="AD" clId="Web-{BCE273CE-79A6-FA19-0B0E-03AEDB9A6E9B}" dt="2024-03-05T20:00:30.422" v="0" actId="14100"/>
          <ac:spMkLst>
            <pc:docMk/>
            <pc:sldMk cId="2758197507" sldId="141169671"/>
            <ac:spMk id="11" creationId="{330C2A64-BC09-8A85-C833-7853F1E2AFA3}"/>
          </ac:spMkLst>
        </pc:spChg>
      </pc:sldChg>
    </pc:docChg>
  </pc:docChgLst>
  <pc:docChgLst>
    <pc:chgData name="eduardo roa" userId="182ec3ab-c1d8-46ad-9bf3-340159a4d313" providerId="ADAL" clId="{9CE82BC1-C749-4D8D-8736-41AB10EAFC45}"/>
    <pc:docChg chg="modSld">
      <pc:chgData name="eduardo roa" userId="182ec3ab-c1d8-46ad-9bf3-340159a4d313" providerId="ADAL" clId="{9CE82BC1-C749-4D8D-8736-41AB10EAFC45}" dt="2024-03-13T12:03:30.161" v="17" actId="20577"/>
      <pc:docMkLst>
        <pc:docMk/>
      </pc:docMkLst>
      <pc:sldChg chg="modSp mod">
        <pc:chgData name="eduardo roa" userId="182ec3ab-c1d8-46ad-9bf3-340159a4d313" providerId="ADAL" clId="{9CE82BC1-C749-4D8D-8736-41AB10EAFC45}" dt="2024-03-13T12:03:30.161" v="17" actId="20577"/>
        <pc:sldMkLst>
          <pc:docMk/>
          <pc:sldMk cId="2133808411" sldId="141169634"/>
        </pc:sldMkLst>
        <pc:spChg chg="mod">
          <ac:chgData name="eduardo roa" userId="182ec3ab-c1d8-46ad-9bf3-340159a4d313" providerId="ADAL" clId="{9CE82BC1-C749-4D8D-8736-41AB10EAFC45}" dt="2024-03-13T12:03:30.161" v="17" actId="20577"/>
          <ac:spMkLst>
            <pc:docMk/>
            <pc:sldMk cId="2133808411" sldId="141169634"/>
            <ac:spMk id="2" creationId="{2CD3F9BD-4321-46ED-B7FE-4B0602E98B5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7ED3D31-D080-4256-9FDA-38CCD7A64416}" type="datetimeFigureOut">
              <a:rPr lang="es-CL" smtClean="0"/>
              <a:t>13-03-2024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8C8F6D9-2F71-4CC8-A768-B16051F1DB6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69357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22909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47312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Plataforma: </a:t>
            </a:r>
            <a:r>
              <a:rPr lang="es-ES_tradnl" sz="1200" dirty="0">
                <a:solidFill>
                  <a:schemeClr val="bg1">
                    <a:lumMod val="50000"/>
                  </a:schemeClr>
                </a:solidFill>
              </a:rPr>
              <a:t>Lugar físico o virtual por medio del cual quienes tienen proyectos de inversión o necesidades de financiamiento difunden, comunican, ofertan o promocionan esos proyectos o necesidades, o las características de éstos, y se contactan u obtienen información de contacto de quienes cuentan con recursos disponibles o la intención de participar en esos proyectos o necesidades o satisfacerlos; a fin de facilitar la materialización de la operación de financiamiento.</a:t>
            </a:r>
          </a:p>
          <a:p>
            <a:pPr algn="just"/>
            <a:r>
              <a:rPr lang="es-ES" sz="1200" b="1" dirty="0">
                <a:solidFill>
                  <a:schemeClr val="bg1">
                    <a:lumMod val="50000"/>
                  </a:schemeClr>
                </a:solidFill>
              </a:rPr>
              <a:t>Asesoría crediticia: 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la prestación de servicios de evaluaciones o recomendaciones a terceros respecto de la capacidad o probabilidad de pago de personas naturales y jurídicas o entidades, o de la identidad de éstas, para fines de la obtención, modificación o renegociación de un crédito o financiamiento.</a:t>
            </a:r>
          </a:p>
          <a:p>
            <a:pPr algn="just"/>
            <a:r>
              <a:rPr lang="es-ES" sz="1200" b="1" dirty="0">
                <a:solidFill>
                  <a:schemeClr val="bg1">
                    <a:lumMod val="50000"/>
                  </a:schemeClr>
                </a:solidFill>
              </a:rPr>
              <a:t>Asesoría de inversión: 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la prestación de servicios de evaluaciones o recomendaciones a terceros respecto de la conveniencia de realizar determinadas inversiones u operaciones en valores de oferta pública, instrumentos financieros o proyectos de inversión. No comprende la asesoría previsional, entidades de asesoría previsional, asesores financieros previsionales o entidades de asesoría financiera a que se refiere el decreto ley N°3.500, de 1980, ni los agentes de venta de compañías de seguros.</a:t>
            </a:r>
            <a:endParaRPr lang="es-CL" dirty="0"/>
          </a:p>
          <a:p>
            <a:r>
              <a:rPr lang="es-ES" sz="1200" b="0" dirty="0">
                <a:solidFill>
                  <a:schemeClr val="bg1">
                    <a:lumMod val="50000"/>
                  </a:schemeClr>
                </a:solidFill>
              </a:rPr>
              <a:t>mantener a nombre propio por cuenta de terceros, o a nombre de éstos, instrumentos financieros, dinero o divisas que provengan de los flujos o de la enajenación de instrumentos financieros mantenidos en custodia, o que hayan sido entregados por éstos para la adquisición de instrumentos financieros o para garantizar las operaciones con esos instrumentos.</a:t>
            </a:r>
          </a:p>
          <a:p>
            <a:r>
              <a:rPr lang="es-ES" sz="1200" b="0" dirty="0">
                <a:solidFill>
                  <a:schemeClr val="bg1">
                    <a:lumMod val="50000"/>
                  </a:schemeClr>
                </a:solidFill>
              </a:rPr>
              <a:t>La existencia de un ente encargado de la custodia  de instrumentos financieros permite mayor eficiencia en las operaciones financieras que se realizan entre los depositantes, sus transacciones, constituciones de prenda y garantías, todo ello en un ambiente informado y regulado.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lugar físico o virtual que permite a sus participantes cotizar, ofrecer o transar instrumentos financieros o valores de oferta pública, y que no está autorizado para actuar como bolsa de valores de acuerdo con la ley N°18.045 o como bolsa de productos de acuerdo con la ley N°19.220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dirty="0">
                <a:solidFill>
                  <a:schemeClr val="bg1">
                    <a:lumMod val="50000"/>
                  </a:schemeClr>
                </a:solidFill>
              </a:rPr>
              <a:t>Enrutamiento de ordenes: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 servicio de canalización de órdenes recibidas de terceros para la compra o venta de valores de oferta pública o instrumentos financieros a sistemas alternativos de transacción, intermediarios de valores o corredores de bolsas de productos.</a:t>
            </a:r>
          </a:p>
          <a:p>
            <a:pPr algn="just"/>
            <a:endParaRPr lang="es-ES" sz="120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es-ES" sz="1200" b="1" dirty="0">
                <a:solidFill>
                  <a:schemeClr val="bg1">
                    <a:lumMod val="50000"/>
                  </a:schemeClr>
                </a:solidFill>
              </a:rPr>
              <a:t>Intermediación de instrumentos financieros: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 servicio en virtud del cual se realizan actividades de compra o venta de instrumentos financieros para terceros, mediante cualquiera de las siguientes formas: adquiriendo o enajenando por cuenta propia instrumentos financieros, con el ánimo anterior de vender o comprar esos mismos instrumentos al tercero, o adquiriendo o vendiendo instrumentos financieros a nombre de o para dicho tercero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8F6D9-2F71-4CC8-A768-B16051F1DB6F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635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</p:spTree>
    <p:extLst>
      <p:ext uri="{BB962C8B-B14F-4D97-AF65-F5344CB8AC3E}">
        <p14:creationId xmlns:p14="http://schemas.microsoft.com/office/powerpoint/2010/main" val="1550567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E1F41FA-D44F-42FA-BFDE-49E115E550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37423"/>
          <a:stretch/>
        </p:blipFill>
        <p:spPr>
          <a:xfrm>
            <a:off x="6501273" y="5722"/>
            <a:ext cx="5686384" cy="685227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2462EF8-2DD4-4110-8ADA-8DC920F05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161" y="1122363"/>
            <a:ext cx="5364155" cy="2387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A76556D-489E-407F-8DF7-93F9747A24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161" y="3602038"/>
            <a:ext cx="5364155" cy="1655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C9C5F992-3683-4E33-AB4B-6D94F994A0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797" y="6408527"/>
            <a:ext cx="1174540" cy="188297"/>
          </a:xfrm>
          <a:prstGeom prst="rect">
            <a:avLst/>
          </a:prstGeom>
        </p:spPr>
      </p:pic>
      <p:pic>
        <p:nvPicPr>
          <p:cNvPr id="10" name="Imagen 9" descr="Imagen que contiene Icono&#10;&#10;Descripción generada automáticamente">
            <a:extLst>
              <a:ext uri="{FF2B5EF4-FFF2-40B4-BE49-F238E27FC236}">
                <a16:creationId xmlns:a16="http://schemas.microsoft.com/office/drawing/2014/main" id="{12565089-0DFA-4825-AFC3-9269FCDD49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55" y="6407332"/>
            <a:ext cx="1193062" cy="189541"/>
          </a:xfrm>
          <a:prstGeom prst="rect">
            <a:avLst/>
          </a:prstGeom>
        </p:spPr>
      </p:pic>
      <p:sp>
        <p:nvSpPr>
          <p:cNvPr id="11" name="Marcador de número de diapositiva 6">
            <a:extLst>
              <a:ext uri="{FF2B5EF4-FFF2-40B4-BE49-F238E27FC236}">
                <a16:creationId xmlns:a16="http://schemas.microsoft.com/office/drawing/2014/main" id="{B7E60D94-02E0-43F7-850B-512F9B0D5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4243" y="6445650"/>
            <a:ext cx="1048949" cy="365125"/>
          </a:xfrm>
          <a:prstGeom prst="rect">
            <a:avLst/>
          </a:prstGeom>
        </p:spPr>
        <p:txBody>
          <a:bodyPr anchor="ctr"/>
          <a:lstStyle>
            <a:lvl1pPr algn="r">
              <a:defRPr sz="1100"/>
            </a:lvl1pPr>
          </a:lstStyle>
          <a:p>
            <a:fld id="{97861FBC-36ED-49A4-9A29-FDE92C773753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2ED2EF70-E49F-4DEC-8517-BE484BA8077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606" y="5688485"/>
            <a:ext cx="1389158" cy="375231"/>
          </a:xfrm>
          <a:prstGeom prst="rect">
            <a:avLst/>
          </a:prstGeom>
        </p:spPr>
      </p:pic>
      <p:cxnSp>
        <p:nvCxnSpPr>
          <p:cNvPr id="13" name="Google Shape;137;p17">
            <a:extLst>
              <a:ext uri="{FF2B5EF4-FFF2-40B4-BE49-F238E27FC236}">
                <a16:creationId xmlns:a16="http://schemas.microsoft.com/office/drawing/2014/main" id="{C25F7D33-FC2D-43AC-922A-309CDE980E7F}"/>
              </a:ext>
            </a:extLst>
          </p:cNvPr>
          <p:cNvCxnSpPr/>
          <p:nvPr userDrawn="1"/>
        </p:nvCxnSpPr>
        <p:spPr>
          <a:xfrm>
            <a:off x="918267" y="3429000"/>
            <a:ext cx="3961200" cy="0"/>
          </a:xfrm>
          <a:prstGeom prst="straightConnector1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838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8085-5E13-4C98-A5F0-DB6054FAB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78" y="164830"/>
            <a:ext cx="6900648" cy="62850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s-ES" dirty="0"/>
              <a:t>Agenda</a:t>
            </a:r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B6544E4-F2CF-4706-9DF6-9C371691900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96077" y="1128630"/>
            <a:ext cx="6900649" cy="515377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AutoNum type="arabicPeriod"/>
              <a:defRPr sz="2000" b="1">
                <a:solidFill>
                  <a:schemeClr val="tx1"/>
                </a:solidFill>
              </a:defRPr>
            </a:lvl1pPr>
            <a:lvl2pPr marL="800100" indent="-342900">
              <a:buFont typeface="+mj-lt"/>
              <a:buAutoNum type="alphaLcPeriod"/>
              <a:defRPr sz="1600" b="0">
                <a:solidFill>
                  <a:schemeClr val="tx1"/>
                </a:solidFill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Contenido 1</a:t>
            </a:r>
          </a:p>
          <a:p>
            <a:pPr lvl="0"/>
            <a:r>
              <a:rPr lang="es-ES" dirty="0"/>
              <a:t>Contenido 2</a:t>
            </a:r>
          </a:p>
          <a:p>
            <a:pPr lvl="1"/>
            <a:r>
              <a:rPr lang="es-ES" dirty="0" err="1"/>
              <a:t>Subcontenido</a:t>
            </a:r>
            <a:r>
              <a:rPr lang="es-ES" dirty="0"/>
              <a:t> a</a:t>
            </a:r>
          </a:p>
          <a:p>
            <a:pPr lvl="1"/>
            <a:r>
              <a:rPr lang="es-ES" dirty="0" err="1"/>
              <a:t>Subcontenido</a:t>
            </a:r>
            <a:r>
              <a:rPr lang="es-ES" dirty="0"/>
              <a:t> b</a:t>
            </a:r>
          </a:p>
          <a:p>
            <a:pPr lvl="1"/>
            <a:endParaRPr lang="es-ES" dirty="0"/>
          </a:p>
        </p:txBody>
      </p:sp>
      <p:pic>
        <p:nvPicPr>
          <p:cNvPr id="8" name="Google Shape;70;p13">
            <a:extLst>
              <a:ext uri="{FF2B5EF4-FFF2-40B4-BE49-F238E27FC236}">
                <a16:creationId xmlns:a16="http://schemas.microsoft.com/office/drawing/2014/main" id="{E8588384-088B-4FB1-964D-C9FCABD2CD11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 l="12281" r="10715"/>
          <a:stretch/>
        </p:blipFill>
        <p:spPr>
          <a:xfrm>
            <a:off x="7576284" y="0"/>
            <a:ext cx="4301680" cy="63954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984F4ABF-50CC-43A4-A290-C1147112E94A}"/>
              </a:ext>
            </a:extLst>
          </p:cNvPr>
          <p:cNvCxnSpPr>
            <a:cxnSpLocks/>
          </p:cNvCxnSpPr>
          <p:nvPr userDrawn="1"/>
        </p:nvCxnSpPr>
        <p:spPr>
          <a:xfrm>
            <a:off x="415600" y="856062"/>
            <a:ext cx="6562201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rcador de número de diapositiva 6">
            <a:extLst>
              <a:ext uri="{FF2B5EF4-FFF2-40B4-BE49-F238E27FC236}">
                <a16:creationId xmlns:a16="http://schemas.microsoft.com/office/drawing/2014/main" id="{E82C9F7F-16A2-46B7-A0D2-3578BD51D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4243" y="6445650"/>
            <a:ext cx="1048949" cy="365125"/>
          </a:xfrm>
          <a:prstGeom prst="rect">
            <a:avLst/>
          </a:prstGeom>
        </p:spPr>
        <p:txBody>
          <a:bodyPr anchor="ctr"/>
          <a:lstStyle>
            <a:lvl1pPr algn="r">
              <a:defRPr sz="1100"/>
            </a:lvl1pPr>
          </a:lstStyle>
          <a:p>
            <a:fld id="{97861FBC-36ED-49A4-9A29-FDE92C773753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3FFE3C5F-A1C9-4F83-B815-EA29633A90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950" y="6396929"/>
            <a:ext cx="831498" cy="22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15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0CD1FF-6AB5-4088-9342-95D6F6D2F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91776"/>
            <a:ext cx="9941080" cy="5056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07188A-8103-4DC3-B3BF-F9EAE921E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00" y="1017088"/>
            <a:ext cx="10938200" cy="51598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F60853A-CBE3-4233-8BE1-AB73BD9B2145}"/>
              </a:ext>
            </a:extLst>
          </p:cNvPr>
          <p:cNvCxnSpPr/>
          <p:nvPr userDrawn="1"/>
        </p:nvCxnSpPr>
        <p:spPr>
          <a:xfrm>
            <a:off x="415600" y="870738"/>
            <a:ext cx="994108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7E286A7A-1703-4415-96C0-5C1DC00BF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743" y="299688"/>
            <a:ext cx="1087773" cy="293822"/>
          </a:xfrm>
          <a:prstGeom prst="rect">
            <a:avLst/>
          </a:prstGeom>
        </p:spPr>
      </p:pic>
      <p:sp>
        <p:nvSpPr>
          <p:cNvPr id="16" name="Marcador de número de diapositiva 6">
            <a:extLst>
              <a:ext uri="{FF2B5EF4-FFF2-40B4-BE49-F238E27FC236}">
                <a16:creationId xmlns:a16="http://schemas.microsoft.com/office/drawing/2014/main" id="{5EAA94A3-A7E1-4973-ACCA-3C951F058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4243" y="6445650"/>
            <a:ext cx="1048949" cy="365125"/>
          </a:xfrm>
          <a:prstGeom prst="rect">
            <a:avLst/>
          </a:prstGeom>
        </p:spPr>
        <p:txBody>
          <a:bodyPr anchor="ctr"/>
          <a:lstStyle>
            <a:lvl1pPr algn="r">
              <a:defRPr sz="1100"/>
            </a:lvl1pPr>
          </a:lstStyle>
          <a:p>
            <a:fld id="{97861FBC-36ED-49A4-9A29-FDE92C773753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7ED62B27-F039-4232-810D-AFBB26E95A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0" y="6509984"/>
            <a:ext cx="934280" cy="149780"/>
          </a:xfrm>
          <a:prstGeom prst="rect">
            <a:avLst/>
          </a:prstGeom>
        </p:spPr>
      </p:pic>
      <p:pic>
        <p:nvPicPr>
          <p:cNvPr id="10" name="Imagen 9" descr="Imagen que contiene Icono&#10;&#10;Descripción generada automáticamente">
            <a:extLst>
              <a:ext uri="{FF2B5EF4-FFF2-40B4-BE49-F238E27FC236}">
                <a16:creationId xmlns:a16="http://schemas.microsoft.com/office/drawing/2014/main" id="{BE47F8F5-A1F9-4906-BC4B-A9D995450F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394" y="6509055"/>
            <a:ext cx="949009" cy="15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03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6">
            <a:extLst>
              <a:ext uri="{FF2B5EF4-FFF2-40B4-BE49-F238E27FC236}">
                <a16:creationId xmlns:a16="http://schemas.microsoft.com/office/drawing/2014/main" id="{0EBC0147-38CD-430A-9F5B-0B08BE7A1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4243" y="6445650"/>
            <a:ext cx="1048949" cy="365125"/>
          </a:xfrm>
          <a:prstGeom prst="rect">
            <a:avLst/>
          </a:prstGeom>
        </p:spPr>
        <p:txBody>
          <a:bodyPr anchor="ctr"/>
          <a:lstStyle>
            <a:lvl1pPr algn="r">
              <a:defRPr sz="1100"/>
            </a:lvl1pPr>
          </a:lstStyle>
          <a:p>
            <a:fld id="{97861FBC-36ED-49A4-9A29-FDE92C77375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93645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04AAE6B-3B4F-44FD-9318-6E63822D8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3BEBA94-01C3-42FC-88A1-617431031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225798-3FB8-4ED9-90C5-32F104EC4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9A0BE7-0482-48C6-87B6-C2EAE1304D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9360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0" r:id="rId3"/>
    <p:sldLayoutId id="2147483655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ommons.wikimedia.org/wiki/Category:Servicio_de_Impuestos_Internos" TargetMode="External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1.wdp"/><Relationship Id="rId7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linkedin.com/company/444052/admin/" TargetMode="External"/><Relationship Id="rId5" Type="http://schemas.openxmlformats.org/officeDocument/2006/relationships/hyperlink" Target="http://www.dcv.cl/" TargetMode="Externa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image" Target="../media/image7.png"/><Relationship Id="rId21" Type="http://schemas.microsoft.com/office/2007/relationships/hdphoto" Target="../media/hdphoto4.wdp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jp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microsoft.com/office/2007/relationships/hdphoto" Target="../media/hdphoto3.wdp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hyperlink" Target="https://commons.wikimedia.org/wiki/File:KPMG_blue_logo.sv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D3F9BD-4321-46ED-B7FE-4B0602E98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9838" y="1926527"/>
            <a:ext cx="5364155" cy="1329435"/>
          </a:xfrm>
        </p:spPr>
        <p:txBody>
          <a:bodyPr/>
          <a:lstStyle/>
          <a:p>
            <a:r>
              <a:rPr lang="es-CL" dirty="0"/>
              <a:t>Ley Fintech</a:t>
            </a:r>
            <a:br>
              <a:rPr lang="es-CL" dirty="0"/>
            </a:br>
            <a:r>
              <a:rPr lang="es-CL" dirty="0"/>
              <a:t>Servicios DCV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FEC49E-3C1B-4B86-A25F-10EF6D5F42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s-CL" b="1" dirty="0"/>
          </a:p>
          <a:p>
            <a:r>
              <a:rPr lang="es-ES" b="1" dirty="0"/>
              <a:t>Marzo 2024</a:t>
            </a:r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5007396-4A6D-4EF5-BE3C-15AAFDCB9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1FBC-36ED-49A4-9A29-FDE92C773753}" type="slidenum">
              <a:rPr lang="es-CL" smtClean="0"/>
              <a:pPr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33808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598;p30">
            <a:extLst>
              <a:ext uri="{FF2B5EF4-FFF2-40B4-BE49-F238E27FC236}">
                <a16:creationId xmlns:a16="http://schemas.microsoft.com/office/drawing/2014/main" id="{5BC892A6-97F0-2F91-897A-C2C67979FD88}"/>
              </a:ext>
            </a:extLst>
          </p:cNvPr>
          <p:cNvPicPr preferRelativeResize="0"/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5459" r="19033" b="-1"/>
          <a:stretch/>
        </p:blipFill>
        <p:spPr>
          <a:xfrm>
            <a:off x="7040821" y="0"/>
            <a:ext cx="5151179" cy="685799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A30401A-891E-4EDC-DCA9-6C93CF834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Tipos de activos Ley fintec.</a:t>
            </a:r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975EB7A-C7C8-D4D1-844C-FEC4E4FDA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1FBC-36ED-49A4-9A29-FDE92C773753}" type="slidenum">
              <a:rPr lang="es-CL" smtClean="0"/>
              <a:pPr/>
              <a:t>10</a:t>
            </a:fld>
            <a:endParaRPr lang="es-CL"/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C72C37B0-637C-CB3D-544F-9CCD32DA1AFA}"/>
              </a:ext>
            </a:extLst>
          </p:cNvPr>
          <p:cNvSpPr txBox="1">
            <a:spLocks/>
          </p:cNvSpPr>
          <p:nvPr/>
        </p:nvSpPr>
        <p:spPr>
          <a:xfrm>
            <a:off x="415600" y="1017588"/>
            <a:ext cx="6403654" cy="45477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1800" b="1" dirty="0">
                <a:cs typeface="Arial" panose="020B0604020202020204" pitchFamily="34" charset="0"/>
              </a:rPr>
              <a:t>Instrumento financiero: </a:t>
            </a:r>
            <a:r>
              <a:rPr lang="es-ES" sz="1800" dirty="0">
                <a:cs typeface="Arial" panose="020B0604020202020204" pitchFamily="34" charset="0"/>
              </a:rPr>
              <a:t>todo título, contrato, documento o bien incorporal, diseñado, empleado o estructurado con la finalidad de generar rentas monetarias, o representar una deuda insoluta o un activo financiero virtual. Se considerarán instrumentos financieros para los efectos de esta ley los valores </a:t>
            </a:r>
            <a:r>
              <a:rPr lang="es-ES" sz="1800" u="sng" dirty="0">
                <a:cs typeface="Arial" panose="020B0604020202020204" pitchFamily="34" charset="0"/>
              </a:rPr>
              <a:t>no inscritos en el Registro de Valores </a:t>
            </a:r>
            <a:r>
              <a:rPr lang="es-ES" sz="1800" dirty="0">
                <a:cs typeface="Arial" panose="020B0604020202020204" pitchFamily="34" charset="0"/>
              </a:rPr>
              <a:t>y de Valores Extranjeros de la Ley </a:t>
            </a:r>
            <a:r>
              <a:rPr lang="es-ES" sz="1800" dirty="0" err="1">
                <a:cs typeface="Arial" panose="020B0604020202020204" pitchFamily="34" charset="0"/>
              </a:rPr>
              <a:t>n°</a:t>
            </a:r>
            <a:r>
              <a:rPr lang="es-ES" sz="1800" dirty="0">
                <a:cs typeface="Arial" panose="020B0604020202020204" pitchFamily="34" charset="0"/>
              </a:rPr>
              <a:t> 18.045, contratos derivados, contratos por diferencia, facturas, entre otros, independiente de si su soporte es físico o electrónico. No serán considerados instrumentos financieros para los efectos de esta ley, los valores de oferta pública; ni el dinero o divisas, independiente de si su soporte es físico o digital.</a:t>
            </a:r>
          </a:p>
          <a:p>
            <a:pPr algn="just"/>
            <a:r>
              <a:rPr lang="es-ES" sz="1800" b="1" dirty="0">
                <a:cs typeface="Arial" panose="020B0604020202020204" pitchFamily="34" charset="0"/>
              </a:rPr>
              <a:t>Activos financieros virtuales o criptoactivos: </a:t>
            </a:r>
            <a:r>
              <a:rPr lang="es-ES" sz="1800" u="sng" dirty="0">
                <a:cs typeface="Arial" panose="020B0604020202020204" pitchFamily="34" charset="0"/>
              </a:rPr>
              <a:t>representación digital </a:t>
            </a:r>
            <a:r>
              <a:rPr lang="es-ES" sz="1800" dirty="0">
                <a:cs typeface="Arial" panose="020B0604020202020204" pitchFamily="34" charset="0"/>
              </a:rPr>
              <a:t>de unidades de valor, bienes o servicios, con excepción de dinero, ya sea en moneda nacional o divisas, que </a:t>
            </a:r>
            <a:r>
              <a:rPr lang="es-ES" sz="1800" u="sng" dirty="0">
                <a:cs typeface="Arial" panose="020B0604020202020204" pitchFamily="34" charset="0"/>
              </a:rPr>
              <a:t>pueden ser transferidos</a:t>
            </a:r>
            <a:r>
              <a:rPr lang="es-ES" sz="1800" dirty="0">
                <a:cs typeface="Arial" panose="020B0604020202020204" pitchFamily="34" charset="0"/>
              </a:rPr>
              <a:t>, almacenados o intercambiados digitalmente.</a:t>
            </a:r>
          </a:p>
          <a:p>
            <a:pPr algn="just"/>
            <a:endParaRPr lang="es-CL" sz="1800" dirty="0"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6A1E1FD-F896-15B8-B1A1-1B61032BEC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250" y="291776"/>
            <a:ext cx="1188000" cy="32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19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FA05A91-6899-1928-DDFB-9382B582B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Modelo General </a:t>
            </a:r>
            <a:endParaRPr lang="es-CL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8DFDAA7-D28D-F744-0673-E6186B6ADA3E}"/>
              </a:ext>
            </a:extLst>
          </p:cNvPr>
          <p:cNvSpPr txBox="1"/>
          <p:nvPr/>
        </p:nvSpPr>
        <p:spPr>
          <a:xfrm>
            <a:off x="698636" y="886566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/>
              <a:t>Mundo Emisor</a:t>
            </a:r>
            <a:endParaRPr lang="es-CL" sz="1400" b="1" dirty="0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85AE8827-FD3B-8358-C612-6DF48BD9F898}"/>
              </a:ext>
            </a:extLst>
          </p:cNvPr>
          <p:cNvSpPr/>
          <p:nvPr/>
        </p:nvSpPr>
        <p:spPr>
          <a:xfrm>
            <a:off x="785609" y="1858672"/>
            <a:ext cx="1190943" cy="30777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dirty="0"/>
              <a:t>Emisores mercado financiero</a:t>
            </a:r>
            <a:endParaRPr lang="es-CL" sz="800" dirty="0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AD7E146-C639-4F1E-D53C-458A890BDF9B}"/>
              </a:ext>
            </a:extLst>
          </p:cNvPr>
          <p:cNvSpPr/>
          <p:nvPr/>
        </p:nvSpPr>
        <p:spPr>
          <a:xfrm>
            <a:off x="785609" y="5556209"/>
            <a:ext cx="1190943" cy="307777"/>
          </a:xfrm>
          <a:prstGeom prst="roundRect">
            <a:avLst/>
          </a:prstGeom>
          <a:solidFill>
            <a:srgbClr val="772583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dirty="0"/>
              <a:t>Emisores ecosistema fintech</a:t>
            </a:r>
            <a:endParaRPr lang="es-CL" sz="8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0FDBA1A-3609-E0FF-1106-F46F7B6AE673}"/>
              </a:ext>
            </a:extLst>
          </p:cNvPr>
          <p:cNvSpPr txBox="1"/>
          <p:nvPr/>
        </p:nvSpPr>
        <p:spPr>
          <a:xfrm>
            <a:off x="2694555" y="886566"/>
            <a:ext cx="1181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/>
              <a:t>Instrumentos</a:t>
            </a:r>
            <a:endParaRPr lang="es-CL" sz="1400" b="1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9C5B56EC-9D5B-008C-C6B6-1B2E31E6B249}"/>
              </a:ext>
            </a:extLst>
          </p:cNvPr>
          <p:cNvSpPr/>
          <p:nvPr/>
        </p:nvSpPr>
        <p:spPr>
          <a:xfrm>
            <a:off x="2332775" y="2365113"/>
            <a:ext cx="1977748" cy="202287"/>
          </a:xfrm>
          <a:prstGeom prst="rect">
            <a:avLst/>
          </a:prstGeom>
          <a:noFill/>
          <a:ln>
            <a:solidFill>
              <a:srgbClr val="527E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00" dirty="0">
                <a:solidFill>
                  <a:schemeClr val="tx1"/>
                </a:solidFill>
              </a:rPr>
              <a:t>Acciones abiertas y SpA </a:t>
            </a:r>
            <a:r>
              <a:rPr lang="es-MX" sz="700" dirty="0" err="1">
                <a:solidFill>
                  <a:schemeClr val="tx1"/>
                </a:solidFill>
              </a:rPr>
              <a:t>ScaleX</a:t>
            </a:r>
            <a:endParaRPr lang="es-CL" sz="700" dirty="0">
              <a:solidFill>
                <a:schemeClr val="tx1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01F79175-62D5-5BC9-1392-58C31E4DED0B}"/>
              </a:ext>
            </a:extLst>
          </p:cNvPr>
          <p:cNvSpPr/>
          <p:nvPr/>
        </p:nvSpPr>
        <p:spPr>
          <a:xfrm>
            <a:off x="2332775" y="2622671"/>
            <a:ext cx="1977748" cy="202287"/>
          </a:xfrm>
          <a:prstGeom prst="rect">
            <a:avLst/>
          </a:prstGeom>
          <a:noFill/>
          <a:ln>
            <a:solidFill>
              <a:srgbClr val="527E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00">
                <a:solidFill>
                  <a:schemeClr val="tx1"/>
                </a:solidFill>
              </a:rPr>
              <a:t>Renta fija</a:t>
            </a:r>
            <a:endParaRPr lang="es-CL" sz="700">
              <a:solidFill>
                <a:schemeClr val="tx1"/>
              </a:solidFill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CAE679CA-BCE1-6410-C52E-49B6347F484A}"/>
              </a:ext>
            </a:extLst>
          </p:cNvPr>
          <p:cNvSpPr/>
          <p:nvPr/>
        </p:nvSpPr>
        <p:spPr>
          <a:xfrm>
            <a:off x="2332775" y="2880230"/>
            <a:ext cx="1977748" cy="202287"/>
          </a:xfrm>
          <a:prstGeom prst="rect">
            <a:avLst/>
          </a:prstGeom>
          <a:noFill/>
          <a:ln>
            <a:solidFill>
              <a:srgbClr val="527E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00">
                <a:solidFill>
                  <a:schemeClr val="tx1"/>
                </a:solidFill>
              </a:rPr>
              <a:t>Bonos</a:t>
            </a:r>
            <a:endParaRPr lang="es-CL" sz="700">
              <a:solidFill>
                <a:schemeClr val="tx1"/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7CE74D64-4E16-2272-7D84-3B2B5DDD8A38}"/>
              </a:ext>
            </a:extLst>
          </p:cNvPr>
          <p:cNvSpPr/>
          <p:nvPr/>
        </p:nvSpPr>
        <p:spPr>
          <a:xfrm>
            <a:off x="2332775" y="3137790"/>
            <a:ext cx="1977748" cy="202287"/>
          </a:xfrm>
          <a:prstGeom prst="rect">
            <a:avLst/>
          </a:prstGeom>
          <a:noFill/>
          <a:ln>
            <a:solidFill>
              <a:srgbClr val="527E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00">
                <a:solidFill>
                  <a:schemeClr val="tx1"/>
                </a:solidFill>
              </a:rPr>
              <a:t>IIF</a:t>
            </a:r>
            <a:endParaRPr lang="es-CL" sz="700">
              <a:solidFill>
                <a:schemeClr val="tx1"/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30DFE00E-6F53-CD13-A19D-2AF8B8D9CD16}"/>
              </a:ext>
            </a:extLst>
          </p:cNvPr>
          <p:cNvSpPr/>
          <p:nvPr/>
        </p:nvSpPr>
        <p:spPr>
          <a:xfrm>
            <a:off x="2332775" y="3395349"/>
            <a:ext cx="1977748" cy="202287"/>
          </a:xfrm>
          <a:prstGeom prst="rect">
            <a:avLst/>
          </a:prstGeom>
          <a:noFill/>
          <a:ln>
            <a:solidFill>
              <a:srgbClr val="527E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00" dirty="0">
                <a:solidFill>
                  <a:schemeClr val="tx1"/>
                </a:solidFill>
              </a:rPr>
              <a:t>Valores Tokenizados (mercado financiero)</a:t>
            </a:r>
            <a:endParaRPr lang="es-CL" sz="700" dirty="0">
              <a:solidFill>
                <a:schemeClr val="tx1"/>
              </a:solidFill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FF02F37D-0F0A-51CA-CD21-F77F818F8FD2}"/>
              </a:ext>
            </a:extLst>
          </p:cNvPr>
          <p:cNvSpPr/>
          <p:nvPr/>
        </p:nvSpPr>
        <p:spPr>
          <a:xfrm>
            <a:off x="2332775" y="4683143"/>
            <a:ext cx="1977748" cy="202287"/>
          </a:xfrm>
          <a:prstGeom prst="rect">
            <a:avLst/>
          </a:prstGeom>
          <a:noFill/>
          <a:ln>
            <a:solidFill>
              <a:srgbClr val="772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00">
                <a:solidFill>
                  <a:schemeClr val="tx1"/>
                </a:solidFill>
              </a:rPr>
              <a:t>Activos financieros virtuales</a:t>
            </a:r>
            <a:endParaRPr lang="es-CL" sz="700">
              <a:solidFill>
                <a:schemeClr val="tx1"/>
              </a:solidFill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5D59719A-1D45-52B1-9A2A-88E7C4B4A00B}"/>
              </a:ext>
            </a:extLst>
          </p:cNvPr>
          <p:cNvSpPr/>
          <p:nvPr/>
        </p:nvSpPr>
        <p:spPr>
          <a:xfrm>
            <a:off x="2332775" y="4940702"/>
            <a:ext cx="1977748" cy="202287"/>
          </a:xfrm>
          <a:prstGeom prst="rect">
            <a:avLst/>
          </a:prstGeom>
          <a:noFill/>
          <a:ln>
            <a:solidFill>
              <a:srgbClr val="772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00" dirty="0">
                <a:solidFill>
                  <a:schemeClr val="tx1"/>
                </a:solidFill>
              </a:rPr>
              <a:t>Token Mutuo hipotecario</a:t>
            </a:r>
            <a:endParaRPr lang="es-CL" sz="700" dirty="0">
              <a:solidFill>
                <a:schemeClr val="tx1"/>
              </a:solidFill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ADBF4663-AEF9-81AC-ED5A-AF10674A6CA9}"/>
              </a:ext>
            </a:extLst>
          </p:cNvPr>
          <p:cNvSpPr/>
          <p:nvPr/>
        </p:nvSpPr>
        <p:spPr>
          <a:xfrm>
            <a:off x="2332775" y="5198266"/>
            <a:ext cx="1977748" cy="202287"/>
          </a:xfrm>
          <a:prstGeom prst="rect">
            <a:avLst/>
          </a:prstGeom>
          <a:noFill/>
          <a:ln>
            <a:solidFill>
              <a:srgbClr val="772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00" dirty="0">
                <a:solidFill>
                  <a:schemeClr val="tx1"/>
                </a:solidFill>
              </a:rPr>
              <a:t>Token Leasing</a:t>
            </a:r>
            <a:endParaRPr lang="es-CL" sz="700" dirty="0">
              <a:solidFill>
                <a:schemeClr val="tx1"/>
              </a:solidFill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BB5608A8-65C0-479F-4395-514C1D74AD6B}"/>
              </a:ext>
            </a:extLst>
          </p:cNvPr>
          <p:cNvSpPr txBox="1"/>
          <p:nvPr/>
        </p:nvSpPr>
        <p:spPr>
          <a:xfrm>
            <a:off x="5440525" y="886566"/>
            <a:ext cx="1737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/>
              <a:t>Servicios de custodia</a:t>
            </a:r>
            <a:endParaRPr lang="es-CL" sz="1400" b="1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8E59D7C-5DB0-09A6-B000-6A479F637FE7}"/>
              </a:ext>
            </a:extLst>
          </p:cNvPr>
          <p:cNvSpPr txBox="1"/>
          <p:nvPr/>
        </p:nvSpPr>
        <p:spPr>
          <a:xfrm>
            <a:off x="5854775" y="3260838"/>
            <a:ext cx="1156086" cy="379463"/>
          </a:xfrm>
          <a:prstGeom prst="rect">
            <a:avLst/>
          </a:prstGeom>
          <a:noFill/>
          <a:ln>
            <a:solidFill>
              <a:srgbClr val="527EDC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MX" sz="933" dirty="0"/>
              <a:t>Cuentas de posición</a:t>
            </a:r>
          </a:p>
          <a:p>
            <a:pPr algn="ctr"/>
            <a:r>
              <a:rPr lang="es-MX" sz="933" dirty="0"/>
              <a:t>DCV</a:t>
            </a:r>
            <a:endParaRPr lang="es-CL" sz="933" dirty="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144EA443-E627-AF49-E4F0-3921B5F71EDE}"/>
              </a:ext>
            </a:extLst>
          </p:cNvPr>
          <p:cNvSpPr txBox="1"/>
          <p:nvPr/>
        </p:nvSpPr>
        <p:spPr>
          <a:xfrm>
            <a:off x="5851567" y="3974132"/>
            <a:ext cx="1162499" cy="379463"/>
          </a:xfrm>
          <a:prstGeom prst="rect">
            <a:avLst/>
          </a:prstGeom>
          <a:noFill/>
          <a:ln>
            <a:solidFill>
              <a:srgbClr val="527EDC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700" b="1"/>
            </a:lvl1pPr>
          </a:lstStyle>
          <a:p>
            <a:pPr algn="ctr"/>
            <a:r>
              <a:rPr lang="es-MX" sz="933" b="0" dirty="0"/>
              <a:t>Cuentas digitales</a:t>
            </a:r>
          </a:p>
          <a:p>
            <a:pPr algn="ctr"/>
            <a:r>
              <a:rPr lang="es-MX" sz="933" b="0" dirty="0" err="1"/>
              <a:t>DCVd</a:t>
            </a:r>
            <a:endParaRPr lang="es-CL" sz="933" b="0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F4842153-C3CD-4084-170C-8CF6898E75B6}"/>
              </a:ext>
            </a:extLst>
          </p:cNvPr>
          <p:cNvSpPr txBox="1"/>
          <p:nvPr/>
        </p:nvSpPr>
        <p:spPr>
          <a:xfrm>
            <a:off x="9474080" y="3835891"/>
            <a:ext cx="1162499" cy="235898"/>
          </a:xfrm>
          <a:prstGeom prst="rect">
            <a:avLst/>
          </a:prstGeom>
          <a:noFill/>
          <a:ln>
            <a:solidFill>
              <a:srgbClr val="772583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700" b="1"/>
            </a:lvl1pPr>
          </a:lstStyle>
          <a:p>
            <a:pPr algn="ctr"/>
            <a:r>
              <a:rPr lang="es-MX" sz="933" b="0" dirty="0"/>
              <a:t>Cuentas de facturas</a:t>
            </a:r>
            <a:endParaRPr lang="es-CL" sz="933" b="0" dirty="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13330884-930B-71F6-3F8D-054112163DB9}"/>
              </a:ext>
            </a:extLst>
          </p:cNvPr>
          <p:cNvSpPr txBox="1"/>
          <p:nvPr/>
        </p:nvSpPr>
        <p:spPr>
          <a:xfrm>
            <a:off x="9474080" y="4265511"/>
            <a:ext cx="1162499" cy="235898"/>
          </a:xfrm>
          <a:prstGeom prst="rect">
            <a:avLst/>
          </a:prstGeom>
          <a:noFill/>
          <a:ln>
            <a:solidFill>
              <a:srgbClr val="772583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700" b="1"/>
            </a:lvl1pPr>
          </a:lstStyle>
          <a:p>
            <a:pPr algn="ctr"/>
            <a:r>
              <a:rPr lang="es-MX" sz="933" b="0" dirty="0"/>
              <a:t>Custodia Física</a:t>
            </a:r>
            <a:endParaRPr lang="es-CL" sz="933" b="0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50A46246-03FE-AD44-980E-E408D7099464}"/>
              </a:ext>
            </a:extLst>
          </p:cNvPr>
          <p:cNvSpPr txBox="1"/>
          <p:nvPr/>
        </p:nvSpPr>
        <p:spPr>
          <a:xfrm>
            <a:off x="9474080" y="4695131"/>
            <a:ext cx="1162499" cy="235898"/>
          </a:xfrm>
          <a:prstGeom prst="rect">
            <a:avLst/>
          </a:prstGeom>
          <a:noFill/>
          <a:ln>
            <a:solidFill>
              <a:srgbClr val="772583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700" b="1"/>
            </a:lvl1pPr>
          </a:lstStyle>
          <a:p>
            <a:pPr algn="ctr"/>
            <a:r>
              <a:rPr lang="es-MX" sz="933" b="0" dirty="0"/>
              <a:t>Custodia Contratos</a:t>
            </a:r>
            <a:endParaRPr lang="es-CL" sz="933" b="0" dirty="0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A4F40FBB-7559-9667-D2A5-1324A59E5971}"/>
              </a:ext>
            </a:extLst>
          </p:cNvPr>
          <p:cNvSpPr txBox="1"/>
          <p:nvPr/>
        </p:nvSpPr>
        <p:spPr>
          <a:xfrm>
            <a:off x="9474080" y="3406271"/>
            <a:ext cx="1162499" cy="235898"/>
          </a:xfrm>
          <a:prstGeom prst="rect">
            <a:avLst/>
          </a:prstGeom>
          <a:noFill/>
          <a:ln>
            <a:solidFill>
              <a:srgbClr val="527EDC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700" b="1"/>
            </a:lvl1pPr>
          </a:lstStyle>
          <a:p>
            <a:pPr algn="ctr"/>
            <a:r>
              <a:rPr lang="es-MX" sz="933" b="0" dirty="0"/>
              <a:t>Cuenta Inventario</a:t>
            </a:r>
            <a:endParaRPr lang="es-CL" sz="933" b="0" dirty="0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4F6A04D2-0F79-ECA9-FC4B-67192184C7C5}"/>
              </a:ext>
            </a:extLst>
          </p:cNvPr>
          <p:cNvSpPr txBox="1"/>
          <p:nvPr/>
        </p:nvSpPr>
        <p:spPr>
          <a:xfrm>
            <a:off x="5036034" y="2470682"/>
            <a:ext cx="1391729" cy="235898"/>
          </a:xfrm>
          <a:prstGeom prst="rect">
            <a:avLst/>
          </a:prstGeom>
          <a:noFill/>
          <a:ln>
            <a:solidFill>
              <a:srgbClr val="527EDC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s-CL"/>
            </a:defPPr>
            <a:lvl1pPr algn="ctr">
              <a:defRPr sz="933" b="1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s-MX" b="0" i="0" dirty="0">
                <a:solidFill>
                  <a:schemeClr val="tx1"/>
                </a:solidFill>
              </a:rPr>
              <a:t>Depositantes directos</a:t>
            </a:r>
            <a:endParaRPr lang="es-CL" b="0" i="0" dirty="0">
              <a:solidFill>
                <a:schemeClr val="tx1"/>
              </a:solidFill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041A8C58-75BE-D830-8632-00BB4682376C}"/>
              </a:ext>
            </a:extLst>
          </p:cNvPr>
          <p:cNvSpPr txBox="1"/>
          <p:nvPr/>
        </p:nvSpPr>
        <p:spPr>
          <a:xfrm>
            <a:off x="6439229" y="2470681"/>
            <a:ext cx="1378904" cy="235898"/>
          </a:xfrm>
          <a:prstGeom prst="rect">
            <a:avLst/>
          </a:prstGeom>
          <a:noFill/>
          <a:ln>
            <a:solidFill>
              <a:srgbClr val="772583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MX" sz="933" dirty="0"/>
              <a:t>Servicio de Sub-Custodia</a:t>
            </a:r>
            <a:endParaRPr lang="es-CL" sz="933" dirty="0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781240EA-3BDA-C73D-2C9E-0458336493A3}"/>
              </a:ext>
            </a:extLst>
          </p:cNvPr>
          <p:cNvSpPr txBox="1"/>
          <p:nvPr/>
        </p:nvSpPr>
        <p:spPr>
          <a:xfrm>
            <a:off x="9474080" y="2976651"/>
            <a:ext cx="1162499" cy="235898"/>
          </a:xfrm>
          <a:prstGeom prst="rect">
            <a:avLst/>
          </a:prstGeom>
          <a:noFill/>
          <a:ln>
            <a:solidFill>
              <a:srgbClr val="68AE0B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700" b="1"/>
            </a:lvl1pPr>
          </a:lstStyle>
          <a:p>
            <a:pPr algn="ctr"/>
            <a:r>
              <a:rPr lang="es-MX" sz="933" b="0" dirty="0"/>
              <a:t>CapTable (</a:t>
            </a:r>
            <a:r>
              <a:rPr lang="es-MX" sz="933" b="0" dirty="0" err="1"/>
              <a:t>ScaleX</a:t>
            </a:r>
            <a:r>
              <a:rPr lang="es-MX" sz="933" b="0" dirty="0"/>
              <a:t>)</a:t>
            </a:r>
            <a:endParaRPr lang="es-CL" sz="933" b="0" dirty="0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9362BE31-FA8D-6D54-48C1-EFCFEBBFF858}"/>
              </a:ext>
            </a:extLst>
          </p:cNvPr>
          <p:cNvSpPr txBox="1"/>
          <p:nvPr/>
        </p:nvSpPr>
        <p:spPr>
          <a:xfrm>
            <a:off x="9027934" y="886566"/>
            <a:ext cx="2054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/>
              <a:t>Otros servicios asociados</a:t>
            </a:r>
            <a:endParaRPr lang="es-CL" sz="1400" b="1" dirty="0"/>
          </a:p>
        </p:txBody>
      </p: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8C58D6E1-03D2-5978-C515-0E57EC4C188F}"/>
              </a:ext>
            </a:extLst>
          </p:cNvPr>
          <p:cNvCxnSpPr>
            <a:stCxn id="35" idx="2"/>
            <a:endCxn id="36" idx="0"/>
          </p:cNvCxnSpPr>
          <p:nvPr/>
        </p:nvCxnSpPr>
        <p:spPr>
          <a:xfrm flipH="1">
            <a:off x="6432817" y="3640301"/>
            <a:ext cx="1" cy="333831"/>
          </a:xfrm>
          <a:prstGeom prst="straightConnector1">
            <a:avLst/>
          </a:prstGeom>
          <a:ln>
            <a:solidFill>
              <a:srgbClr val="0270B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: angular 47">
            <a:extLst>
              <a:ext uri="{FF2B5EF4-FFF2-40B4-BE49-F238E27FC236}">
                <a16:creationId xmlns:a16="http://schemas.microsoft.com/office/drawing/2014/main" id="{3191B8DB-98B2-EEFD-6465-8BB6E145C758}"/>
              </a:ext>
            </a:extLst>
          </p:cNvPr>
          <p:cNvCxnSpPr>
            <a:cxnSpLocks/>
            <a:stCxn id="16" idx="3"/>
            <a:endCxn id="35" idx="3"/>
          </p:cNvCxnSpPr>
          <p:nvPr/>
        </p:nvCxnSpPr>
        <p:spPr>
          <a:xfrm flipH="1">
            <a:off x="7010861" y="2587502"/>
            <a:ext cx="864699" cy="863068"/>
          </a:xfrm>
          <a:prstGeom prst="bentConnector3">
            <a:avLst>
              <a:gd name="adj1" fmla="val -26437"/>
            </a:avLst>
          </a:prstGeom>
          <a:ln>
            <a:solidFill>
              <a:srgbClr val="0270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: angular 48">
            <a:extLst>
              <a:ext uri="{FF2B5EF4-FFF2-40B4-BE49-F238E27FC236}">
                <a16:creationId xmlns:a16="http://schemas.microsoft.com/office/drawing/2014/main" id="{D4819931-6006-0A8E-8886-5626A250B3D6}"/>
              </a:ext>
            </a:extLst>
          </p:cNvPr>
          <p:cNvCxnSpPr>
            <a:cxnSpLocks/>
            <a:stCxn id="16" idx="1"/>
            <a:endCxn id="35" idx="1"/>
          </p:cNvCxnSpPr>
          <p:nvPr/>
        </p:nvCxnSpPr>
        <p:spPr>
          <a:xfrm rot="10800000" flipH="1" flipV="1">
            <a:off x="4998301" y="2587502"/>
            <a:ext cx="856474" cy="863068"/>
          </a:xfrm>
          <a:prstGeom prst="bentConnector3">
            <a:avLst>
              <a:gd name="adj1" fmla="val -26691"/>
            </a:avLst>
          </a:prstGeom>
          <a:ln>
            <a:solidFill>
              <a:srgbClr val="0270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ángulo 51">
            <a:extLst>
              <a:ext uri="{FF2B5EF4-FFF2-40B4-BE49-F238E27FC236}">
                <a16:creationId xmlns:a16="http://schemas.microsoft.com/office/drawing/2014/main" id="{C99A1D88-E997-D393-5993-7898422245C7}"/>
              </a:ext>
            </a:extLst>
          </p:cNvPr>
          <p:cNvSpPr/>
          <p:nvPr/>
        </p:nvSpPr>
        <p:spPr>
          <a:xfrm>
            <a:off x="5662285" y="2946461"/>
            <a:ext cx="1581011" cy="1857547"/>
          </a:xfrm>
          <a:prstGeom prst="rect">
            <a:avLst/>
          </a:prstGeom>
          <a:noFill/>
          <a:ln>
            <a:solidFill>
              <a:srgbClr val="527E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/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F22886B6-1D75-2765-57B4-2C6F17421290}"/>
              </a:ext>
            </a:extLst>
          </p:cNvPr>
          <p:cNvSpPr/>
          <p:nvPr/>
        </p:nvSpPr>
        <p:spPr>
          <a:xfrm>
            <a:off x="9264823" y="3384381"/>
            <a:ext cx="1581011" cy="1717744"/>
          </a:xfrm>
          <a:prstGeom prst="rect">
            <a:avLst/>
          </a:prstGeom>
          <a:noFill/>
          <a:ln>
            <a:solidFill>
              <a:srgbClr val="527E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/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253A844E-7CE5-A20C-F50B-762B5D7DC739}"/>
              </a:ext>
            </a:extLst>
          </p:cNvPr>
          <p:cNvSpPr/>
          <p:nvPr/>
        </p:nvSpPr>
        <p:spPr>
          <a:xfrm>
            <a:off x="2214766" y="2074233"/>
            <a:ext cx="2246023" cy="3591339"/>
          </a:xfrm>
          <a:prstGeom prst="rect">
            <a:avLst/>
          </a:prstGeom>
          <a:noFill/>
          <a:ln>
            <a:solidFill>
              <a:srgbClr val="527E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/>
          </a:p>
        </p:txBody>
      </p:sp>
      <p:cxnSp>
        <p:nvCxnSpPr>
          <p:cNvPr id="56" name="Conector: angular 55">
            <a:extLst>
              <a:ext uri="{FF2B5EF4-FFF2-40B4-BE49-F238E27FC236}">
                <a16:creationId xmlns:a16="http://schemas.microsoft.com/office/drawing/2014/main" id="{24F596CC-24DC-DDC7-DD11-A013A8616ACD}"/>
              </a:ext>
            </a:extLst>
          </p:cNvPr>
          <p:cNvCxnSpPr>
            <a:cxnSpLocks/>
            <a:stCxn id="7" idx="2"/>
            <a:endCxn id="54" idx="1"/>
          </p:cNvCxnSpPr>
          <p:nvPr/>
        </p:nvCxnSpPr>
        <p:spPr>
          <a:xfrm rot="16200000" flipH="1">
            <a:off x="946195" y="2601333"/>
            <a:ext cx="1703456" cy="833687"/>
          </a:xfrm>
          <a:prstGeom prst="bentConnector2">
            <a:avLst/>
          </a:prstGeom>
          <a:ln>
            <a:solidFill>
              <a:srgbClr val="0270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: angular 56">
            <a:extLst>
              <a:ext uri="{FF2B5EF4-FFF2-40B4-BE49-F238E27FC236}">
                <a16:creationId xmlns:a16="http://schemas.microsoft.com/office/drawing/2014/main" id="{1FD0492B-9659-2F9D-C7F9-B726257B71FF}"/>
              </a:ext>
            </a:extLst>
          </p:cNvPr>
          <p:cNvCxnSpPr>
            <a:cxnSpLocks/>
            <a:stCxn id="8" idx="0"/>
            <a:endCxn id="54" idx="1"/>
          </p:cNvCxnSpPr>
          <p:nvPr/>
        </p:nvCxnSpPr>
        <p:spPr>
          <a:xfrm rot="5400000" flipH="1" flipV="1">
            <a:off x="954771" y="4296214"/>
            <a:ext cx="1686304" cy="833687"/>
          </a:xfrm>
          <a:prstGeom prst="bentConnector2">
            <a:avLst/>
          </a:prstGeom>
          <a:ln>
            <a:solidFill>
              <a:srgbClr val="0270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de flecha 61">
            <a:extLst>
              <a:ext uri="{FF2B5EF4-FFF2-40B4-BE49-F238E27FC236}">
                <a16:creationId xmlns:a16="http://schemas.microsoft.com/office/drawing/2014/main" id="{E20CE2C6-BEE1-40DF-2337-BBBF39080600}"/>
              </a:ext>
            </a:extLst>
          </p:cNvPr>
          <p:cNvCxnSpPr>
            <a:cxnSpLocks/>
            <a:stCxn id="54" idx="3"/>
            <a:endCxn id="52" idx="1"/>
          </p:cNvCxnSpPr>
          <p:nvPr/>
        </p:nvCxnSpPr>
        <p:spPr>
          <a:xfrm>
            <a:off x="4460789" y="3869904"/>
            <a:ext cx="1201497" cy="5331"/>
          </a:xfrm>
          <a:prstGeom prst="straightConnector1">
            <a:avLst/>
          </a:prstGeom>
          <a:ln>
            <a:solidFill>
              <a:srgbClr val="0270B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ángulo: esquinas redondeadas 72">
            <a:extLst>
              <a:ext uri="{FF2B5EF4-FFF2-40B4-BE49-F238E27FC236}">
                <a16:creationId xmlns:a16="http://schemas.microsoft.com/office/drawing/2014/main" id="{56AEB482-67F9-0670-5B65-551996F66C8A}"/>
              </a:ext>
            </a:extLst>
          </p:cNvPr>
          <p:cNvSpPr/>
          <p:nvPr/>
        </p:nvSpPr>
        <p:spPr>
          <a:xfrm>
            <a:off x="5294588" y="1649395"/>
            <a:ext cx="2284689" cy="473947"/>
          </a:xfrm>
          <a:prstGeom prst="roundRect">
            <a:avLst/>
          </a:prstGeom>
          <a:solidFill>
            <a:srgbClr val="772583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dirty="0"/>
              <a:t>Roles ecosistema fintech</a:t>
            </a:r>
          </a:p>
          <a:p>
            <a:pPr algn="ctr"/>
            <a:r>
              <a:rPr lang="es-MX" sz="600" dirty="0"/>
              <a:t>(plataformas, sistemas alternativos de transacción, enrutamiento de órdenes, otros actores (</a:t>
            </a:r>
            <a:r>
              <a:rPr lang="es-MX" sz="600" dirty="0" err="1"/>
              <a:t>family</a:t>
            </a:r>
            <a:r>
              <a:rPr lang="es-MX" sz="600" dirty="0"/>
              <a:t> office, fondos privados)</a:t>
            </a:r>
            <a:endParaRPr lang="es-CL" sz="600" dirty="0"/>
          </a:p>
        </p:txBody>
      </p:sp>
      <p:cxnSp>
        <p:nvCxnSpPr>
          <p:cNvPr id="75" name="Conector recto de flecha 74">
            <a:extLst>
              <a:ext uri="{FF2B5EF4-FFF2-40B4-BE49-F238E27FC236}">
                <a16:creationId xmlns:a16="http://schemas.microsoft.com/office/drawing/2014/main" id="{5116D8C7-496F-D98E-C60F-49D2F0A73882}"/>
              </a:ext>
            </a:extLst>
          </p:cNvPr>
          <p:cNvCxnSpPr>
            <a:cxnSpLocks/>
            <a:stCxn id="73" idx="2"/>
            <a:endCxn id="16" idx="0"/>
          </p:cNvCxnSpPr>
          <p:nvPr/>
        </p:nvCxnSpPr>
        <p:spPr>
          <a:xfrm>
            <a:off x="6436931" y="2123341"/>
            <a:ext cx="0" cy="295912"/>
          </a:xfrm>
          <a:prstGeom prst="straightConnector1">
            <a:avLst/>
          </a:prstGeom>
          <a:ln>
            <a:solidFill>
              <a:srgbClr val="0270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: angular 82">
            <a:extLst>
              <a:ext uri="{FF2B5EF4-FFF2-40B4-BE49-F238E27FC236}">
                <a16:creationId xmlns:a16="http://schemas.microsoft.com/office/drawing/2014/main" id="{EBA69508-6B06-B9BB-7F65-B9010A408B19}"/>
              </a:ext>
            </a:extLst>
          </p:cNvPr>
          <p:cNvCxnSpPr>
            <a:cxnSpLocks/>
            <a:stCxn id="73" idx="3"/>
            <a:endCxn id="53" idx="3"/>
          </p:cNvCxnSpPr>
          <p:nvPr/>
        </p:nvCxnSpPr>
        <p:spPr>
          <a:xfrm>
            <a:off x="7579276" y="1886368"/>
            <a:ext cx="3266557" cy="2356885"/>
          </a:xfrm>
          <a:prstGeom prst="bentConnector3">
            <a:avLst>
              <a:gd name="adj1" fmla="val 109331"/>
            </a:avLst>
          </a:prstGeom>
          <a:ln>
            <a:solidFill>
              <a:srgbClr val="0270B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8C90E45-26BA-8E8B-68D9-542425028627}"/>
              </a:ext>
            </a:extLst>
          </p:cNvPr>
          <p:cNvSpPr/>
          <p:nvPr/>
        </p:nvSpPr>
        <p:spPr>
          <a:xfrm>
            <a:off x="4998301" y="2419254"/>
            <a:ext cx="2877259" cy="336495"/>
          </a:xfrm>
          <a:prstGeom prst="rect">
            <a:avLst/>
          </a:prstGeom>
          <a:noFill/>
          <a:ln>
            <a:solidFill>
              <a:srgbClr val="527E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/>
          </a:p>
        </p:txBody>
      </p:sp>
      <p:sp>
        <p:nvSpPr>
          <p:cNvPr id="70" name="Rectángulo 69">
            <a:extLst>
              <a:ext uri="{FF2B5EF4-FFF2-40B4-BE49-F238E27FC236}">
                <a16:creationId xmlns:a16="http://schemas.microsoft.com/office/drawing/2014/main" id="{842C9863-679A-2DAF-2919-F4794C02651E}"/>
              </a:ext>
            </a:extLst>
          </p:cNvPr>
          <p:cNvSpPr/>
          <p:nvPr/>
        </p:nvSpPr>
        <p:spPr>
          <a:xfrm>
            <a:off x="2272193" y="2163655"/>
            <a:ext cx="2121299" cy="1717744"/>
          </a:xfrm>
          <a:prstGeom prst="rect">
            <a:avLst/>
          </a:prstGeom>
          <a:noFill/>
          <a:ln>
            <a:solidFill>
              <a:srgbClr val="527E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/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DE705B9B-0AAC-3118-5838-1A7D7E3868F5}"/>
              </a:ext>
            </a:extLst>
          </p:cNvPr>
          <p:cNvSpPr/>
          <p:nvPr/>
        </p:nvSpPr>
        <p:spPr>
          <a:xfrm>
            <a:off x="2332775" y="3910466"/>
            <a:ext cx="1977748" cy="202287"/>
          </a:xfrm>
          <a:prstGeom prst="rect">
            <a:avLst/>
          </a:prstGeom>
          <a:noFill/>
          <a:ln>
            <a:solidFill>
              <a:srgbClr val="772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00" dirty="0">
                <a:solidFill>
                  <a:schemeClr val="tx1"/>
                </a:solidFill>
              </a:rPr>
              <a:t>Acciones SA cerradas y SpA</a:t>
            </a:r>
            <a:endParaRPr lang="es-CL" sz="700" dirty="0">
              <a:solidFill>
                <a:schemeClr val="tx1"/>
              </a:solidFill>
            </a:endParaRPr>
          </a:p>
        </p:txBody>
      </p:sp>
      <p:sp>
        <p:nvSpPr>
          <p:cNvPr id="76" name="Rectángulo 75">
            <a:extLst>
              <a:ext uri="{FF2B5EF4-FFF2-40B4-BE49-F238E27FC236}">
                <a16:creationId xmlns:a16="http://schemas.microsoft.com/office/drawing/2014/main" id="{05582F01-1203-0330-8D8E-22FA0D467046}"/>
              </a:ext>
            </a:extLst>
          </p:cNvPr>
          <p:cNvSpPr/>
          <p:nvPr/>
        </p:nvSpPr>
        <p:spPr>
          <a:xfrm>
            <a:off x="2332775" y="3652907"/>
            <a:ext cx="1977748" cy="202287"/>
          </a:xfrm>
          <a:prstGeom prst="rect">
            <a:avLst/>
          </a:prstGeom>
          <a:noFill/>
          <a:ln>
            <a:solidFill>
              <a:srgbClr val="527E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00" dirty="0">
                <a:solidFill>
                  <a:schemeClr val="tx1"/>
                </a:solidFill>
              </a:rPr>
              <a:t>Bonos digitales (</a:t>
            </a:r>
            <a:r>
              <a:rPr lang="es-MX" sz="700" dirty="0" err="1">
                <a:solidFill>
                  <a:schemeClr val="tx1"/>
                </a:solidFill>
              </a:rPr>
              <a:t>DCVd</a:t>
            </a:r>
            <a:r>
              <a:rPr lang="es-MX" sz="700" dirty="0">
                <a:solidFill>
                  <a:schemeClr val="tx1"/>
                </a:solidFill>
              </a:rPr>
              <a:t>)</a:t>
            </a:r>
            <a:endParaRPr lang="es-CL" sz="700" dirty="0">
              <a:solidFill>
                <a:schemeClr val="tx1"/>
              </a:solidFill>
            </a:endParaRPr>
          </a:p>
        </p:txBody>
      </p:sp>
      <p:sp>
        <p:nvSpPr>
          <p:cNvPr id="81" name="Rectángulo 80">
            <a:extLst>
              <a:ext uri="{FF2B5EF4-FFF2-40B4-BE49-F238E27FC236}">
                <a16:creationId xmlns:a16="http://schemas.microsoft.com/office/drawing/2014/main" id="{61727425-F6E8-92B9-D0B7-E563D4609923}"/>
              </a:ext>
            </a:extLst>
          </p:cNvPr>
          <p:cNvSpPr/>
          <p:nvPr/>
        </p:nvSpPr>
        <p:spPr>
          <a:xfrm>
            <a:off x="2332775" y="4168026"/>
            <a:ext cx="1977748" cy="202287"/>
          </a:xfrm>
          <a:prstGeom prst="rect">
            <a:avLst/>
          </a:prstGeom>
          <a:noFill/>
          <a:ln>
            <a:solidFill>
              <a:srgbClr val="772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00">
                <a:solidFill>
                  <a:schemeClr val="tx1"/>
                </a:solidFill>
              </a:rPr>
              <a:t>Renta fija</a:t>
            </a:r>
            <a:endParaRPr lang="es-CL" sz="700">
              <a:solidFill>
                <a:schemeClr val="tx1"/>
              </a:solidFill>
            </a:endParaRPr>
          </a:p>
        </p:txBody>
      </p:sp>
      <p:sp>
        <p:nvSpPr>
          <p:cNvPr id="82" name="Rectángulo 81">
            <a:extLst>
              <a:ext uri="{FF2B5EF4-FFF2-40B4-BE49-F238E27FC236}">
                <a16:creationId xmlns:a16="http://schemas.microsoft.com/office/drawing/2014/main" id="{376F710F-AAE4-24FD-0D9D-44D815206253}"/>
              </a:ext>
            </a:extLst>
          </p:cNvPr>
          <p:cNvSpPr/>
          <p:nvPr/>
        </p:nvSpPr>
        <p:spPr>
          <a:xfrm>
            <a:off x="2332775" y="4425585"/>
            <a:ext cx="1977748" cy="202287"/>
          </a:xfrm>
          <a:prstGeom prst="rect">
            <a:avLst/>
          </a:prstGeom>
          <a:noFill/>
          <a:ln>
            <a:solidFill>
              <a:srgbClr val="772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00">
                <a:solidFill>
                  <a:schemeClr val="tx1"/>
                </a:solidFill>
              </a:rPr>
              <a:t>Bonos</a:t>
            </a:r>
            <a:endParaRPr lang="es-CL" sz="700">
              <a:solidFill>
                <a:schemeClr val="tx1"/>
              </a:solidFill>
            </a:endParaRPr>
          </a:p>
        </p:txBody>
      </p:sp>
      <p:sp>
        <p:nvSpPr>
          <p:cNvPr id="94" name="Rectángulo 93">
            <a:extLst>
              <a:ext uri="{FF2B5EF4-FFF2-40B4-BE49-F238E27FC236}">
                <a16:creationId xmlns:a16="http://schemas.microsoft.com/office/drawing/2014/main" id="{B5376376-D57E-A742-B0A7-D067C2B1FA81}"/>
              </a:ext>
            </a:extLst>
          </p:cNvPr>
          <p:cNvSpPr/>
          <p:nvPr/>
        </p:nvSpPr>
        <p:spPr>
          <a:xfrm>
            <a:off x="2272193" y="3909885"/>
            <a:ext cx="2121299" cy="1717744"/>
          </a:xfrm>
          <a:prstGeom prst="rect">
            <a:avLst/>
          </a:prstGeom>
          <a:noFill/>
          <a:ln>
            <a:solidFill>
              <a:srgbClr val="7725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/>
          </a:p>
        </p:txBody>
      </p:sp>
      <p:sp>
        <p:nvSpPr>
          <p:cNvPr id="115" name="CuadroTexto 114">
            <a:extLst>
              <a:ext uri="{FF2B5EF4-FFF2-40B4-BE49-F238E27FC236}">
                <a16:creationId xmlns:a16="http://schemas.microsoft.com/office/drawing/2014/main" id="{74F69AE1-CB7F-B304-9F28-A60B3C0B6DB4}"/>
              </a:ext>
            </a:extLst>
          </p:cNvPr>
          <p:cNvSpPr txBox="1"/>
          <p:nvPr/>
        </p:nvSpPr>
        <p:spPr>
          <a:xfrm>
            <a:off x="2332773" y="2139500"/>
            <a:ext cx="197774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800" b="1" dirty="0">
                <a:solidFill>
                  <a:srgbClr val="4472C4"/>
                </a:solidFill>
              </a:rPr>
              <a:t>Mercado tradicional </a:t>
            </a:r>
            <a:r>
              <a:rPr lang="es-ES" sz="800" b="1" dirty="0">
                <a:solidFill>
                  <a:srgbClr val="4472C4"/>
                </a:solidFill>
              </a:rPr>
              <a:t>L</a:t>
            </a:r>
            <a:r>
              <a:rPr lang="en-CL" sz="800" b="1" dirty="0">
                <a:solidFill>
                  <a:srgbClr val="4472C4"/>
                </a:solidFill>
              </a:rPr>
              <a:t>ey 18.045</a:t>
            </a:r>
          </a:p>
        </p:txBody>
      </p:sp>
      <p:sp>
        <p:nvSpPr>
          <p:cNvPr id="116" name="TextBox 46">
            <a:extLst>
              <a:ext uri="{FF2B5EF4-FFF2-40B4-BE49-F238E27FC236}">
                <a16:creationId xmlns:a16="http://schemas.microsoft.com/office/drawing/2014/main" id="{B6EF8F2D-E252-E1BA-E16E-5004ECA73DC6}"/>
              </a:ext>
            </a:extLst>
          </p:cNvPr>
          <p:cNvSpPr txBox="1"/>
          <p:nvPr/>
        </p:nvSpPr>
        <p:spPr>
          <a:xfrm>
            <a:off x="2332773" y="5370043"/>
            <a:ext cx="197774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L"/>
            </a:defPPr>
            <a:lvl1pPr>
              <a:defRPr sz="800" b="1">
                <a:solidFill>
                  <a:srgbClr val="4472C4"/>
                </a:solidFill>
              </a:defRPr>
            </a:lvl1pPr>
          </a:lstStyle>
          <a:p>
            <a:r>
              <a:rPr lang="en-CL" dirty="0">
                <a:solidFill>
                  <a:srgbClr val="772583"/>
                </a:solidFill>
              </a:rPr>
              <a:t>Ecosistema fintech </a:t>
            </a:r>
            <a:r>
              <a:rPr lang="es-ES" dirty="0">
                <a:solidFill>
                  <a:srgbClr val="772583"/>
                </a:solidFill>
              </a:rPr>
              <a:t>L</a:t>
            </a:r>
            <a:r>
              <a:rPr lang="en-CL" dirty="0">
                <a:solidFill>
                  <a:srgbClr val="772583"/>
                </a:solidFill>
              </a:rPr>
              <a:t>ey 21.521</a:t>
            </a:r>
          </a:p>
        </p:txBody>
      </p:sp>
      <p:sp>
        <p:nvSpPr>
          <p:cNvPr id="117" name="CuadroTexto 116">
            <a:extLst>
              <a:ext uri="{FF2B5EF4-FFF2-40B4-BE49-F238E27FC236}">
                <a16:creationId xmlns:a16="http://schemas.microsoft.com/office/drawing/2014/main" id="{0F7158D1-8D8C-E27C-4085-D72EFB455AA0}"/>
              </a:ext>
            </a:extLst>
          </p:cNvPr>
          <p:cNvSpPr txBox="1"/>
          <p:nvPr/>
        </p:nvSpPr>
        <p:spPr>
          <a:xfrm>
            <a:off x="9474080" y="5128622"/>
            <a:ext cx="1162499" cy="235898"/>
          </a:xfrm>
          <a:prstGeom prst="rect">
            <a:avLst/>
          </a:prstGeom>
          <a:noFill/>
          <a:ln>
            <a:solidFill>
              <a:srgbClr val="772583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700" b="1"/>
            </a:lvl1pPr>
          </a:lstStyle>
          <a:p>
            <a:pPr algn="ctr"/>
            <a:r>
              <a:rPr lang="es-MX" sz="933" b="0" dirty="0"/>
              <a:t>CapTable (Fintech)</a:t>
            </a:r>
            <a:endParaRPr lang="es-CL" sz="933" b="0" dirty="0"/>
          </a:p>
        </p:txBody>
      </p:sp>
      <p:sp>
        <p:nvSpPr>
          <p:cNvPr id="118" name="CuadroTexto 117">
            <a:extLst>
              <a:ext uri="{FF2B5EF4-FFF2-40B4-BE49-F238E27FC236}">
                <a16:creationId xmlns:a16="http://schemas.microsoft.com/office/drawing/2014/main" id="{C313A3EE-C7EB-0233-0EC9-16D324C825C3}"/>
              </a:ext>
            </a:extLst>
          </p:cNvPr>
          <p:cNvSpPr txBox="1"/>
          <p:nvPr/>
        </p:nvSpPr>
        <p:spPr>
          <a:xfrm>
            <a:off x="7784596" y="3754051"/>
            <a:ext cx="1162499" cy="235898"/>
          </a:xfrm>
          <a:prstGeom prst="rect">
            <a:avLst/>
          </a:prstGeom>
          <a:noFill/>
          <a:ln>
            <a:solidFill>
              <a:srgbClr val="68AE0B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700" b="1"/>
            </a:lvl1pPr>
          </a:lstStyle>
          <a:p>
            <a:pPr algn="ctr"/>
            <a:r>
              <a:rPr lang="es-MX" sz="933" b="0" dirty="0"/>
              <a:t>DCV Registros</a:t>
            </a:r>
            <a:endParaRPr lang="es-CL" sz="933" b="0" dirty="0"/>
          </a:p>
        </p:txBody>
      </p:sp>
      <p:cxnSp>
        <p:nvCxnSpPr>
          <p:cNvPr id="120" name="Conector: angular 119">
            <a:extLst>
              <a:ext uri="{FF2B5EF4-FFF2-40B4-BE49-F238E27FC236}">
                <a16:creationId xmlns:a16="http://schemas.microsoft.com/office/drawing/2014/main" id="{25B7B5FC-D947-6063-E310-4E3AA2DD5EE5}"/>
              </a:ext>
            </a:extLst>
          </p:cNvPr>
          <p:cNvCxnSpPr>
            <a:stCxn id="117" idx="1"/>
            <a:endCxn id="118" idx="2"/>
          </p:cNvCxnSpPr>
          <p:nvPr/>
        </p:nvCxnSpPr>
        <p:spPr>
          <a:xfrm rot="10800000">
            <a:off x="8365846" y="3989949"/>
            <a:ext cx="1108234" cy="1256622"/>
          </a:xfrm>
          <a:prstGeom prst="bentConnector2">
            <a:avLst/>
          </a:prstGeom>
          <a:ln>
            <a:solidFill>
              <a:srgbClr val="0270B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ector: angular 121">
            <a:extLst>
              <a:ext uri="{FF2B5EF4-FFF2-40B4-BE49-F238E27FC236}">
                <a16:creationId xmlns:a16="http://schemas.microsoft.com/office/drawing/2014/main" id="{91F9CCC2-FFF2-B2ED-3CC9-4A08B13FEDAD}"/>
              </a:ext>
            </a:extLst>
          </p:cNvPr>
          <p:cNvCxnSpPr>
            <a:stCxn id="43" idx="1"/>
            <a:endCxn id="118" idx="0"/>
          </p:cNvCxnSpPr>
          <p:nvPr/>
        </p:nvCxnSpPr>
        <p:spPr>
          <a:xfrm rot="10800000" flipV="1">
            <a:off x="8365846" y="3094599"/>
            <a:ext cx="1108234" cy="659451"/>
          </a:xfrm>
          <a:prstGeom prst="bentConnector2">
            <a:avLst/>
          </a:prstGeom>
          <a:ln>
            <a:solidFill>
              <a:srgbClr val="0270B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ector recto de flecha 123">
            <a:extLst>
              <a:ext uri="{FF2B5EF4-FFF2-40B4-BE49-F238E27FC236}">
                <a16:creationId xmlns:a16="http://schemas.microsoft.com/office/drawing/2014/main" id="{02528CEC-BAA3-D816-3B49-5709A175F768}"/>
              </a:ext>
            </a:extLst>
          </p:cNvPr>
          <p:cNvCxnSpPr>
            <a:stCxn id="118" idx="1"/>
            <a:endCxn id="52" idx="3"/>
          </p:cNvCxnSpPr>
          <p:nvPr/>
        </p:nvCxnSpPr>
        <p:spPr>
          <a:xfrm flipH="1">
            <a:off x="7243296" y="3872000"/>
            <a:ext cx="541300" cy="3235"/>
          </a:xfrm>
          <a:prstGeom prst="straightConnector1">
            <a:avLst/>
          </a:prstGeom>
          <a:ln>
            <a:solidFill>
              <a:srgbClr val="0270B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ector: angular 125">
            <a:extLst>
              <a:ext uri="{FF2B5EF4-FFF2-40B4-BE49-F238E27FC236}">
                <a16:creationId xmlns:a16="http://schemas.microsoft.com/office/drawing/2014/main" id="{E1C81C92-9ED1-BE57-18A9-B8992E6F2067}"/>
              </a:ext>
            </a:extLst>
          </p:cNvPr>
          <p:cNvCxnSpPr>
            <a:stCxn id="8" idx="2"/>
            <a:endCxn id="117" idx="2"/>
          </p:cNvCxnSpPr>
          <p:nvPr/>
        </p:nvCxnSpPr>
        <p:spPr>
          <a:xfrm rot="5400000" flipH="1" flipV="1">
            <a:off x="5468472" y="1277128"/>
            <a:ext cx="499466" cy="8674249"/>
          </a:xfrm>
          <a:prstGeom prst="bentConnector3">
            <a:avLst>
              <a:gd name="adj1" fmla="val -45769"/>
            </a:avLst>
          </a:prstGeom>
          <a:ln>
            <a:solidFill>
              <a:srgbClr val="0270B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ector: angular 127">
            <a:extLst>
              <a:ext uri="{FF2B5EF4-FFF2-40B4-BE49-F238E27FC236}">
                <a16:creationId xmlns:a16="http://schemas.microsoft.com/office/drawing/2014/main" id="{170EE3FC-A8BB-9A84-5535-36C6FAD921ED}"/>
              </a:ext>
            </a:extLst>
          </p:cNvPr>
          <p:cNvCxnSpPr>
            <a:cxnSpLocks/>
            <a:stCxn id="7" idx="0"/>
            <a:endCxn id="43" idx="0"/>
          </p:cNvCxnSpPr>
          <p:nvPr/>
        </p:nvCxnSpPr>
        <p:spPr>
          <a:xfrm rot="16200000" flipH="1">
            <a:off x="5159215" y="-1919463"/>
            <a:ext cx="1117979" cy="8674249"/>
          </a:xfrm>
          <a:prstGeom prst="bentConnector3">
            <a:avLst>
              <a:gd name="adj1" fmla="val -20448"/>
            </a:avLst>
          </a:prstGeom>
          <a:ln>
            <a:solidFill>
              <a:srgbClr val="0270B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ctángulo 133">
            <a:extLst>
              <a:ext uri="{FF2B5EF4-FFF2-40B4-BE49-F238E27FC236}">
                <a16:creationId xmlns:a16="http://schemas.microsoft.com/office/drawing/2014/main" id="{E60736F1-14AD-F565-42E7-29447326C102}"/>
              </a:ext>
            </a:extLst>
          </p:cNvPr>
          <p:cNvSpPr/>
          <p:nvPr/>
        </p:nvSpPr>
        <p:spPr>
          <a:xfrm>
            <a:off x="5729583" y="3028077"/>
            <a:ext cx="1448405" cy="1720416"/>
          </a:xfrm>
          <a:prstGeom prst="rect">
            <a:avLst/>
          </a:prstGeom>
          <a:noFill/>
          <a:ln>
            <a:solidFill>
              <a:srgbClr val="7725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/>
          </a:p>
        </p:txBody>
      </p:sp>
      <p:sp>
        <p:nvSpPr>
          <p:cNvPr id="135" name="Rectángulo: esquinas redondeadas 56">
            <a:extLst>
              <a:ext uri="{FF2B5EF4-FFF2-40B4-BE49-F238E27FC236}">
                <a16:creationId xmlns:a16="http://schemas.microsoft.com/office/drawing/2014/main" id="{E3B08AC9-3F10-C17E-DF3E-C08DC412A679}"/>
              </a:ext>
            </a:extLst>
          </p:cNvPr>
          <p:cNvSpPr/>
          <p:nvPr/>
        </p:nvSpPr>
        <p:spPr>
          <a:xfrm>
            <a:off x="10491241" y="6052019"/>
            <a:ext cx="153881" cy="150787"/>
          </a:xfrm>
          <a:prstGeom prst="roundRect">
            <a:avLst>
              <a:gd name="adj" fmla="val 10751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00" b="1" dirty="0">
              <a:solidFill>
                <a:schemeClr val="tx1"/>
              </a:solidFill>
            </a:endParaRPr>
          </a:p>
        </p:txBody>
      </p:sp>
      <p:sp>
        <p:nvSpPr>
          <p:cNvPr id="136" name="Rectángulo: esquinas redondeadas 56">
            <a:extLst>
              <a:ext uri="{FF2B5EF4-FFF2-40B4-BE49-F238E27FC236}">
                <a16:creationId xmlns:a16="http://schemas.microsoft.com/office/drawing/2014/main" id="{576A445B-56BC-0AB2-E76D-D3CCE97A07B3}"/>
              </a:ext>
            </a:extLst>
          </p:cNvPr>
          <p:cNvSpPr/>
          <p:nvPr/>
        </p:nvSpPr>
        <p:spPr>
          <a:xfrm>
            <a:off x="10491241" y="6282311"/>
            <a:ext cx="153881" cy="150787"/>
          </a:xfrm>
          <a:prstGeom prst="roundRect">
            <a:avLst>
              <a:gd name="adj" fmla="val 10751"/>
            </a:avLst>
          </a:prstGeom>
          <a:solidFill>
            <a:srgbClr val="77258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00" b="1" dirty="0">
              <a:solidFill>
                <a:schemeClr val="tx1"/>
              </a:solidFill>
            </a:endParaRPr>
          </a:p>
        </p:txBody>
      </p:sp>
      <p:sp>
        <p:nvSpPr>
          <p:cNvPr id="137" name="TextBox 17">
            <a:extLst>
              <a:ext uri="{FF2B5EF4-FFF2-40B4-BE49-F238E27FC236}">
                <a16:creationId xmlns:a16="http://schemas.microsoft.com/office/drawing/2014/main" id="{40B6AD2E-4E19-95BB-4EB2-D36EF1C486A8}"/>
              </a:ext>
            </a:extLst>
          </p:cNvPr>
          <p:cNvSpPr txBox="1"/>
          <p:nvPr/>
        </p:nvSpPr>
        <p:spPr>
          <a:xfrm>
            <a:off x="10645119" y="5994041"/>
            <a:ext cx="1257075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933" b="1" dirty="0"/>
              <a:t>Ley de valores 18.045</a:t>
            </a:r>
          </a:p>
        </p:txBody>
      </p:sp>
      <p:sp>
        <p:nvSpPr>
          <p:cNvPr id="138" name="TextBox 18">
            <a:extLst>
              <a:ext uri="{FF2B5EF4-FFF2-40B4-BE49-F238E27FC236}">
                <a16:creationId xmlns:a16="http://schemas.microsoft.com/office/drawing/2014/main" id="{3D5AE0BC-9BC2-678F-E0E3-DD4DFC819C60}"/>
              </a:ext>
            </a:extLst>
          </p:cNvPr>
          <p:cNvSpPr txBox="1"/>
          <p:nvPr/>
        </p:nvSpPr>
        <p:spPr>
          <a:xfrm>
            <a:off x="10657096" y="6224335"/>
            <a:ext cx="1091966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933" b="1" dirty="0"/>
              <a:t>Ley fintech 21.521</a:t>
            </a:r>
          </a:p>
        </p:txBody>
      </p:sp>
      <p:sp>
        <p:nvSpPr>
          <p:cNvPr id="3" name="Marcador de número de diapositiva 3">
            <a:extLst>
              <a:ext uri="{FF2B5EF4-FFF2-40B4-BE49-F238E27FC236}">
                <a16:creationId xmlns:a16="http://schemas.microsoft.com/office/drawing/2014/main" id="{6375C4DF-4B8A-911E-703B-D97509FB7459}"/>
              </a:ext>
            </a:extLst>
          </p:cNvPr>
          <p:cNvSpPr txBox="1">
            <a:spLocks/>
          </p:cNvSpPr>
          <p:nvPr/>
        </p:nvSpPr>
        <p:spPr>
          <a:xfrm>
            <a:off x="11094243" y="6445650"/>
            <a:ext cx="1048949" cy="365125"/>
          </a:xfrm>
          <a:prstGeom prst="rect">
            <a:avLst/>
          </a:prstGeom>
        </p:spPr>
        <p:txBody>
          <a:bodyPr anchor="ctr"/>
          <a:lstStyle>
            <a:defPPr>
              <a:defRPr lang="es-CL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861FBC-36ED-49A4-9A29-FDE92C773753}" type="slidenum">
              <a:rPr lang="es-CL" smtClean="0"/>
              <a:pPr/>
              <a:t>11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8666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495;p25">
            <a:extLst>
              <a:ext uri="{FF2B5EF4-FFF2-40B4-BE49-F238E27FC236}">
                <a16:creationId xmlns:a16="http://schemas.microsoft.com/office/drawing/2014/main" id="{849B1585-BFA9-98C2-DC65-2807186AE516}"/>
              </a:ext>
            </a:extLst>
          </p:cNvPr>
          <p:cNvPicPr preferRelativeResize="0"/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9026" r="28174"/>
          <a:stretch/>
        </p:blipFill>
        <p:spPr>
          <a:xfrm>
            <a:off x="7409031" y="0"/>
            <a:ext cx="489203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85D85B7-C082-3F35-49CE-056D7A4FE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Modelo General - Instrumento </a:t>
            </a:r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493A29F-433A-014D-AD8E-CE127F66B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1FBC-36ED-49A4-9A29-FDE92C773753}" type="slidenum">
              <a:rPr lang="es-CL" smtClean="0"/>
              <a:pPr/>
              <a:t>12</a:t>
            </a:fld>
            <a:endParaRPr lang="es-CL"/>
          </a:p>
        </p:txBody>
      </p:sp>
      <p:sp>
        <p:nvSpPr>
          <p:cNvPr id="6" name="Google Shape;500;p25">
            <a:extLst>
              <a:ext uri="{FF2B5EF4-FFF2-40B4-BE49-F238E27FC236}">
                <a16:creationId xmlns:a16="http://schemas.microsoft.com/office/drawing/2014/main" id="{1FA87B0A-9F35-0F81-01A6-2D6581738C7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481691" y="3065658"/>
            <a:ext cx="3629744" cy="260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2437" indent="0">
              <a:lnSpc>
                <a:spcPct val="100000"/>
              </a:lnSpc>
              <a:buNone/>
            </a:pPr>
            <a:r>
              <a:rPr lang="es-CL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Servicios de depósito</a:t>
            </a:r>
          </a:p>
          <a:p>
            <a:pPr marL="717550" lvl="1" indent="-265113">
              <a:lnSpc>
                <a:spcPct val="100000"/>
              </a:lnSpc>
              <a:buSzPts val="800"/>
              <a:buChar char="•"/>
            </a:pPr>
            <a:r>
              <a:rPr lang="es-ES" sz="1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Custodia de valores nacionales</a:t>
            </a:r>
          </a:p>
          <a:p>
            <a:pPr marL="717550" lvl="1" indent="-265113">
              <a:lnSpc>
                <a:spcPct val="100000"/>
              </a:lnSpc>
              <a:buSzPts val="800"/>
              <a:buChar char="•"/>
            </a:pPr>
            <a:r>
              <a:rPr lang="es-ES" sz="1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Custodia de cuotas de Fondos Mutuos (CMF)</a:t>
            </a:r>
          </a:p>
          <a:p>
            <a:pPr marL="717550" lvl="1" indent="-265113">
              <a:lnSpc>
                <a:spcPct val="100000"/>
              </a:lnSpc>
              <a:buSzPts val="800"/>
              <a:buChar char="•"/>
            </a:pPr>
            <a:r>
              <a:rPr lang="es-ES" sz="1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 y liquidación de operaciones</a:t>
            </a:r>
          </a:p>
          <a:p>
            <a:pPr marL="717550" lvl="1" indent="-265113">
              <a:lnSpc>
                <a:spcPct val="100000"/>
              </a:lnSpc>
              <a:buSzPts val="800"/>
              <a:buChar char="•"/>
            </a:pPr>
            <a:r>
              <a:rPr lang="es-ES" sz="1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 de cuentas</a:t>
            </a:r>
          </a:p>
          <a:p>
            <a:pPr marL="717550" lvl="1" indent="-265113">
              <a:lnSpc>
                <a:spcPct val="100000"/>
              </a:lnSpc>
              <a:buSzPts val="800"/>
              <a:buChar char="•"/>
            </a:pPr>
            <a:r>
              <a:rPr lang="es-ES" sz="1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Certificado de posición</a:t>
            </a:r>
          </a:p>
          <a:p>
            <a:pPr marL="717550" lvl="1" indent="-265113">
              <a:lnSpc>
                <a:spcPct val="100000"/>
              </a:lnSpc>
              <a:buSzPts val="800"/>
              <a:buChar char="•"/>
            </a:pPr>
            <a:r>
              <a:rPr lang="es-ES" sz="1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</a:t>
            </a:r>
          </a:p>
          <a:p>
            <a:pPr marL="717550" lvl="1" indent="-265113">
              <a:lnSpc>
                <a:spcPct val="100000"/>
              </a:lnSpc>
              <a:buSzPts val="800"/>
              <a:buChar char="•"/>
            </a:pPr>
            <a:r>
              <a:rPr lang="es-ES" sz="1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 de valores</a:t>
            </a:r>
          </a:p>
          <a:p>
            <a:pPr marL="717550" lvl="1" indent="-265113">
              <a:lnSpc>
                <a:spcPct val="100000"/>
              </a:lnSpc>
              <a:buSzPts val="800"/>
              <a:buChar char="•"/>
            </a:pPr>
            <a:r>
              <a:rPr lang="es-ES" sz="1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 y custodia de contratos forward</a:t>
            </a:r>
            <a:endParaRPr lang="en-US" sz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D0A5114-F190-61A2-1DFE-324706515BC7}"/>
              </a:ext>
            </a:extLst>
          </p:cNvPr>
          <p:cNvSpPr txBox="1"/>
          <p:nvPr/>
        </p:nvSpPr>
        <p:spPr>
          <a:xfrm>
            <a:off x="5245929" y="665562"/>
            <a:ext cx="1181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/>
              <a:t>Instrumentos</a:t>
            </a:r>
            <a:endParaRPr lang="es-CL" sz="1400" b="1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B0EDDC0-0915-C348-7DF4-B84A88848485}"/>
              </a:ext>
            </a:extLst>
          </p:cNvPr>
          <p:cNvSpPr/>
          <p:nvPr/>
        </p:nvSpPr>
        <p:spPr>
          <a:xfrm>
            <a:off x="4020727" y="1703393"/>
            <a:ext cx="3923034" cy="269252"/>
          </a:xfrm>
          <a:prstGeom prst="rect">
            <a:avLst/>
          </a:prstGeom>
          <a:noFill/>
          <a:ln>
            <a:solidFill>
              <a:srgbClr val="527E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50" dirty="0">
                <a:solidFill>
                  <a:schemeClr val="tx1"/>
                </a:solidFill>
              </a:rPr>
              <a:t>Acciones abiertas y SpA </a:t>
            </a:r>
            <a:r>
              <a:rPr lang="es-MX" sz="1050" dirty="0" err="1">
                <a:solidFill>
                  <a:schemeClr val="tx1"/>
                </a:solidFill>
              </a:rPr>
              <a:t>ScaleX</a:t>
            </a:r>
            <a:endParaRPr lang="es-CL" sz="1050" dirty="0">
              <a:solidFill>
                <a:schemeClr val="tx1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6116E46-2A33-EF49-7ECB-D2336A20E4D7}"/>
              </a:ext>
            </a:extLst>
          </p:cNvPr>
          <p:cNvSpPr/>
          <p:nvPr/>
        </p:nvSpPr>
        <p:spPr>
          <a:xfrm>
            <a:off x="4020727" y="2021909"/>
            <a:ext cx="3923035" cy="269251"/>
          </a:xfrm>
          <a:prstGeom prst="rect">
            <a:avLst/>
          </a:prstGeom>
          <a:noFill/>
          <a:ln>
            <a:solidFill>
              <a:srgbClr val="527E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50">
                <a:solidFill>
                  <a:schemeClr val="tx1"/>
                </a:solidFill>
              </a:rPr>
              <a:t>Renta fija</a:t>
            </a:r>
            <a:endParaRPr lang="es-CL" sz="1050">
              <a:solidFill>
                <a:schemeClr val="tx1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1E76156-C455-7C59-AB58-4794E7614D8A}"/>
              </a:ext>
            </a:extLst>
          </p:cNvPr>
          <p:cNvSpPr/>
          <p:nvPr/>
        </p:nvSpPr>
        <p:spPr>
          <a:xfrm>
            <a:off x="4020728" y="2340424"/>
            <a:ext cx="3923035" cy="269252"/>
          </a:xfrm>
          <a:prstGeom prst="rect">
            <a:avLst/>
          </a:prstGeom>
          <a:noFill/>
          <a:ln>
            <a:solidFill>
              <a:srgbClr val="527E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50">
                <a:solidFill>
                  <a:schemeClr val="tx1"/>
                </a:solidFill>
              </a:rPr>
              <a:t>Bonos</a:t>
            </a:r>
            <a:endParaRPr lang="es-CL" sz="1050">
              <a:solidFill>
                <a:schemeClr val="tx1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86FCB25-604C-872C-54F2-808F3471DD63}"/>
              </a:ext>
            </a:extLst>
          </p:cNvPr>
          <p:cNvSpPr/>
          <p:nvPr/>
        </p:nvSpPr>
        <p:spPr>
          <a:xfrm>
            <a:off x="4020729" y="2658940"/>
            <a:ext cx="3923036" cy="269252"/>
          </a:xfrm>
          <a:prstGeom prst="rect">
            <a:avLst/>
          </a:prstGeom>
          <a:noFill/>
          <a:ln>
            <a:solidFill>
              <a:srgbClr val="527E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50">
                <a:solidFill>
                  <a:schemeClr val="tx1"/>
                </a:solidFill>
              </a:rPr>
              <a:t>IIF</a:t>
            </a:r>
            <a:endParaRPr lang="es-CL" sz="1050">
              <a:solidFill>
                <a:schemeClr val="tx1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863B038-F1C0-41B2-AFD6-AA39548B954E}"/>
              </a:ext>
            </a:extLst>
          </p:cNvPr>
          <p:cNvSpPr/>
          <p:nvPr/>
        </p:nvSpPr>
        <p:spPr>
          <a:xfrm>
            <a:off x="4020729" y="2977456"/>
            <a:ext cx="3923036" cy="269252"/>
          </a:xfrm>
          <a:prstGeom prst="rect">
            <a:avLst/>
          </a:prstGeom>
          <a:noFill/>
          <a:ln>
            <a:solidFill>
              <a:srgbClr val="527E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50" dirty="0">
                <a:solidFill>
                  <a:schemeClr val="tx1"/>
                </a:solidFill>
              </a:rPr>
              <a:t>Valores Tokenizados (mercado financiero)</a:t>
            </a:r>
            <a:endParaRPr lang="es-CL" sz="1050" dirty="0">
              <a:solidFill>
                <a:schemeClr val="tx1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6EDB874-7821-984B-ACCA-98032E8E8EAF}"/>
              </a:ext>
            </a:extLst>
          </p:cNvPr>
          <p:cNvSpPr/>
          <p:nvPr/>
        </p:nvSpPr>
        <p:spPr>
          <a:xfrm>
            <a:off x="4021264" y="4997753"/>
            <a:ext cx="3923037" cy="273379"/>
          </a:xfrm>
          <a:prstGeom prst="rect">
            <a:avLst/>
          </a:prstGeom>
          <a:noFill/>
          <a:ln>
            <a:solidFill>
              <a:srgbClr val="772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50">
                <a:solidFill>
                  <a:schemeClr val="tx1"/>
                </a:solidFill>
              </a:rPr>
              <a:t>Activos financieros virtuales</a:t>
            </a:r>
            <a:endParaRPr lang="es-CL" sz="1050">
              <a:solidFill>
                <a:schemeClr val="tx1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7B03994-0F3D-22E8-ACD9-7B9F1BCA8A9F}"/>
              </a:ext>
            </a:extLst>
          </p:cNvPr>
          <p:cNvSpPr/>
          <p:nvPr/>
        </p:nvSpPr>
        <p:spPr>
          <a:xfrm>
            <a:off x="4021264" y="5298677"/>
            <a:ext cx="3923037" cy="273379"/>
          </a:xfrm>
          <a:prstGeom prst="rect">
            <a:avLst/>
          </a:prstGeom>
          <a:noFill/>
          <a:ln>
            <a:solidFill>
              <a:srgbClr val="772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50" dirty="0">
                <a:solidFill>
                  <a:schemeClr val="tx1"/>
                </a:solidFill>
              </a:rPr>
              <a:t>Token Mutuo hipotecario</a:t>
            </a:r>
            <a:endParaRPr lang="es-CL" sz="1050" dirty="0">
              <a:solidFill>
                <a:schemeClr val="tx1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CBD1240A-227E-A00E-C087-7942F7BA64A9}"/>
              </a:ext>
            </a:extLst>
          </p:cNvPr>
          <p:cNvSpPr/>
          <p:nvPr/>
        </p:nvSpPr>
        <p:spPr>
          <a:xfrm>
            <a:off x="4021264" y="5599602"/>
            <a:ext cx="3923037" cy="273379"/>
          </a:xfrm>
          <a:prstGeom prst="rect">
            <a:avLst/>
          </a:prstGeom>
          <a:noFill/>
          <a:ln>
            <a:solidFill>
              <a:srgbClr val="772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50" dirty="0">
                <a:solidFill>
                  <a:schemeClr val="tx1"/>
                </a:solidFill>
              </a:rPr>
              <a:t>Token Leasing</a:t>
            </a:r>
            <a:endParaRPr lang="es-CL" sz="1050" dirty="0">
              <a:solidFill>
                <a:schemeClr val="tx1"/>
              </a:solidFill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E980AD7-A05C-602C-B330-30196922674D}"/>
              </a:ext>
            </a:extLst>
          </p:cNvPr>
          <p:cNvSpPr/>
          <p:nvPr/>
        </p:nvSpPr>
        <p:spPr>
          <a:xfrm>
            <a:off x="3437386" y="1115073"/>
            <a:ext cx="4798242" cy="5113009"/>
          </a:xfrm>
          <a:prstGeom prst="rect">
            <a:avLst/>
          </a:prstGeom>
          <a:noFill/>
          <a:ln>
            <a:solidFill>
              <a:srgbClr val="527E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967BAA68-2C54-A78C-B401-B67D9BB72D29}"/>
              </a:ext>
            </a:extLst>
          </p:cNvPr>
          <p:cNvSpPr/>
          <p:nvPr/>
        </p:nvSpPr>
        <p:spPr>
          <a:xfrm>
            <a:off x="3515975" y="1207361"/>
            <a:ext cx="4623815" cy="2492460"/>
          </a:xfrm>
          <a:prstGeom prst="rect">
            <a:avLst/>
          </a:prstGeom>
          <a:noFill/>
          <a:ln>
            <a:solidFill>
              <a:srgbClr val="527E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7D4E03EB-CF63-078F-85B7-52A5CA4FD0B1}"/>
              </a:ext>
            </a:extLst>
          </p:cNvPr>
          <p:cNvSpPr/>
          <p:nvPr/>
        </p:nvSpPr>
        <p:spPr>
          <a:xfrm>
            <a:off x="4021264" y="4094981"/>
            <a:ext cx="3923037" cy="273379"/>
          </a:xfrm>
          <a:prstGeom prst="rect">
            <a:avLst/>
          </a:prstGeom>
          <a:noFill/>
          <a:ln>
            <a:solidFill>
              <a:srgbClr val="772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50" dirty="0">
                <a:solidFill>
                  <a:schemeClr val="tx1"/>
                </a:solidFill>
              </a:rPr>
              <a:t>Acciones SA cerradas y SpA</a:t>
            </a:r>
            <a:endParaRPr lang="es-CL" sz="1050" dirty="0">
              <a:solidFill>
                <a:schemeClr val="tx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EE162608-59A2-171A-BBE0-09672FE76692}"/>
              </a:ext>
            </a:extLst>
          </p:cNvPr>
          <p:cNvSpPr/>
          <p:nvPr/>
        </p:nvSpPr>
        <p:spPr>
          <a:xfrm>
            <a:off x="4021265" y="3295970"/>
            <a:ext cx="3923036" cy="269251"/>
          </a:xfrm>
          <a:prstGeom prst="rect">
            <a:avLst/>
          </a:prstGeom>
          <a:noFill/>
          <a:ln>
            <a:solidFill>
              <a:srgbClr val="527E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50" dirty="0">
                <a:solidFill>
                  <a:schemeClr val="tx1"/>
                </a:solidFill>
              </a:rPr>
              <a:t>Bonos digitales (</a:t>
            </a:r>
            <a:r>
              <a:rPr lang="es-MX" sz="1050" dirty="0" err="1">
                <a:solidFill>
                  <a:schemeClr val="tx1"/>
                </a:solidFill>
              </a:rPr>
              <a:t>DCVd</a:t>
            </a:r>
            <a:r>
              <a:rPr lang="es-MX" sz="1050" dirty="0">
                <a:solidFill>
                  <a:schemeClr val="tx1"/>
                </a:solidFill>
              </a:rPr>
              <a:t>)</a:t>
            </a:r>
            <a:endParaRPr lang="es-CL" sz="1050" dirty="0">
              <a:solidFill>
                <a:schemeClr val="tx1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955999AC-D88C-D368-4B90-FC8200A9458A}"/>
              </a:ext>
            </a:extLst>
          </p:cNvPr>
          <p:cNvSpPr/>
          <p:nvPr/>
        </p:nvSpPr>
        <p:spPr>
          <a:xfrm>
            <a:off x="4021264" y="4395905"/>
            <a:ext cx="3923037" cy="273379"/>
          </a:xfrm>
          <a:prstGeom prst="rect">
            <a:avLst/>
          </a:prstGeom>
          <a:noFill/>
          <a:ln>
            <a:solidFill>
              <a:srgbClr val="772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50">
                <a:solidFill>
                  <a:schemeClr val="tx1"/>
                </a:solidFill>
              </a:rPr>
              <a:t>Renta fija</a:t>
            </a:r>
            <a:endParaRPr lang="es-CL" sz="1050">
              <a:solidFill>
                <a:schemeClr val="tx1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DF294F23-3C25-E9F5-B30B-D9C54F254B71}"/>
              </a:ext>
            </a:extLst>
          </p:cNvPr>
          <p:cNvSpPr/>
          <p:nvPr/>
        </p:nvSpPr>
        <p:spPr>
          <a:xfrm>
            <a:off x="4021264" y="4696829"/>
            <a:ext cx="3923037" cy="273379"/>
          </a:xfrm>
          <a:prstGeom prst="rect">
            <a:avLst/>
          </a:prstGeom>
          <a:noFill/>
          <a:ln>
            <a:solidFill>
              <a:srgbClr val="772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50">
                <a:solidFill>
                  <a:schemeClr val="tx1"/>
                </a:solidFill>
              </a:rPr>
              <a:t>Bonos</a:t>
            </a:r>
            <a:endParaRPr lang="es-CL" sz="1050">
              <a:solidFill>
                <a:schemeClr val="tx1"/>
              </a:solidFill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20ADAD73-B10C-894E-5BCC-0EE80FA334FC}"/>
              </a:ext>
            </a:extLst>
          </p:cNvPr>
          <p:cNvSpPr/>
          <p:nvPr/>
        </p:nvSpPr>
        <p:spPr>
          <a:xfrm>
            <a:off x="3515975" y="3755098"/>
            <a:ext cx="4623815" cy="2385036"/>
          </a:xfrm>
          <a:prstGeom prst="rect">
            <a:avLst/>
          </a:prstGeom>
          <a:noFill/>
          <a:ln>
            <a:solidFill>
              <a:srgbClr val="7725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D698E88-AA93-6E5C-FA0B-F9C4DB4A3C7E}"/>
              </a:ext>
            </a:extLst>
          </p:cNvPr>
          <p:cNvSpPr txBox="1"/>
          <p:nvPr/>
        </p:nvSpPr>
        <p:spPr>
          <a:xfrm>
            <a:off x="4999634" y="1285710"/>
            <a:ext cx="197774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050" b="1" dirty="0">
                <a:solidFill>
                  <a:srgbClr val="4472C4"/>
                </a:solidFill>
              </a:rPr>
              <a:t>Mercado tradicional </a:t>
            </a:r>
            <a:r>
              <a:rPr lang="es-ES" sz="1050" b="1" dirty="0">
                <a:solidFill>
                  <a:srgbClr val="4472C4"/>
                </a:solidFill>
              </a:rPr>
              <a:t>L</a:t>
            </a:r>
            <a:r>
              <a:rPr lang="en-CL" sz="1050" b="1" dirty="0">
                <a:solidFill>
                  <a:srgbClr val="4472C4"/>
                </a:solidFill>
              </a:rPr>
              <a:t>ey 18.045</a:t>
            </a:r>
          </a:p>
        </p:txBody>
      </p:sp>
      <p:sp>
        <p:nvSpPr>
          <p:cNvPr id="24" name="TextBox 46">
            <a:extLst>
              <a:ext uri="{FF2B5EF4-FFF2-40B4-BE49-F238E27FC236}">
                <a16:creationId xmlns:a16="http://schemas.microsoft.com/office/drawing/2014/main" id="{64DF6D3B-4AA0-FB71-A800-F10F05BA243A}"/>
              </a:ext>
            </a:extLst>
          </p:cNvPr>
          <p:cNvSpPr txBox="1"/>
          <p:nvPr/>
        </p:nvSpPr>
        <p:spPr>
          <a:xfrm>
            <a:off x="5218175" y="5892836"/>
            <a:ext cx="197774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L"/>
            </a:defPPr>
            <a:lvl1pPr>
              <a:defRPr sz="800" b="1">
                <a:solidFill>
                  <a:srgbClr val="4472C4"/>
                </a:solidFill>
              </a:defRPr>
            </a:lvl1pPr>
          </a:lstStyle>
          <a:p>
            <a:r>
              <a:rPr lang="en-CL" sz="1050" dirty="0">
                <a:solidFill>
                  <a:srgbClr val="772583"/>
                </a:solidFill>
              </a:rPr>
              <a:t>Ecosistema fintech </a:t>
            </a:r>
            <a:r>
              <a:rPr lang="es-ES" sz="1050" dirty="0">
                <a:solidFill>
                  <a:srgbClr val="772583"/>
                </a:solidFill>
              </a:rPr>
              <a:t>L</a:t>
            </a:r>
            <a:r>
              <a:rPr lang="en-CL" sz="1050" dirty="0">
                <a:solidFill>
                  <a:srgbClr val="772583"/>
                </a:solidFill>
              </a:rPr>
              <a:t>ey 21.521</a:t>
            </a:r>
          </a:p>
        </p:txBody>
      </p:sp>
      <p:sp>
        <p:nvSpPr>
          <p:cNvPr id="25" name="Rectángulo: esquinas redondeadas 56">
            <a:extLst>
              <a:ext uri="{FF2B5EF4-FFF2-40B4-BE49-F238E27FC236}">
                <a16:creationId xmlns:a16="http://schemas.microsoft.com/office/drawing/2014/main" id="{F6F863A2-9B38-B9B7-18AC-AD6ACBA2B1DA}"/>
              </a:ext>
            </a:extLst>
          </p:cNvPr>
          <p:cNvSpPr/>
          <p:nvPr/>
        </p:nvSpPr>
        <p:spPr>
          <a:xfrm>
            <a:off x="249745" y="5937817"/>
            <a:ext cx="153881" cy="150787"/>
          </a:xfrm>
          <a:prstGeom prst="roundRect">
            <a:avLst>
              <a:gd name="adj" fmla="val 10751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00" b="1" dirty="0">
              <a:solidFill>
                <a:schemeClr val="tx1"/>
              </a:solidFill>
            </a:endParaRPr>
          </a:p>
        </p:txBody>
      </p:sp>
      <p:sp>
        <p:nvSpPr>
          <p:cNvPr id="26" name="Rectángulo: esquinas redondeadas 56">
            <a:extLst>
              <a:ext uri="{FF2B5EF4-FFF2-40B4-BE49-F238E27FC236}">
                <a16:creationId xmlns:a16="http://schemas.microsoft.com/office/drawing/2014/main" id="{541C5AF2-BFEF-1A97-F79A-E9C7AC1F9C8F}"/>
              </a:ext>
            </a:extLst>
          </p:cNvPr>
          <p:cNvSpPr/>
          <p:nvPr/>
        </p:nvSpPr>
        <p:spPr>
          <a:xfrm>
            <a:off x="249745" y="6168109"/>
            <a:ext cx="153881" cy="150787"/>
          </a:xfrm>
          <a:prstGeom prst="roundRect">
            <a:avLst>
              <a:gd name="adj" fmla="val 10751"/>
            </a:avLst>
          </a:prstGeom>
          <a:solidFill>
            <a:srgbClr val="77258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00" b="1" dirty="0">
              <a:solidFill>
                <a:schemeClr val="tx1"/>
              </a:solidFill>
            </a:endParaRPr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8E33B983-3740-687C-243B-4A63997934EE}"/>
              </a:ext>
            </a:extLst>
          </p:cNvPr>
          <p:cNvSpPr txBox="1"/>
          <p:nvPr/>
        </p:nvSpPr>
        <p:spPr>
          <a:xfrm>
            <a:off x="403623" y="5879839"/>
            <a:ext cx="1257075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933" b="1" dirty="0"/>
              <a:t>Ley de valores 18.045</a:t>
            </a:r>
          </a:p>
        </p:txBody>
      </p:sp>
      <p:sp>
        <p:nvSpPr>
          <p:cNvPr id="28" name="TextBox 18">
            <a:extLst>
              <a:ext uri="{FF2B5EF4-FFF2-40B4-BE49-F238E27FC236}">
                <a16:creationId xmlns:a16="http://schemas.microsoft.com/office/drawing/2014/main" id="{EE03EA95-3755-DDDF-CA09-3564045029C0}"/>
              </a:ext>
            </a:extLst>
          </p:cNvPr>
          <p:cNvSpPr txBox="1"/>
          <p:nvPr/>
        </p:nvSpPr>
        <p:spPr>
          <a:xfrm>
            <a:off x="415600" y="6110133"/>
            <a:ext cx="1091966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933" b="1" dirty="0"/>
              <a:t>Ley fintech 21.521</a:t>
            </a:r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C4B5DE80-71FE-479E-FFCB-D7B30F7458F0}"/>
              </a:ext>
            </a:extLst>
          </p:cNvPr>
          <p:cNvSpPr/>
          <p:nvPr/>
        </p:nvSpPr>
        <p:spPr>
          <a:xfrm>
            <a:off x="156108" y="2164617"/>
            <a:ext cx="2423441" cy="626293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Emisores mercado financiero</a:t>
            </a:r>
            <a:endParaRPr lang="es-CL" sz="1400" dirty="0"/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EEC9183F-1E90-9C37-7223-85B20A5CB0B5}"/>
              </a:ext>
            </a:extLst>
          </p:cNvPr>
          <p:cNvSpPr/>
          <p:nvPr/>
        </p:nvSpPr>
        <p:spPr>
          <a:xfrm>
            <a:off x="156108" y="4646972"/>
            <a:ext cx="2423441" cy="626293"/>
          </a:xfrm>
          <a:prstGeom prst="roundRect">
            <a:avLst/>
          </a:prstGeom>
          <a:solidFill>
            <a:srgbClr val="772583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Emisores ecosistema fintech</a:t>
            </a:r>
            <a:endParaRPr lang="es-CL" sz="1400" dirty="0"/>
          </a:p>
        </p:txBody>
      </p: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4507DAB4-84E3-6646-989B-E5AD7E821346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2579549" y="2475050"/>
            <a:ext cx="761999" cy="27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37A33829-E1D0-9E94-1D55-0A6FF891434E}"/>
              </a:ext>
            </a:extLst>
          </p:cNvPr>
          <p:cNvCxnSpPr>
            <a:cxnSpLocks/>
          </p:cNvCxnSpPr>
          <p:nvPr/>
        </p:nvCxnSpPr>
        <p:spPr>
          <a:xfrm flipV="1">
            <a:off x="2515702" y="4947616"/>
            <a:ext cx="726195" cy="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n 32">
            <a:extLst>
              <a:ext uri="{FF2B5EF4-FFF2-40B4-BE49-F238E27FC236}">
                <a16:creationId xmlns:a16="http://schemas.microsoft.com/office/drawing/2014/main" id="{4EB69346-021A-E411-D6E8-8CAE53493B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250" y="291776"/>
            <a:ext cx="1188000" cy="32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3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89E8AB7-752F-0ABA-44E1-13D7C24878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046"/>
                    </a14:imgEffect>
                  </a14:imgLayer>
                </a14:imgProps>
              </a:ext>
            </a:extLst>
          </a:blip>
          <a:srcRect l="34447" r="29700"/>
          <a:stretch/>
        </p:blipFill>
        <p:spPr>
          <a:xfrm>
            <a:off x="8476735" y="-40009"/>
            <a:ext cx="3715265" cy="690286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6D833A-A3A9-3FB1-CC21-243264F35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Modelo General – Sub-Custodia</a:t>
            </a:r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3F1FC9B-A221-CB72-A339-96EC777FA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1FBC-36ED-49A4-9A29-FDE92C773753}" type="slidenum">
              <a:rPr lang="es-CL" smtClean="0"/>
              <a:pPr/>
              <a:t>13</a:t>
            </a:fld>
            <a:endParaRPr lang="es-C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3153973-F693-D492-9420-039CCB090B0B}"/>
              </a:ext>
            </a:extLst>
          </p:cNvPr>
          <p:cNvSpPr txBox="1"/>
          <p:nvPr/>
        </p:nvSpPr>
        <p:spPr>
          <a:xfrm>
            <a:off x="1170659" y="3357583"/>
            <a:ext cx="1156086" cy="379463"/>
          </a:xfrm>
          <a:prstGeom prst="rect">
            <a:avLst/>
          </a:prstGeom>
          <a:noFill/>
          <a:ln>
            <a:solidFill>
              <a:srgbClr val="527EDC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MX" sz="933" dirty="0"/>
              <a:t>Cuentas de posición</a:t>
            </a:r>
          </a:p>
          <a:p>
            <a:pPr algn="ctr"/>
            <a:r>
              <a:rPr lang="es-MX" sz="933" dirty="0"/>
              <a:t>DCV</a:t>
            </a:r>
            <a:endParaRPr lang="es-CL" sz="933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6D2A08F-C2DE-9525-9507-A14619C7BB41}"/>
              </a:ext>
            </a:extLst>
          </p:cNvPr>
          <p:cNvSpPr txBox="1"/>
          <p:nvPr/>
        </p:nvSpPr>
        <p:spPr>
          <a:xfrm>
            <a:off x="1167451" y="4070877"/>
            <a:ext cx="1162499" cy="379463"/>
          </a:xfrm>
          <a:prstGeom prst="rect">
            <a:avLst/>
          </a:prstGeom>
          <a:noFill/>
          <a:ln>
            <a:solidFill>
              <a:srgbClr val="527EDC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700" b="1"/>
            </a:lvl1pPr>
          </a:lstStyle>
          <a:p>
            <a:pPr algn="ctr"/>
            <a:r>
              <a:rPr lang="es-MX" sz="933" b="0" dirty="0"/>
              <a:t>Cuentas digitales</a:t>
            </a:r>
          </a:p>
          <a:p>
            <a:pPr algn="ctr"/>
            <a:r>
              <a:rPr lang="es-MX" sz="933" b="0" dirty="0" err="1"/>
              <a:t>DCVd</a:t>
            </a:r>
            <a:endParaRPr lang="es-CL" sz="933" b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2A6BF28-92EA-12AB-1725-6B5BF948439F}"/>
              </a:ext>
            </a:extLst>
          </p:cNvPr>
          <p:cNvSpPr txBox="1"/>
          <p:nvPr/>
        </p:nvSpPr>
        <p:spPr>
          <a:xfrm>
            <a:off x="351918" y="2567427"/>
            <a:ext cx="1391729" cy="235898"/>
          </a:xfrm>
          <a:prstGeom prst="rect">
            <a:avLst/>
          </a:prstGeom>
          <a:noFill/>
          <a:ln>
            <a:solidFill>
              <a:srgbClr val="527EDC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s-CL"/>
            </a:defPPr>
            <a:lvl1pPr algn="ctr">
              <a:defRPr sz="933" b="1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s-MX" b="0" i="0" dirty="0">
                <a:solidFill>
                  <a:schemeClr val="tx1"/>
                </a:solidFill>
              </a:rPr>
              <a:t>Depositantes directos</a:t>
            </a:r>
            <a:endParaRPr lang="es-CL" b="0" i="0" dirty="0">
              <a:solidFill>
                <a:schemeClr val="tx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474087E-01B6-C27C-A6B9-2042958E03D5}"/>
              </a:ext>
            </a:extLst>
          </p:cNvPr>
          <p:cNvSpPr txBox="1"/>
          <p:nvPr/>
        </p:nvSpPr>
        <p:spPr>
          <a:xfrm>
            <a:off x="1755113" y="2567426"/>
            <a:ext cx="1378904" cy="235898"/>
          </a:xfrm>
          <a:prstGeom prst="rect">
            <a:avLst/>
          </a:prstGeom>
          <a:noFill/>
          <a:ln>
            <a:solidFill>
              <a:srgbClr val="772583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MX" sz="933" dirty="0"/>
              <a:t>Servicio de Sub-Custodia</a:t>
            </a:r>
            <a:endParaRPr lang="es-CL" sz="933" dirty="0"/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60D8D4FF-4ECD-5DBE-0994-DE92C403113D}"/>
              </a:ext>
            </a:extLst>
          </p:cNvPr>
          <p:cNvCxnSpPr>
            <a:stCxn id="6" idx="2"/>
            <a:endCxn id="7" idx="0"/>
          </p:cNvCxnSpPr>
          <p:nvPr/>
        </p:nvCxnSpPr>
        <p:spPr>
          <a:xfrm flipH="1">
            <a:off x="1748701" y="3737046"/>
            <a:ext cx="1" cy="333831"/>
          </a:xfrm>
          <a:prstGeom prst="straightConnector1">
            <a:avLst/>
          </a:prstGeom>
          <a:ln>
            <a:solidFill>
              <a:srgbClr val="0270B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: angular 10">
            <a:extLst>
              <a:ext uri="{FF2B5EF4-FFF2-40B4-BE49-F238E27FC236}">
                <a16:creationId xmlns:a16="http://schemas.microsoft.com/office/drawing/2014/main" id="{8C4A99E3-707C-6B01-5FC1-7902DAB7FE84}"/>
              </a:ext>
            </a:extLst>
          </p:cNvPr>
          <p:cNvCxnSpPr>
            <a:cxnSpLocks/>
            <a:stCxn id="16" idx="3"/>
            <a:endCxn id="6" idx="3"/>
          </p:cNvCxnSpPr>
          <p:nvPr/>
        </p:nvCxnSpPr>
        <p:spPr>
          <a:xfrm flipH="1">
            <a:off x="2326745" y="2684247"/>
            <a:ext cx="864699" cy="863068"/>
          </a:xfrm>
          <a:prstGeom prst="bentConnector3">
            <a:avLst>
              <a:gd name="adj1" fmla="val -26437"/>
            </a:avLst>
          </a:prstGeom>
          <a:ln>
            <a:solidFill>
              <a:srgbClr val="0270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: angular 11">
            <a:extLst>
              <a:ext uri="{FF2B5EF4-FFF2-40B4-BE49-F238E27FC236}">
                <a16:creationId xmlns:a16="http://schemas.microsoft.com/office/drawing/2014/main" id="{5774D234-BFA6-FCB9-3787-CDF9ACBC6119}"/>
              </a:ext>
            </a:extLst>
          </p:cNvPr>
          <p:cNvCxnSpPr>
            <a:cxnSpLocks/>
            <a:stCxn id="16" idx="1"/>
            <a:endCxn id="6" idx="1"/>
          </p:cNvCxnSpPr>
          <p:nvPr/>
        </p:nvCxnSpPr>
        <p:spPr>
          <a:xfrm rot="10800000" flipH="1" flipV="1">
            <a:off x="314185" y="2684247"/>
            <a:ext cx="856474" cy="863068"/>
          </a:xfrm>
          <a:prstGeom prst="bentConnector3">
            <a:avLst>
              <a:gd name="adj1" fmla="val -26691"/>
            </a:avLst>
          </a:prstGeom>
          <a:ln>
            <a:solidFill>
              <a:srgbClr val="0270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94A8E30-EE7D-7587-0613-703CC52A928D}"/>
              </a:ext>
            </a:extLst>
          </p:cNvPr>
          <p:cNvSpPr/>
          <p:nvPr/>
        </p:nvSpPr>
        <p:spPr>
          <a:xfrm>
            <a:off x="978169" y="3043206"/>
            <a:ext cx="1581011" cy="1857547"/>
          </a:xfrm>
          <a:prstGeom prst="rect">
            <a:avLst/>
          </a:prstGeom>
          <a:noFill/>
          <a:ln>
            <a:solidFill>
              <a:srgbClr val="527E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FC8FB9F0-6487-283F-FF54-4349A32845D1}"/>
              </a:ext>
            </a:extLst>
          </p:cNvPr>
          <p:cNvSpPr/>
          <p:nvPr/>
        </p:nvSpPr>
        <p:spPr>
          <a:xfrm>
            <a:off x="610472" y="1320950"/>
            <a:ext cx="2284689" cy="899137"/>
          </a:xfrm>
          <a:prstGeom prst="roundRect">
            <a:avLst/>
          </a:prstGeom>
          <a:solidFill>
            <a:srgbClr val="772583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/>
              <a:t>Roles ecosistema fintech</a:t>
            </a:r>
          </a:p>
          <a:p>
            <a:pPr algn="ctr"/>
            <a:r>
              <a:rPr lang="es-MX" sz="1000" dirty="0"/>
              <a:t>(plataformas, sistemas alternativos de transacción, enrutamiento de órdenes, otros actores (</a:t>
            </a:r>
            <a:r>
              <a:rPr lang="es-MX" sz="1000" dirty="0" err="1"/>
              <a:t>family</a:t>
            </a:r>
            <a:r>
              <a:rPr lang="es-MX" sz="1000" dirty="0"/>
              <a:t> office, fondos privados)</a:t>
            </a:r>
            <a:endParaRPr lang="es-CL" sz="1000" dirty="0"/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5F4E87C7-B29B-8559-46B6-1FA59CEAC9D2}"/>
              </a:ext>
            </a:extLst>
          </p:cNvPr>
          <p:cNvCxnSpPr>
            <a:cxnSpLocks/>
            <a:stCxn id="14" idx="2"/>
            <a:endCxn id="16" idx="0"/>
          </p:cNvCxnSpPr>
          <p:nvPr/>
        </p:nvCxnSpPr>
        <p:spPr>
          <a:xfrm flipH="1">
            <a:off x="1752815" y="2220087"/>
            <a:ext cx="2" cy="295912"/>
          </a:xfrm>
          <a:prstGeom prst="straightConnector1">
            <a:avLst/>
          </a:prstGeom>
          <a:ln>
            <a:solidFill>
              <a:srgbClr val="0270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9463037B-F9CE-D11E-DB84-F1B1E3D853E1}"/>
              </a:ext>
            </a:extLst>
          </p:cNvPr>
          <p:cNvSpPr/>
          <p:nvPr/>
        </p:nvSpPr>
        <p:spPr>
          <a:xfrm>
            <a:off x="314185" y="2515999"/>
            <a:ext cx="2877259" cy="336495"/>
          </a:xfrm>
          <a:prstGeom prst="rect">
            <a:avLst/>
          </a:prstGeom>
          <a:noFill/>
          <a:ln>
            <a:solidFill>
              <a:srgbClr val="527E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BA0FB72F-8E49-7C28-D7A9-237E07B92A69}"/>
              </a:ext>
            </a:extLst>
          </p:cNvPr>
          <p:cNvSpPr/>
          <p:nvPr/>
        </p:nvSpPr>
        <p:spPr>
          <a:xfrm>
            <a:off x="1045467" y="3124822"/>
            <a:ext cx="1448405" cy="1720416"/>
          </a:xfrm>
          <a:prstGeom prst="rect">
            <a:avLst/>
          </a:prstGeom>
          <a:noFill/>
          <a:ln>
            <a:solidFill>
              <a:srgbClr val="7725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57506C6-FB5E-20F1-93F9-5C07D0C6417D}"/>
              </a:ext>
            </a:extLst>
          </p:cNvPr>
          <p:cNvSpPr/>
          <p:nvPr/>
        </p:nvSpPr>
        <p:spPr>
          <a:xfrm>
            <a:off x="3715266" y="2898354"/>
            <a:ext cx="2266331" cy="1854312"/>
          </a:xfrm>
          <a:prstGeom prst="rect">
            <a:avLst/>
          </a:prstGeom>
          <a:noFill/>
          <a:ln>
            <a:solidFill>
              <a:srgbClr val="772583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s-CL" sz="933">
              <a:solidFill>
                <a:schemeClr val="tx1"/>
              </a:solidFill>
            </a:endParaRPr>
          </a:p>
        </p:txBody>
      </p:sp>
      <p:cxnSp>
        <p:nvCxnSpPr>
          <p:cNvPr id="19" name="Conector: angular 18">
            <a:extLst>
              <a:ext uri="{FF2B5EF4-FFF2-40B4-BE49-F238E27FC236}">
                <a16:creationId xmlns:a16="http://schemas.microsoft.com/office/drawing/2014/main" id="{CB9C59F9-110B-B547-730B-5E31FA29E4DF}"/>
              </a:ext>
            </a:extLst>
          </p:cNvPr>
          <p:cNvCxnSpPr>
            <a:stCxn id="9" idx="3"/>
            <a:endCxn id="18" idx="0"/>
          </p:cNvCxnSpPr>
          <p:nvPr/>
        </p:nvCxnSpPr>
        <p:spPr>
          <a:xfrm>
            <a:off x="3134017" y="2685375"/>
            <a:ext cx="1714415" cy="21297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1B5CCB4-63A9-DC46-760E-B568E7D09AD0}"/>
              </a:ext>
            </a:extLst>
          </p:cNvPr>
          <p:cNvSpPr txBox="1"/>
          <p:nvPr/>
        </p:nvSpPr>
        <p:spPr>
          <a:xfrm>
            <a:off x="3844979" y="2862758"/>
            <a:ext cx="20713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dirty="0"/>
              <a:t>Servicio de Sub-Custodia</a:t>
            </a:r>
          </a:p>
          <a:p>
            <a:pPr algn="ctr"/>
            <a:r>
              <a:rPr lang="es-MX" sz="1400" dirty="0"/>
              <a:t>+ BackOffice</a:t>
            </a:r>
            <a:endParaRPr lang="es-CL" sz="1400" dirty="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DB88FED4-1C33-625D-0FC1-3019941C0227}"/>
              </a:ext>
            </a:extLst>
          </p:cNvPr>
          <p:cNvSpPr/>
          <p:nvPr/>
        </p:nvSpPr>
        <p:spPr>
          <a:xfrm>
            <a:off x="4192029" y="3369698"/>
            <a:ext cx="1217608" cy="1217608"/>
          </a:xfrm>
          <a:prstGeom prst="ellipse">
            <a:avLst/>
          </a:prstGeom>
          <a:solidFill>
            <a:srgbClr val="7725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DCVAS</a:t>
            </a:r>
            <a:endParaRPr lang="es-CL" dirty="0"/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CE831ED6-947E-6D13-A4F0-746A6FD22152}"/>
              </a:ext>
            </a:extLst>
          </p:cNvPr>
          <p:cNvCxnSpPr>
            <a:stCxn id="17" idx="3"/>
            <a:endCxn id="21" idx="2"/>
          </p:cNvCxnSpPr>
          <p:nvPr/>
        </p:nvCxnSpPr>
        <p:spPr>
          <a:xfrm flipV="1">
            <a:off x="2493872" y="3978502"/>
            <a:ext cx="1698157" cy="65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ángulo 22">
            <a:extLst>
              <a:ext uri="{FF2B5EF4-FFF2-40B4-BE49-F238E27FC236}">
                <a16:creationId xmlns:a16="http://schemas.microsoft.com/office/drawing/2014/main" id="{27C84A36-AA12-4E4D-7B4B-9AC811D6172C}"/>
              </a:ext>
            </a:extLst>
          </p:cNvPr>
          <p:cNvSpPr/>
          <p:nvPr/>
        </p:nvSpPr>
        <p:spPr>
          <a:xfrm>
            <a:off x="6821098" y="3737046"/>
            <a:ext cx="1258432" cy="3338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/>
              <a:t>Plataforma</a:t>
            </a:r>
            <a:endParaRPr lang="es-CL" sz="110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AFE6B2C-78B9-FBD1-C3A4-8AF793D2F38B}"/>
              </a:ext>
            </a:extLst>
          </p:cNvPr>
          <p:cNvSpPr txBox="1"/>
          <p:nvPr/>
        </p:nvSpPr>
        <p:spPr>
          <a:xfrm>
            <a:off x="6790867" y="3425704"/>
            <a:ext cx="12584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050" dirty="0"/>
              <a:t>Cuenta mandante</a:t>
            </a:r>
            <a:endParaRPr lang="es-CL" sz="1050" dirty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D0EF1040-A785-AD8A-6787-D5C28D6C552C}"/>
              </a:ext>
            </a:extLst>
          </p:cNvPr>
          <p:cNvSpPr/>
          <p:nvPr/>
        </p:nvSpPr>
        <p:spPr>
          <a:xfrm>
            <a:off x="6821098" y="4140705"/>
            <a:ext cx="1258432" cy="3338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/>
              <a:t>Sistema alternativo</a:t>
            </a:r>
            <a:endParaRPr lang="es-CL" sz="1100" dirty="0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60F8FB6B-813D-3756-0F83-BCB151FA4C63}"/>
              </a:ext>
            </a:extLst>
          </p:cNvPr>
          <p:cNvSpPr/>
          <p:nvPr/>
        </p:nvSpPr>
        <p:spPr>
          <a:xfrm>
            <a:off x="6821098" y="4544364"/>
            <a:ext cx="1258432" cy="3338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/>
              <a:t>Enrutador</a:t>
            </a:r>
            <a:endParaRPr lang="es-CL" sz="1100" dirty="0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6CD2FDBD-68FA-BE66-0190-DD363D87CEEF}"/>
              </a:ext>
            </a:extLst>
          </p:cNvPr>
          <p:cNvSpPr/>
          <p:nvPr/>
        </p:nvSpPr>
        <p:spPr>
          <a:xfrm>
            <a:off x="6821098" y="4948023"/>
            <a:ext cx="1258432" cy="3338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/>
              <a:t>Otros no fintech</a:t>
            </a:r>
          </a:p>
          <a:p>
            <a:pPr algn="ctr"/>
            <a:r>
              <a:rPr lang="es-MX" sz="900" dirty="0"/>
              <a:t>(</a:t>
            </a:r>
            <a:r>
              <a:rPr lang="es-MX" sz="900" dirty="0" err="1"/>
              <a:t>Family</a:t>
            </a:r>
            <a:r>
              <a:rPr lang="es-MX" sz="900" dirty="0"/>
              <a:t> office)</a:t>
            </a:r>
            <a:endParaRPr lang="es-CL" sz="900" dirty="0"/>
          </a:p>
        </p:txBody>
      </p:sp>
      <p:cxnSp>
        <p:nvCxnSpPr>
          <p:cNvPr id="28" name="Conector: angular 27">
            <a:extLst>
              <a:ext uri="{FF2B5EF4-FFF2-40B4-BE49-F238E27FC236}">
                <a16:creationId xmlns:a16="http://schemas.microsoft.com/office/drawing/2014/main" id="{DD7C0378-3AFA-8AF1-9A63-5A9A4BDFA27D}"/>
              </a:ext>
            </a:extLst>
          </p:cNvPr>
          <p:cNvCxnSpPr>
            <a:stCxn id="21" idx="6"/>
            <a:endCxn id="23" idx="1"/>
          </p:cNvCxnSpPr>
          <p:nvPr/>
        </p:nvCxnSpPr>
        <p:spPr>
          <a:xfrm flipV="1">
            <a:off x="5409637" y="3903962"/>
            <a:ext cx="1411461" cy="7454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: angular 28">
            <a:extLst>
              <a:ext uri="{FF2B5EF4-FFF2-40B4-BE49-F238E27FC236}">
                <a16:creationId xmlns:a16="http://schemas.microsoft.com/office/drawing/2014/main" id="{86B7B5FE-D1AD-00DB-99AC-B9FA4AC8E096}"/>
              </a:ext>
            </a:extLst>
          </p:cNvPr>
          <p:cNvCxnSpPr>
            <a:cxnSpLocks/>
            <a:stCxn id="21" idx="6"/>
            <a:endCxn id="25" idx="1"/>
          </p:cNvCxnSpPr>
          <p:nvPr/>
        </p:nvCxnSpPr>
        <p:spPr>
          <a:xfrm>
            <a:off x="5409637" y="3978502"/>
            <a:ext cx="1411461" cy="32911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: angular 29">
            <a:extLst>
              <a:ext uri="{FF2B5EF4-FFF2-40B4-BE49-F238E27FC236}">
                <a16:creationId xmlns:a16="http://schemas.microsoft.com/office/drawing/2014/main" id="{04624F96-48D6-2F47-474F-664EAB1D45C5}"/>
              </a:ext>
            </a:extLst>
          </p:cNvPr>
          <p:cNvCxnSpPr>
            <a:cxnSpLocks/>
            <a:stCxn id="21" idx="6"/>
            <a:endCxn id="26" idx="1"/>
          </p:cNvCxnSpPr>
          <p:nvPr/>
        </p:nvCxnSpPr>
        <p:spPr>
          <a:xfrm>
            <a:off x="5409637" y="3978502"/>
            <a:ext cx="1411461" cy="73277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: angular 30">
            <a:extLst>
              <a:ext uri="{FF2B5EF4-FFF2-40B4-BE49-F238E27FC236}">
                <a16:creationId xmlns:a16="http://schemas.microsoft.com/office/drawing/2014/main" id="{E1683019-5959-5716-25EB-547D640E7199}"/>
              </a:ext>
            </a:extLst>
          </p:cNvPr>
          <p:cNvCxnSpPr>
            <a:cxnSpLocks/>
            <a:stCxn id="21" idx="6"/>
            <a:endCxn id="27" idx="1"/>
          </p:cNvCxnSpPr>
          <p:nvPr/>
        </p:nvCxnSpPr>
        <p:spPr>
          <a:xfrm>
            <a:off x="5409637" y="3978502"/>
            <a:ext cx="1411461" cy="113643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ángulo: esquinas redondeadas 56">
            <a:extLst>
              <a:ext uri="{FF2B5EF4-FFF2-40B4-BE49-F238E27FC236}">
                <a16:creationId xmlns:a16="http://schemas.microsoft.com/office/drawing/2014/main" id="{9907CF7A-947C-4B63-C1DC-5771717BD77E}"/>
              </a:ext>
            </a:extLst>
          </p:cNvPr>
          <p:cNvSpPr/>
          <p:nvPr/>
        </p:nvSpPr>
        <p:spPr>
          <a:xfrm>
            <a:off x="249745" y="5937817"/>
            <a:ext cx="153881" cy="150787"/>
          </a:xfrm>
          <a:prstGeom prst="roundRect">
            <a:avLst>
              <a:gd name="adj" fmla="val 10751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00" b="1" dirty="0">
              <a:solidFill>
                <a:schemeClr val="tx1"/>
              </a:solidFill>
            </a:endParaRPr>
          </a:p>
        </p:txBody>
      </p:sp>
      <p:sp>
        <p:nvSpPr>
          <p:cNvPr id="33" name="Rectángulo: esquinas redondeadas 56">
            <a:extLst>
              <a:ext uri="{FF2B5EF4-FFF2-40B4-BE49-F238E27FC236}">
                <a16:creationId xmlns:a16="http://schemas.microsoft.com/office/drawing/2014/main" id="{2944E207-8320-DFF0-5F45-6C530E22DEE1}"/>
              </a:ext>
            </a:extLst>
          </p:cNvPr>
          <p:cNvSpPr/>
          <p:nvPr/>
        </p:nvSpPr>
        <p:spPr>
          <a:xfrm>
            <a:off x="249745" y="6168109"/>
            <a:ext cx="153881" cy="150787"/>
          </a:xfrm>
          <a:prstGeom prst="roundRect">
            <a:avLst>
              <a:gd name="adj" fmla="val 10751"/>
            </a:avLst>
          </a:prstGeom>
          <a:solidFill>
            <a:srgbClr val="77258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00" b="1" dirty="0">
              <a:solidFill>
                <a:schemeClr val="tx1"/>
              </a:solidFill>
            </a:endParaRPr>
          </a:p>
        </p:txBody>
      </p:sp>
      <p:sp>
        <p:nvSpPr>
          <p:cNvPr id="34" name="TextBox 17">
            <a:extLst>
              <a:ext uri="{FF2B5EF4-FFF2-40B4-BE49-F238E27FC236}">
                <a16:creationId xmlns:a16="http://schemas.microsoft.com/office/drawing/2014/main" id="{AABFAEEC-5E64-FC83-19A8-82501B4BBFDB}"/>
              </a:ext>
            </a:extLst>
          </p:cNvPr>
          <p:cNvSpPr txBox="1"/>
          <p:nvPr/>
        </p:nvSpPr>
        <p:spPr>
          <a:xfrm>
            <a:off x="403623" y="5879839"/>
            <a:ext cx="1257075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933" b="1" dirty="0"/>
              <a:t>Ley de valores 18.045</a:t>
            </a:r>
          </a:p>
        </p:txBody>
      </p:sp>
      <p:sp>
        <p:nvSpPr>
          <p:cNvPr id="35" name="TextBox 18">
            <a:extLst>
              <a:ext uri="{FF2B5EF4-FFF2-40B4-BE49-F238E27FC236}">
                <a16:creationId xmlns:a16="http://schemas.microsoft.com/office/drawing/2014/main" id="{C5E26244-184E-4E76-D81C-814A48209E60}"/>
              </a:ext>
            </a:extLst>
          </p:cNvPr>
          <p:cNvSpPr txBox="1"/>
          <p:nvPr/>
        </p:nvSpPr>
        <p:spPr>
          <a:xfrm>
            <a:off x="415600" y="6110133"/>
            <a:ext cx="1091966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933" b="1" dirty="0"/>
              <a:t>Ley fintech 21.521</a:t>
            </a:r>
          </a:p>
        </p:txBody>
      </p:sp>
      <p:sp>
        <p:nvSpPr>
          <p:cNvPr id="36" name="Google Shape;500;p25">
            <a:extLst>
              <a:ext uri="{FF2B5EF4-FFF2-40B4-BE49-F238E27FC236}">
                <a16:creationId xmlns:a16="http://schemas.microsoft.com/office/drawing/2014/main" id="{E80D487B-B157-A740-C2E0-852FCAD5BB8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712815" y="1535302"/>
            <a:ext cx="3393663" cy="260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2437" indent="0">
              <a:lnSpc>
                <a:spcPct val="100000"/>
              </a:lnSpc>
              <a:buNone/>
            </a:pPr>
            <a:r>
              <a:rPr lang="es-CL" sz="1400" b="1" dirty="0">
                <a:latin typeface="Arial" panose="020B0604020202020204" pitchFamily="34" charset="0"/>
                <a:cs typeface="Arial" panose="020B0604020202020204" pitchFamily="34" charset="0"/>
              </a:rPr>
              <a:t>Servicios de sub-custodia</a:t>
            </a:r>
          </a:p>
          <a:p>
            <a:pPr marL="357188" indent="-171450">
              <a:buFont typeface="Arial" panose="020B0604020202020204" pitchFamily="34" charset="0"/>
              <a:buChar char="•"/>
            </a:pPr>
            <a:r>
              <a:rPr lang="es-CL" sz="1400" b="1" dirty="0">
                <a:latin typeface="Arial" panose="020B0604020202020204" pitchFamily="34" charset="0"/>
                <a:cs typeface="Arial" panose="020B0604020202020204" pitchFamily="34" charset="0"/>
              </a:rPr>
              <a:t>Registro de operaciones.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Permite a plataformas,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office u otros operadores del mercado.</a:t>
            </a:r>
            <a:endParaRPr lang="es-C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171450">
              <a:buFont typeface="Arial" panose="020B0604020202020204" pitchFamily="34" charset="0"/>
              <a:buChar char="•"/>
            </a:pPr>
            <a:r>
              <a:rPr lang="es-CL" sz="1400" b="1" dirty="0">
                <a:latin typeface="Arial" panose="020B0604020202020204" pitchFamily="34" charset="0"/>
                <a:cs typeface="Arial" panose="020B0604020202020204" pitchFamily="34" charset="0"/>
              </a:rPr>
              <a:t>Depósitos y retiros de custodia.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Recibe instrucciones procede a la operación en sistemas de cuenta mandante individual a nombre de cliente, procesando la punta cedente o receptora.</a:t>
            </a:r>
            <a:endParaRPr lang="es-C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E67C1A53-6F99-BA09-2EA0-BF0162372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250" y="291776"/>
            <a:ext cx="1188000" cy="32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2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0494DA-A395-75EF-A62A-E4545D4F2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Captable – DCV Registros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08D7773-127A-8839-60BA-F2FAF2BEE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1FBC-36ED-49A4-9A29-FDE92C773753}" type="slidenum">
              <a:rPr lang="es-CL" smtClean="0"/>
              <a:pPr/>
              <a:t>14</a:t>
            </a:fld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DE31CB9-67A0-FAA4-753E-08BFC168F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07" y="1304231"/>
            <a:ext cx="6738881" cy="205883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4A4C661-8840-08AA-DB28-A756B8713A52}"/>
              </a:ext>
            </a:extLst>
          </p:cNvPr>
          <p:cNvSpPr/>
          <p:nvPr/>
        </p:nvSpPr>
        <p:spPr>
          <a:xfrm>
            <a:off x="7254947" y="2054931"/>
            <a:ext cx="1440000" cy="1440000"/>
          </a:xfrm>
          <a:prstGeom prst="rect">
            <a:avLst/>
          </a:prstGeom>
          <a:solidFill>
            <a:srgbClr val="68AE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240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C9B1FF7-FDEA-0239-D5A0-00A39E4E0F3C}"/>
              </a:ext>
            </a:extLst>
          </p:cNvPr>
          <p:cNvSpPr/>
          <p:nvPr/>
        </p:nvSpPr>
        <p:spPr>
          <a:xfrm>
            <a:off x="8845445" y="2054931"/>
            <a:ext cx="1440000" cy="1440000"/>
          </a:xfrm>
          <a:prstGeom prst="rect">
            <a:avLst/>
          </a:prstGeom>
          <a:solidFill>
            <a:srgbClr val="68AE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240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7904348-1A7D-E95B-70AF-B10FDBF650BB}"/>
              </a:ext>
            </a:extLst>
          </p:cNvPr>
          <p:cNvSpPr/>
          <p:nvPr/>
        </p:nvSpPr>
        <p:spPr>
          <a:xfrm>
            <a:off x="7270189" y="3570595"/>
            <a:ext cx="1440000" cy="1440000"/>
          </a:xfrm>
          <a:prstGeom prst="rect">
            <a:avLst/>
          </a:prstGeom>
          <a:solidFill>
            <a:srgbClr val="68AE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240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FF8D656-F24C-AD6D-F777-E00B591E3AA5}"/>
              </a:ext>
            </a:extLst>
          </p:cNvPr>
          <p:cNvSpPr/>
          <p:nvPr/>
        </p:nvSpPr>
        <p:spPr>
          <a:xfrm>
            <a:off x="10435944" y="2054931"/>
            <a:ext cx="1440000" cy="1440000"/>
          </a:xfrm>
          <a:prstGeom prst="rect">
            <a:avLst/>
          </a:prstGeom>
          <a:solidFill>
            <a:srgbClr val="68AE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2400"/>
          </a:p>
        </p:txBody>
      </p:sp>
      <p:pic>
        <p:nvPicPr>
          <p:cNvPr id="10" name="Gráfico 12" descr="Birrete con relleno sólido">
            <a:extLst>
              <a:ext uri="{FF2B5EF4-FFF2-40B4-BE49-F238E27FC236}">
                <a16:creationId xmlns:a16="http://schemas.microsoft.com/office/drawing/2014/main" id="{AE1684FD-3427-78F1-F421-40B299B28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67122" y="2071052"/>
            <a:ext cx="815649" cy="815649"/>
          </a:xfrm>
          <a:prstGeom prst="rect">
            <a:avLst/>
          </a:prstGeom>
        </p:spPr>
      </p:pic>
      <p:sp>
        <p:nvSpPr>
          <p:cNvPr id="11" name="CuadroTexto 13">
            <a:extLst>
              <a:ext uri="{FF2B5EF4-FFF2-40B4-BE49-F238E27FC236}">
                <a16:creationId xmlns:a16="http://schemas.microsoft.com/office/drawing/2014/main" id="{F7B53E97-260C-B751-2C6F-02A6F0222854}"/>
              </a:ext>
            </a:extLst>
          </p:cNvPr>
          <p:cNvSpPr txBox="1"/>
          <p:nvPr/>
        </p:nvSpPr>
        <p:spPr>
          <a:xfrm>
            <a:off x="7238385" y="2886048"/>
            <a:ext cx="1456561" cy="523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933" dirty="0">
                <a:solidFill>
                  <a:schemeClr val="bg1"/>
                </a:solidFill>
              </a:rPr>
              <a:t>Experiencia en el  mercado y modelos de atención a emisores</a:t>
            </a:r>
          </a:p>
        </p:txBody>
      </p:sp>
      <p:pic>
        <p:nvPicPr>
          <p:cNvPr id="12" name="Gráfico 14" descr="Marca de escudo con relleno sólido">
            <a:extLst>
              <a:ext uri="{FF2B5EF4-FFF2-40B4-BE49-F238E27FC236}">
                <a16:creationId xmlns:a16="http://schemas.microsoft.com/office/drawing/2014/main" id="{3009AD50-3FE8-889F-A4B2-EE95D0C28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27694" y="2111023"/>
            <a:ext cx="727601" cy="727601"/>
          </a:xfrm>
          <a:prstGeom prst="rect">
            <a:avLst/>
          </a:prstGeom>
        </p:spPr>
      </p:pic>
      <p:sp>
        <p:nvSpPr>
          <p:cNvPr id="13" name="CuadroTexto 15">
            <a:extLst>
              <a:ext uri="{FF2B5EF4-FFF2-40B4-BE49-F238E27FC236}">
                <a16:creationId xmlns:a16="http://schemas.microsoft.com/office/drawing/2014/main" id="{BE299D79-511F-A5CC-314C-50B91D000EA4}"/>
              </a:ext>
            </a:extLst>
          </p:cNvPr>
          <p:cNvSpPr txBox="1"/>
          <p:nvPr/>
        </p:nvSpPr>
        <p:spPr>
          <a:xfrm>
            <a:off x="8830393" y="2886048"/>
            <a:ext cx="1456561" cy="523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933" dirty="0">
                <a:solidFill>
                  <a:schemeClr val="bg1"/>
                </a:solidFill>
              </a:rPr>
              <a:t>Seguridad reduciendo el riesgo fraude , dado los niveles de seguridad.</a:t>
            </a:r>
          </a:p>
        </p:txBody>
      </p:sp>
      <p:pic>
        <p:nvPicPr>
          <p:cNvPr id="14" name="Gráfico 16" descr="Insignia de portapapeles con relleno sólido">
            <a:extLst>
              <a:ext uri="{FF2B5EF4-FFF2-40B4-BE49-F238E27FC236}">
                <a16:creationId xmlns:a16="http://schemas.microsoft.com/office/drawing/2014/main" id="{32A23E45-0B42-6077-39DF-7360935F45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00218" y="2111023"/>
            <a:ext cx="727601" cy="727601"/>
          </a:xfrm>
          <a:prstGeom prst="rect">
            <a:avLst/>
          </a:prstGeom>
        </p:spPr>
      </p:pic>
      <p:sp>
        <p:nvSpPr>
          <p:cNvPr id="15" name="CuadroTexto 17">
            <a:extLst>
              <a:ext uri="{FF2B5EF4-FFF2-40B4-BE49-F238E27FC236}">
                <a16:creationId xmlns:a16="http://schemas.microsoft.com/office/drawing/2014/main" id="{545D54FD-9A11-B8E3-570F-873414769DE5}"/>
              </a:ext>
            </a:extLst>
          </p:cNvPr>
          <p:cNvSpPr txBox="1"/>
          <p:nvPr/>
        </p:nvSpPr>
        <p:spPr>
          <a:xfrm>
            <a:off x="10362984" y="2886048"/>
            <a:ext cx="1456561" cy="523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933" dirty="0">
                <a:solidFill>
                  <a:schemeClr val="bg1"/>
                </a:solidFill>
              </a:rPr>
              <a:t>Póliza de seguro por sobre los  USD 400 millones por evento</a:t>
            </a:r>
          </a:p>
        </p:txBody>
      </p:sp>
      <p:pic>
        <p:nvPicPr>
          <p:cNvPr id="16" name="Gráfico 18" descr="Portátil con relleno sólido">
            <a:extLst>
              <a:ext uri="{FF2B5EF4-FFF2-40B4-BE49-F238E27FC236}">
                <a16:creationId xmlns:a16="http://schemas.microsoft.com/office/drawing/2014/main" id="{A4EC0F5F-199F-7EC3-03DA-BC1CFC4636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34462" y="3566399"/>
            <a:ext cx="727601" cy="727601"/>
          </a:xfrm>
          <a:prstGeom prst="rect">
            <a:avLst/>
          </a:prstGeom>
        </p:spPr>
      </p:pic>
      <p:sp>
        <p:nvSpPr>
          <p:cNvPr id="17" name="CuadroTexto 19">
            <a:extLst>
              <a:ext uri="{FF2B5EF4-FFF2-40B4-BE49-F238E27FC236}">
                <a16:creationId xmlns:a16="http://schemas.microsoft.com/office/drawing/2014/main" id="{97E8B146-F021-6749-42AA-16642A79BCB3}"/>
              </a:ext>
            </a:extLst>
          </p:cNvPr>
          <p:cNvSpPr txBox="1"/>
          <p:nvPr/>
        </p:nvSpPr>
        <p:spPr>
          <a:xfrm>
            <a:off x="7268681" y="4277168"/>
            <a:ext cx="1456561" cy="523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933" dirty="0">
                <a:solidFill>
                  <a:schemeClr val="bg1"/>
                </a:solidFill>
              </a:rPr>
              <a:t>Tecnología creada específicamente para este negocio.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B53F6ED5-5849-F843-6485-7E3B8C68E28B}"/>
              </a:ext>
            </a:extLst>
          </p:cNvPr>
          <p:cNvSpPr/>
          <p:nvPr/>
        </p:nvSpPr>
        <p:spPr>
          <a:xfrm>
            <a:off x="8857457" y="3559306"/>
            <a:ext cx="1440000" cy="1440000"/>
          </a:xfrm>
          <a:prstGeom prst="rect">
            <a:avLst/>
          </a:prstGeom>
          <a:solidFill>
            <a:srgbClr val="68AE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2400"/>
          </a:p>
        </p:txBody>
      </p:sp>
      <p:sp>
        <p:nvSpPr>
          <p:cNvPr id="19" name="CuadroTexto 21">
            <a:extLst>
              <a:ext uri="{FF2B5EF4-FFF2-40B4-BE49-F238E27FC236}">
                <a16:creationId xmlns:a16="http://schemas.microsoft.com/office/drawing/2014/main" id="{080C466E-3E6D-EE58-2630-6107BEB8C36C}"/>
              </a:ext>
            </a:extLst>
          </p:cNvPr>
          <p:cNvSpPr txBox="1"/>
          <p:nvPr/>
        </p:nvSpPr>
        <p:spPr>
          <a:xfrm>
            <a:off x="8840896" y="4277168"/>
            <a:ext cx="1456561" cy="523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933" dirty="0">
                <a:solidFill>
                  <a:schemeClr val="bg1"/>
                </a:solidFill>
              </a:rPr>
              <a:t>Foco, permitiendo al emisor concentrarse en sus productos y servicios.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FE8E086-B125-4BD5-423B-8DA8F02A0136}"/>
              </a:ext>
            </a:extLst>
          </p:cNvPr>
          <p:cNvSpPr/>
          <p:nvPr/>
        </p:nvSpPr>
        <p:spPr>
          <a:xfrm>
            <a:off x="10444724" y="3570595"/>
            <a:ext cx="1423437" cy="1440000"/>
          </a:xfrm>
          <a:prstGeom prst="rect">
            <a:avLst/>
          </a:prstGeom>
          <a:solidFill>
            <a:srgbClr val="68AE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2400"/>
          </a:p>
        </p:txBody>
      </p:sp>
      <p:sp>
        <p:nvSpPr>
          <p:cNvPr id="21" name="CuadroTexto 23">
            <a:extLst>
              <a:ext uri="{FF2B5EF4-FFF2-40B4-BE49-F238E27FC236}">
                <a16:creationId xmlns:a16="http://schemas.microsoft.com/office/drawing/2014/main" id="{65BA07AF-0F80-2075-25F2-875093BE45D2}"/>
              </a:ext>
            </a:extLst>
          </p:cNvPr>
          <p:cNvSpPr txBox="1"/>
          <p:nvPr/>
        </p:nvSpPr>
        <p:spPr>
          <a:xfrm>
            <a:off x="10411601" y="4277168"/>
            <a:ext cx="1456561" cy="666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933" dirty="0">
                <a:solidFill>
                  <a:schemeClr val="bg1"/>
                </a:solidFill>
              </a:rPr>
              <a:t>Atención integral y personalizada tanto de las empresas emisoras como de sus accionistas.</a:t>
            </a:r>
          </a:p>
        </p:txBody>
      </p:sp>
      <p:pic>
        <p:nvPicPr>
          <p:cNvPr id="22" name="Gráfico 24" descr="Bombilla y lápiz con relleno sólido">
            <a:extLst>
              <a:ext uri="{FF2B5EF4-FFF2-40B4-BE49-F238E27FC236}">
                <a16:creationId xmlns:a16="http://schemas.microsoft.com/office/drawing/2014/main" id="{58EC3B91-44E2-26AB-1B01-C660F491AA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71407" y="3589783"/>
            <a:ext cx="683951" cy="683951"/>
          </a:xfrm>
          <a:prstGeom prst="rect">
            <a:avLst/>
          </a:prstGeom>
        </p:spPr>
      </p:pic>
      <p:pic>
        <p:nvPicPr>
          <p:cNvPr id="23" name="Gráfico 25" descr="Audiencia objetivo con relleno sólido">
            <a:extLst>
              <a:ext uri="{FF2B5EF4-FFF2-40B4-BE49-F238E27FC236}">
                <a16:creationId xmlns:a16="http://schemas.microsoft.com/office/drawing/2014/main" id="{DE91E54D-60B6-F5A9-8BDE-4931279146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800218" y="3582236"/>
            <a:ext cx="727601" cy="727601"/>
          </a:xfrm>
          <a:prstGeom prst="rect">
            <a:avLst/>
          </a:prstGeom>
        </p:spPr>
      </p:pic>
      <p:sp>
        <p:nvSpPr>
          <p:cNvPr id="24" name="CuadroTexto 27">
            <a:extLst>
              <a:ext uri="{FF2B5EF4-FFF2-40B4-BE49-F238E27FC236}">
                <a16:creationId xmlns:a16="http://schemas.microsoft.com/office/drawing/2014/main" id="{0E169429-76B1-50A2-57C7-0B90796E7F56}"/>
              </a:ext>
            </a:extLst>
          </p:cNvPr>
          <p:cNvSpPr txBox="1"/>
          <p:nvPr/>
        </p:nvSpPr>
        <p:spPr>
          <a:xfrm>
            <a:off x="316056" y="3494931"/>
            <a:ext cx="638467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1400" i="1" dirty="0"/>
              <a:t>Servicio de captable está conectado a DCV: </a:t>
            </a:r>
          </a:p>
          <a:p>
            <a:pPr algn="just"/>
            <a:endParaRPr lang="es-ES" sz="1400" i="1" dirty="0"/>
          </a:p>
          <a:p>
            <a:pPr marL="304792" indent="-304792" algn="just">
              <a:buFont typeface="+mj-lt"/>
              <a:buAutoNum type="arabicPeriod"/>
            </a:pPr>
            <a:r>
              <a:rPr lang="es-ES" sz="1400" i="1" dirty="0"/>
              <a:t>Conocer el estado de tu tabla de capitalización considerando las rondas de inversiones que puedas tener.</a:t>
            </a:r>
          </a:p>
          <a:p>
            <a:pPr marL="304792" indent="-304792" algn="just">
              <a:buFont typeface="+mj-lt"/>
              <a:buAutoNum type="arabicPeriod"/>
            </a:pPr>
            <a:r>
              <a:rPr lang="es-ES" sz="1400" i="1" dirty="0"/>
              <a:t>Con la facilidad de conocer a los socios fundadores.</a:t>
            </a:r>
          </a:p>
          <a:p>
            <a:pPr marL="304792" indent="-304792" algn="just">
              <a:buFont typeface="+mj-lt"/>
              <a:buAutoNum type="arabicPeriod"/>
            </a:pPr>
            <a:r>
              <a:rPr lang="es-ES" sz="1400" i="1" dirty="0"/>
              <a:t>Con consultas a tu registro actualizado de actuales inversionistas.</a:t>
            </a:r>
          </a:p>
          <a:p>
            <a:pPr marL="304792" indent="-304792" algn="just">
              <a:buFont typeface="+mj-lt"/>
              <a:buAutoNum type="arabicPeriod"/>
            </a:pPr>
            <a:r>
              <a:rPr lang="es-ES" sz="1400" i="1" dirty="0"/>
              <a:t>Con una serie de servicios accesorios que te ayudaran cuando los necesites:</a:t>
            </a:r>
          </a:p>
          <a:p>
            <a:pPr marL="914377" lvl="1" indent="-304792" algn="just">
              <a:buFont typeface="+mj-lt"/>
              <a:buAutoNum type="arabicPeriod"/>
            </a:pPr>
            <a:r>
              <a:rPr lang="es-ES" sz="1400" i="1" dirty="0"/>
              <a:t>Pago de dividendos</a:t>
            </a:r>
          </a:p>
          <a:p>
            <a:pPr marL="914377" lvl="1" indent="-304792" algn="just">
              <a:buFont typeface="+mj-lt"/>
              <a:buAutoNum type="arabicPeriod"/>
            </a:pPr>
            <a:r>
              <a:rPr lang="es-ES" sz="1400" i="1" dirty="0"/>
              <a:t>Juntas de accionistas</a:t>
            </a:r>
          </a:p>
          <a:p>
            <a:pPr marL="914377" lvl="1" indent="-304792" algn="just">
              <a:buFont typeface="+mj-lt"/>
              <a:buAutoNum type="arabicPeriod"/>
            </a:pPr>
            <a:r>
              <a:rPr lang="es-ES" sz="1400" i="1" dirty="0"/>
              <a:t>Proceso tributario.</a:t>
            </a:r>
          </a:p>
          <a:p>
            <a:pPr marL="914377" lvl="1" indent="-304792" algn="just">
              <a:buFont typeface="+mj-lt"/>
              <a:buAutoNum type="arabicPeriod"/>
            </a:pPr>
            <a:r>
              <a:rPr lang="es-ES" sz="1400" i="1" dirty="0"/>
              <a:t>Entre otras.</a:t>
            </a:r>
          </a:p>
        </p:txBody>
      </p:sp>
    </p:spTree>
    <p:extLst>
      <p:ext uri="{BB962C8B-B14F-4D97-AF65-F5344CB8AC3E}">
        <p14:creationId xmlns:p14="http://schemas.microsoft.com/office/powerpoint/2010/main" val="2957761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9006BBF7-4AEC-7DEF-8E42-7D8B264CF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717" y="3827808"/>
            <a:ext cx="6585283" cy="3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817020F-24C2-830E-EE2B-74812D2C2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168452"/>
            <a:ext cx="10615257" cy="758400"/>
          </a:xfrm>
        </p:spPr>
        <p:txBody>
          <a:bodyPr/>
          <a:lstStyle/>
          <a:p>
            <a:r>
              <a:rPr lang="es-CL" dirty="0"/>
              <a:t>Captable – DCV Registros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AAC786E-BE2F-40EB-54CB-609C7F6D4F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5"/>
          <a:stretch/>
        </p:blipFill>
        <p:spPr bwMode="auto">
          <a:xfrm>
            <a:off x="6376736" y="1118936"/>
            <a:ext cx="5514474" cy="260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CC854F5-DA74-4B1F-C4CA-75E827BDA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2755"/>
            <a:ext cx="5551589" cy="299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1B23B69E-E906-2977-A9A8-1B11F3C3DC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3"/>
          <a:stretch/>
        </p:blipFill>
        <p:spPr bwMode="auto">
          <a:xfrm>
            <a:off x="195919" y="926852"/>
            <a:ext cx="6801589" cy="316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número de diapositiva 3">
            <a:extLst>
              <a:ext uri="{FF2B5EF4-FFF2-40B4-BE49-F238E27FC236}">
                <a16:creationId xmlns:a16="http://schemas.microsoft.com/office/drawing/2014/main" id="{D319E8DB-D547-45B1-5C03-08ADD8D286CB}"/>
              </a:ext>
            </a:extLst>
          </p:cNvPr>
          <p:cNvSpPr txBox="1">
            <a:spLocks/>
          </p:cNvSpPr>
          <p:nvPr/>
        </p:nvSpPr>
        <p:spPr>
          <a:xfrm>
            <a:off x="11094243" y="6445650"/>
            <a:ext cx="1048949" cy="365125"/>
          </a:xfrm>
          <a:prstGeom prst="rect">
            <a:avLst/>
          </a:prstGeom>
        </p:spPr>
        <p:txBody>
          <a:bodyPr anchor="ctr"/>
          <a:lstStyle>
            <a:defPPr>
              <a:defRPr lang="es-CL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861FBC-36ED-49A4-9A29-FDE92C773753}" type="slidenum">
              <a:rPr lang="es-CL" smtClean="0"/>
              <a:pPr/>
              <a:t>15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12549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5" descr="Persona usando tarjeta de crédito">
            <a:extLst>
              <a:ext uri="{FF2B5EF4-FFF2-40B4-BE49-F238E27FC236}">
                <a16:creationId xmlns:a16="http://schemas.microsoft.com/office/drawing/2014/main" id="{CBA6F019-1619-BE34-1922-770735D0E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9" r="29711"/>
          <a:stretch/>
        </p:blipFill>
        <p:spPr>
          <a:xfrm>
            <a:off x="7562163" y="0"/>
            <a:ext cx="4629837" cy="687476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D3C1259-59D4-5A1E-2C8D-93B15B601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Custodia de facturas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A36794-E4F5-C71B-BF24-5A1217FE8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1FBC-36ED-49A4-9A29-FDE92C773753}" type="slidenum">
              <a:rPr lang="es-CL" smtClean="0"/>
              <a:pPr/>
              <a:t>16</a:t>
            </a:fld>
            <a:endParaRPr lang="es-CL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F720FB3-54BE-6C2C-85EC-1716F16EA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250" y="291776"/>
            <a:ext cx="1188000" cy="320891"/>
          </a:xfrm>
          <a:prstGeom prst="rect">
            <a:avLst/>
          </a:prstGeom>
        </p:spPr>
      </p:pic>
      <p:sp>
        <p:nvSpPr>
          <p:cNvPr id="11" name="Google Shape;500;p25">
            <a:extLst>
              <a:ext uri="{FF2B5EF4-FFF2-40B4-BE49-F238E27FC236}">
                <a16:creationId xmlns:a16="http://schemas.microsoft.com/office/drawing/2014/main" id="{32862325-8456-33B8-5844-2591131B822B}"/>
              </a:ext>
            </a:extLst>
          </p:cNvPr>
          <p:cNvSpPr txBox="1">
            <a:spLocks/>
          </p:cNvSpPr>
          <p:nvPr/>
        </p:nvSpPr>
        <p:spPr>
          <a:xfrm>
            <a:off x="7927704" y="797388"/>
            <a:ext cx="3937261" cy="260540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180975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CL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Servicios de custodia de facturas</a:t>
            </a:r>
          </a:p>
          <a:p>
            <a:pPr marL="361950" lvl="1" indent="-180975">
              <a:lnSpc>
                <a:spcPct val="100000"/>
              </a:lnSpc>
              <a:buSzPts val="800"/>
            </a:pPr>
            <a:r>
              <a:rPr lang="es-ES" sz="1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Recepción de facturas. Recibe las facturas de emisores de plataformas de financiamiento colectivo.</a:t>
            </a:r>
          </a:p>
          <a:p>
            <a:pPr marL="361950" lvl="1" indent="-180975">
              <a:lnSpc>
                <a:spcPct val="100000"/>
              </a:lnSpc>
              <a:buSzPts val="800"/>
            </a:pPr>
            <a:r>
              <a:rPr lang="es-ES" sz="1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Custodia de facturas. Confirmación y conciliación de facturas de clientes, con sus respectivos reportes.</a:t>
            </a:r>
          </a:p>
          <a:p>
            <a:pPr marL="361950" lvl="1" indent="-180975">
              <a:lnSpc>
                <a:spcPct val="100000"/>
              </a:lnSpc>
              <a:buSzPts val="800"/>
            </a:pPr>
            <a:r>
              <a:rPr lang="es-ES" sz="1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Conciliación de cuenta corriente. Cada participante tiene su cuenta corriente para conocer el estado de sus pagos y pendientes</a:t>
            </a:r>
          </a:p>
        </p:txBody>
      </p:sp>
      <p:sp>
        <p:nvSpPr>
          <p:cNvPr id="12" name="Elipse 29">
            <a:extLst>
              <a:ext uri="{FF2B5EF4-FFF2-40B4-BE49-F238E27FC236}">
                <a16:creationId xmlns:a16="http://schemas.microsoft.com/office/drawing/2014/main" id="{F25193EF-B320-113A-CFD0-54D5814484B3}"/>
              </a:ext>
            </a:extLst>
          </p:cNvPr>
          <p:cNvSpPr/>
          <p:nvPr/>
        </p:nvSpPr>
        <p:spPr>
          <a:xfrm>
            <a:off x="1178515" y="1390345"/>
            <a:ext cx="1680000" cy="1680000"/>
          </a:xfrm>
          <a:prstGeom prst="ellipse">
            <a:avLst/>
          </a:prstGeom>
          <a:ln>
            <a:solidFill>
              <a:schemeClr val="accent3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20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EMISOR</a:t>
            </a:r>
          </a:p>
        </p:txBody>
      </p:sp>
      <p:sp>
        <p:nvSpPr>
          <p:cNvPr id="14" name="Elipse 29">
            <a:extLst>
              <a:ext uri="{FF2B5EF4-FFF2-40B4-BE49-F238E27FC236}">
                <a16:creationId xmlns:a16="http://schemas.microsoft.com/office/drawing/2014/main" id="{5F5BF96D-4767-7B27-1194-9FCAA8F1C4C8}"/>
              </a:ext>
            </a:extLst>
          </p:cNvPr>
          <p:cNvSpPr/>
          <p:nvPr/>
        </p:nvSpPr>
        <p:spPr>
          <a:xfrm>
            <a:off x="1178515" y="4147997"/>
            <a:ext cx="1680000" cy="1680000"/>
          </a:xfrm>
          <a:prstGeom prst="ellipse">
            <a:avLst/>
          </a:prstGeom>
          <a:ln>
            <a:solidFill>
              <a:schemeClr val="accent3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20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PAGADOR</a:t>
            </a:r>
          </a:p>
        </p:txBody>
      </p:sp>
      <p:sp>
        <p:nvSpPr>
          <p:cNvPr id="15" name="Elipse 18">
            <a:extLst>
              <a:ext uri="{FF2B5EF4-FFF2-40B4-BE49-F238E27FC236}">
                <a16:creationId xmlns:a16="http://schemas.microsoft.com/office/drawing/2014/main" id="{52D817D6-1CEE-0E11-C0D2-94F23DCD1DBC}"/>
              </a:ext>
            </a:extLst>
          </p:cNvPr>
          <p:cNvSpPr/>
          <p:nvPr/>
        </p:nvSpPr>
        <p:spPr>
          <a:xfrm>
            <a:off x="3015748" y="4147997"/>
            <a:ext cx="1680000" cy="1680000"/>
          </a:xfrm>
          <a:prstGeom prst="ellipse">
            <a:avLst/>
          </a:prstGeom>
          <a:solidFill>
            <a:srgbClr val="7725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lt1"/>
                </a:solidFill>
              </a:rPr>
              <a:t>DCVAS</a:t>
            </a:r>
          </a:p>
        </p:txBody>
      </p:sp>
      <p:pic>
        <p:nvPicPr>
          <p:cNvPr id="16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49C2350-BA8B-9775-35B5-DF1090697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398185" y="3345019"/>
            <a:ext cx="915129" cy="396556"/>
          </a:xfrm>
          <a:prstGeom prst="rect">
            <a:avLst/>
          </a:prstGeom>
        </p:spPr>
      </p:pic>
      <p:cxnSp>
        <p:nvCxnSpPr>
          <p:cNvPr id="17" name="Conector: angular 34">
            <a:extLst>
              <a:ext uri="{FF2B5EF4-FFF2-40B4-BE49-F238E27FC236}">
                <a16:creationId xmlns:a16="http://schemas.microsoft.com/office/drawing/2014/main" id="{BC2220EE-F1FA-4CF0-7922-55554ADD2428}"/>
              </a:ext>
            </a:extLst>
          </p:cNvPr>
          <p:cNvCxnSpPr>
            <a:cxnSpLocks/>
            <a:stCxn id="12" idx="4"/>
            <a:endCxn id="16" idx="1"/>
          </p:cNvCxnSpPr>
          <p:nvPr/>
        </p:nvCxnSpPr>
        <p:spPr>
          <a:xfrm rot="16200000" flipH="1">
            <a:off x="2471875" y="2616987"/>
            <a:ext cx="472951" cy="1379668"/>
          </a:xfrm>
          <a:prstGeom prst="bentConnector2">
            <a:avLst/>
          </a:prstGeom>
          <a:ln>
            <a:solidFill>
              <a:srgbClr val="527EDC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8">
            <a:extLst>
              <a:ext uri="{FF2B5EF4-FFF2-40B4-BE49-F238E27FC236}">
                <a16:creationId xmlns:a16="http://schemas.microsoft.com/office/drawing/2014/main" id="{4A61B7F3-F2D0-9E2F-538B-592516145311}"/>
              </a:ext>
            </a:extLst>
          </p:cNvPr>
          <p:cNvSpPr txBox="1"/>
          <p:nvPr/>
        </p:nvSpPr>
        <p:spPr>
          <a:xfrm>
            <a:off x="1035792" y="3116900"/>
            <a:ext cx="2136113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33"/>
              <a:t>1) Emite factura electrónica </a:t>
            </a:r>
          </a:p>
        </p:txBody>
      </p:sp>
      <p:cxnSp>
        <p:nvCxnSpPr>
          <p:cNvPr id="19" name="Conector: angular 34">
            <a:extLst>
              <a:ext uri="{FF2B5EF4-FFF2-40B4-BE49-F238E27FC236}">
                <a16:creationId xmlns:a16="http://schemas.microsoft.com/office/drawing/2014/main" id="{711231F0-98D9-2E1C-7FA9-864B7C613425}"/>
              </a:ext>
            </a:extLst>
          </p:cNvPr>
          <p:cNvCxnSpPr>
            <a:cxnSpLocks/>
            <a:stCxn id="14" idx="0"/>
            <a:endCxn id="16" idx="1"/>
          </p:cNvCxnSpPr>
          <p:nvPr/>
        </p:nvCxnSpPr>
        <p:spPr>
          <a:xfrm rot="5400000" flipH="1" flipV="1">
            <a:off x="2405999" y="3155815"/>
            <a:ext cx="604701" cy="1379668"/>
          </a:xfrm>
          <a:prstGeom prst="bentConnector2">
            <a:avLst/>
          </a:prstGeom>
          <a:ln>
            <a:solidFill>
              <a:srgbClr val="527EDC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22">
            <a:extLst>
              <a:ext uri="{FF2B5EF4-FFF2-40B4-BE49-F238E27FC236}">
                <a16:creationId xmlns:a16="http://schemas.microsoft.com/office/drawing/2014/main" id="{A6D74AF7-FF7F-1522-7B79-AE957CE66346}"/>
              </a:ext>
            </a:extLst>
          </p:cNvPr>
          <p:cNvSpPr txBox="1"/>
          <p:nvPr/>
        </p:nvSpPr>
        <p:spPr>
          <a:xfrm>
            <a:off x="1047716" y="3695392"/>
            <a:ext cx="2136113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33"/>
              <a:t>2) Acepta factura ( Por tiempo o confirmación explicita)</a:t>
            </a:r>
          </a:p>
        </p:txBody>
      </p:sp>
      <p:cxnSp>
        <p:nvCxnSpPr>
          <p:cNvPr id="21" name="Straight Arrow Connector 23">
            <a:extLst>
              <a:ext uri="{FF2B5EF4-FFF2-40B4-BE49-F238E27FC236}">
                <a16:creationId xmlns:a16="http://schemas.microsoft.com/office/drawing/2014/main" id="{818ECB08-F30E-C5AF-D31A-2115490A6B6B}"/>
              </a:ext>
            </a:extLst>
          </p:cNvPr>
          <p:cNvCxnSpPr>
            <a:cxnSpLocks/>
            <a:stCxn id="12" idx="6"/>
            <a:endCxn id="41" idx="1"/>
          </p:cNvCxnSpPr>
          <p:nvPr/>
        </p:nvCxnSpPr>
        <p:spPr>
          <a:xfrm>
            <a:off x="2858515" y="2230345"/>
            <a:ext cx="1862378" cy="28469"/>
          </a:xfrm>
          <a:prstGeom prst="straightConnector1">
            <a:avLst/>
          </a:prstGeom>
          <a:ln>
            <a:solidFill>
              <a:srgbClr val="527EDC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6">
            <a:extLst>
              <a:ext uri="{FF2B5EF4-FFF2-40B4-BE49-F238E27FC236}">
                <a16:creationId xmlns:a16="http://schemas.microsoft.com/office/drawing/2014/main" id="{34E4AC27-02E1-6DF6-E6CC-C7793B0D62D8}"/>
              </a:ext>
            </a:extLst>
          </p:cNvPr>
          <p:cNvSpPr txBox="1"/>
          <p:nvPr/>
        </p:nvSpPr>
        <p:spPr>
          <a:xfrm>
            <a:off x="2908814" y="1616777"/>
            <a:ext cx="2136113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33"/>
              <a:t>3) Entrega factura a cambio de monto anticipado de pago</a:t>
            </a:r>
          </a:p>
        </p:txBody>
      </p:sp>
      <p:cxnSp>
        <p:nvCxnSpPr>
          <p:cNvPr id="23" name="Conector: angular 34">
            <a:extLst>
              <a:ext uri="{FF2B5EF4-FFF2-40B4-BE49-F238E27FC236}">
                <a16:creationId xmlns:a16="http://schemas.microsoft.com/office/drawing/2014/main" id="{23903923-FF63-02CB-DC6B-895D4E3AD84F}"/>
              </a:ext>
            </a:extLst>
          </p:cNvPr>
          <p:cNvCxnSpPr>
            <a:cxnSpLocks/>
            <a:stCxn id="12" idx="6"/>
            <a:endCxn id="16" idx="0"/>
          </p:cNvCxnSpPr>
          <p:nvPr/>
        </p:nvCxnSpPr>
        <p:spPr>
          <a:xfrm>
            <a:off x="2858517" y="2230345"/>
            <a:ext cx="997233" cy="1114672"/>
          </a:xfrm>
          <a:prstGeom prst="bentConnector2">
            <a:avLst/>
          </a:prstGeom>
          <a:ln>
            <a:solidFill>
              <a:srgbClr val="527EDC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46">
            <a:extLst>
              <a:ext uri="{FF2B5EF4-FFF2-40B4-BE49-F238E27FC236}">
                <a16:creationId xmlns:a16="http://schemas.microsoft.com/office/drawing/2014/main" id="{EDDD2EEF-EC09-DFE7-4139-C4C2FB78E78F}"/>
              </a:ext>
            </a:extLst>
          </p:cNvPr>
          <p:cNvSpPr txBox="1"/>
          <p:nvPr/>
        </p:nvSpPr>
        <p:spPr>
          <a:xfrm>
            <a:off x="2785615" y="2259657"/>
            <a:ext cx="1286048" cy="953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33"/>
              <a:t>4) Una vez conseguido el financiamiento, cede la factura en el SII y plataforma transfiere monto acordado</a:t>
            </a:r>
          </a:p>
        </p:txBody>
      </p:sp>
      <p:cxnSp>
        <p:nvCxnSpPr>
          <p:cNvPr id="25" name="Elbow Connector 48">
            <a:extLst>
              <a:ext uri="{FF2B5EF4-FFF2-40B4-BE49-F238E27FC236}">
                <a16:creationId xmlns:a16="http://schemas.microsoft.com/office/drawing/2014/main" id="{C52F3686-E27F-DB01-CC97-FFE9EE47ED05}"/>
              </a:ext>
            </a:extLst>
          </p:cNvPr>
          <p:cNvCxnSpPr>
            <a:cxnSpLocks/>
            <a:stCxn id="41" idx="2"/>
            <a:endCxn id="15" idx="0"/>
          </p:cNvCxnSpPr>
          <p:nvPr/>
        </p:nvCxnSpPr>
        <p:spPr>
          <a:xfrm rot="5400000">
            <a:off x="4106163" y="2321545"/>
            <a:ext cx="1576037" cy="2076866"/>
          </a:xfrm>
          <a:prstGeom prst="bentConnector3">
            <a:avLst>
              <a:gd name="adj1" fmla="val 78225"/>
            </a:avLst>
          </a:prstGeom>
          <a:ln cmpd="sng">
            <a:solidFill>
              <a:srgbClr val="527EDC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51">
            <a:extLst>
              <a:ext uri="{FF2B5EF4-FFF2-40B4-BE49-F238E27FC236}">
                <a16:creationId xmlns:a16="http://schemas.microsoft.com/office/drawing/2014/main" id="{24F15E77-1F33-55C0-E126-47107C38D3E9}"/>
              </a:ext>
            </a:extLst>
          </p:cNvPr>
          <p:cNvCxnSpPr>
            <a:cxnSpLocks/>
            <a:stCxn id="41" idx="0"/>
            <a:endCxn id="14" idx="2"/>
          </p:cNvCxnSpPr>
          <p:nvPr/>
        </p:nvCxnSpPr>
        <p:spPr>
          <a:xfrm rot="16200000" flipH="1" flipV="1">
            <a:off x="2034400" y="1089782"/>
            <a:ext cx="3042330" cy="4754099"/>
          </a:xfrm>
          <a:prstGeom prst="bentConnector4">
            <a:avLst>
              <a:gd name="adj1" fmla="val -29447"/>
              <a:gd name="adj2" fmla="val 104808"/>
            </a:avLst>
          </a:prstGeom>
          <a:ln>
            <a:solidFill>
              <a:srgbClr val="527EDC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55">
            <a:extLst>
              <a:ext uri="{FF2B5EF4-FFF2-40B4-BE49-F238E27FC236}">
                <a16:creationId xmlns:a16="http://schemas.microsoft.com/office/drawing/2014/main" id="{2BAB6256-3A5B-F523-3C0C-394C71F8760C}"/>
              </a:ext>
            </a:extLst>
          </p:cNvPr>
          <p:cNvSpPr txBox="1"/>
          <p:nvPr/>
        </p:nvSpPr>
        <p:spPr>
          <a:xfrm>
            <a:off x="4695750" y="3946202"/>
            <a:ext cx="2136113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33"/>
              <a:t>6) Deposita factura de manera individual (*)</a:t>
            </a:r>
          </a:p>
        </p:txBody>
      </p:sp>
      <p:sp>
        <p:nvSpPr>
          <p:cNvPr id="28" name="TextBox 56">
            <a:extLst>
              <a:ext uri="{FF2B5EF4-FFF2-40B4-BE49-F238E27FC236}">
                <a16:creationId xmlns:a16="http://schemas.microsoft.com/office/drawing/2014/main" id="{2FD1A2CB-7C88-0FE9-A002-96022B11D9B0}"/>
              </a:ext>
            </a:extLst>
          </p:cNvPr>
          <p:cNvSpPr txBox="1"/>
          <p:nvPr/>
        </p:nvSpPr>
        <p:spPr>
          <a:xfrm>
            <a:off x="141944" y="6101282"/>
            <a:ext cx="5278341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33"/>
              <a:t>(*) Solo existen los eventos de vencimiento y vencimiento anticipado. En ambos casos la gestión de pago cae sobre la plataforma</a:t>
            </a:r>
          </a:p>
        </p:txBody>
      </p:sp>
      <p:sp>
        <p:nvSpPr>
          <p:cNvPr id="29" name="TextBox 57">
            <a:extLst>
              <a:ext uri="{FF2B5EF4-FFF2-40B4-BE49-F238E27FC236}">
                <a16:creationId xmlns:a16="http://schemas.microsoft.com/office/drawing/2014/main" id="{651FC5A1-0C62-97F1-C37D-A598205106F3}"/>
              </a:ext>
            </a:extLst>
          </p:cNvPr>
          <p:cNvSpPr txBox="1"/>
          <p:nvPr/>
        </p:nvSpPr>
        <p:spPr>
          <a:xfrm>
            <a:off x="3928650" y="2276076"/>
            <a:ext cx="997233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/>
            </a:lvl1pPr>
          </a:lstStyle>
          <a:p>
            <a:r>
              <a:rPr lang="es-ES_tradnl" sz="933"/>
              <a:t>7) Delega factura a DCV</a:t>
            </a:r>
          </a:p>
        </p:txBody>
      </p:sp>
      <p:cxnSp>
        <p:nvCxnSpPr>
          <p:cNvPr id="30" name="Straight Arrow Connector 59">
            <a:extLst>
              <a:ext uri="{FF2B5EF4-FFF2-40B4-BE49-F238E27FC236}">
                <a16:creationId xmlns:a16="http://schemas.microsoft.com/office/drawing/2014/main" id="{B7461314-0DA4-DF98-21B1-57E1DC8F9A4B}"/>
              </a:ext>
            </a:extLst>
          </p:cNvPr>
          <p:cNvCxnSpPr>
            <a:stCxn id="16" idx="2"/>
            <a:endCxn id="15" idx="0"/>
          </p:cNvCxnSpPr>
          <p:nvPr/>
        </p:nvCxnSpPr>
        <p:spPr>
          <a:xfrm>
            <a:off x="3855748" y="3741573"/>
            <a:ext cx="0" cy="406424"/>
          </a:xfrm>
          <a:prstGeom prst="straightConnector1">
            <a:avLst/>
          </a:prstGeom>
          <a:ln>
            <a:solidFill>
              <a:srgbClr val="527EDC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166303AF-96F5-A50E-2D87-8BBBA8684BA3}"/>
              </a:ext>
            </a:extLst>
          </p:cNvPr>
          <p:cNvSpPr/>
          <p:nvPr/>
        </p:nvSpPr>
        <p:spPr>
          <a:xfrm>
            <a:off x="4720893" y="1945667"/>
            <a:ext cx="2423441" cy="626293"/>
          </a:xfrm>
          <a:prstGeom prst="roundRect">
            <a:avLst/>
          </a:prstGeom>
          <a:solidFill>
            <a:srgbClr val="772583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/>
              <a:t>Plataformas</a:t>
            </a:r>
          </a:p>
        </p:txBody>
      </p:sp>
    </p:spTree>
    <p:extLst>
      <p:ext uri="{BB962C8B-B14F-4D97-AF65-F5344CB8AC3E}">
        <p14:creationId xmlns:p14="http://schemas.microsoft.com/office/powerpoint/2010/main" val="3607509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3" descr="not03gc02 esp">
            <a:extLst>
              <a:ext uri="{FF2B5EF4-FFF2-40B4-BE49-F238E27FC236}">
                <a16:creationId xmlns:a16="http://schemas.microsoft.com/office/drawing/2014/main" id="{5071BEDF-9CCE-2949-6C1C-BBC74DF0D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2" r="38225"/>
          <a:stretch/>
        </p:blipFill>
        <p:spPr bwMode="auto">
          <a:xfrm>
            <a:off x="7861299" y="4762"/>
            <a:ext cx="4318001" cy="685323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902D4C5-B9FC-0238-0B80-9369E75EF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DCV Digital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27E6A31-179C-2CF5-6EF4-0742AC855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1FBC-36ED-49A4-9A29-FDE92C773753}" type="slidenum">
              <a:rPr lang="es-CL" smtClean="0">
                <a:solidFill>
                  <a:schemeClr val="bg1">
                    <a:lumMod val="95000"/>
                  </a:schemeClr>
                </a:solidFill>
              </a:rPr>
              <a:pPr/>
              <a:t>17</a:t>
            </a:fld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9C4EE6DB-EC21-E936-ADAB-55A8DF3B1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71" y="3084671"/>
            <a:ext cx="6550423" cy="2627302"/>
          </a:xfrm>
          <a:prstGeom prst="rect">
            <a:avLst/>
          </a:prstGeom>
        </p:spPr>
      </p:pic>
      <p:sp>
        <p:nvSpPr>
          <p:cNvPr id="41" name="Marcador de texto 2">
            <a:extLst>
              <a:ext uri="{FF2B5EF4-FFF2-40B4-BE49-F238E27FC236}">
                <a16:creationId xmlns:a16="http://schemas.microsoft.com/office/drawing/2014/main" id="{DF540D3A-BD1C-B40F-517E-AE830D73FF04}"/>
              </a:ext>
            </a:extLst>
          </p:cNvPr>
          <p:cNvSpPr txBox="1">
            <a:spLocks/>
          </p:cNvSpPr>
          <p:nvPr/>
        </p:nvSpPr>
        <p:spPr>
          <a:xfrm>
            <a:off x="415600" y="1084402"/>
            <a:ext cx="7295016" cy="1713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600" dirty="0">
                <a:cs typeface="Arial" panose="020B0604020202020204" pitchFamily="34" charset="0"/>
              </a:rPr>
              <a:t>DCV digital es una plataforma que entrega al mercado la habilidad de custodiar bonos digitales emitidos en un </a:t>
            </a:r>
            <a:r>
              <a:rPr lang="es-CL" sz="1600" dirty="0" err="1">
                <a:cs typeface="Arial" panose="020B0604020202020204" pitchFamily="34" charset="0"/>
              </a:rPr>
              <a:t>Ledger</a:t>
            </a:r>
            <a:r>
              <a:rPr lang="es-CL" sz="1600" dirty="0">
                <a:cs typeface="Arial" panose="020B0604020202020204" pitchFamily="34" charset="0"/>
              </a:rPr>
              <a:t>.</a:t>
            </a:r>
          </a:p>
          <a:p>
            <a:r>
              <a:rPr lang="es-CL" sz="1600" dirty="0">
                <a:cs typeface="Arial" panose="020B0604020202020204" pitchFamily="34" charset="0"/>
              </a:rPr>
              <a:t>El tenedor del bono podrá consultar su saldo desde la plataforma DCV Evolución (DCVe), donde sus cuentas de posición van a estar ligadas a las billeteras del </a:t>
            </a:r>
            <a:r>
              <a:rPr lang="es-CL" sz="1600" dirty="0" err="1">
                <a:cs typeface="Arial" panose="020B0604020202020204" pitchFamily="34" charset="0"/>
              </a:rPr>
              <a:t>Ledger</a:t>
            </a:r>
            <a:r>
              <a:rPr lang="es-CL" sz="1600" dirty="0"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5570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C3940AC-AA6D-429F-AB6C-B385C43774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5882" b="-1"/>
          <a:stretch/>
        </p:blipFill>
        <p:spPr>
          <a:xfrm>
            <a:off x="3110185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Agrupar 2">
            <a:extLst>
              <a:ext uri="{FF2B5EF4-FFF2-40B4-BE49-F238E27FC236}">
                <a16:creationId xmlns:a16="http://schemas.microsoft.com/office/drawing/2014/main" id="{12F88467-08DA-46DA-9B2B-6C083D3D7448}"/>
              </a:ext>
            </a:extLst>
          </p:cNvPr>
          <p:cNvGrpSpPr/>
          <p:nvPr/>
        </p:nvGrpSpPr>
        <p:grpSpPr>
          <a:xfrm>
            <a:off x="303868" y="2588971"/>
            <a:ext cx="3331040" cy="1337791"/>
            <a:chOff x="4430479" y="2838418"/>
            <a:chExt cx="3331040" cy="1337791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B24B3FFF-C90E-44D7-97D5-8D67E2530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4550" y="2838418"/>
              <a:ext cx="1570308" cy="609110"/>
            </a:xfrm>
            <a:prstGeom prst="rect">
              <a:avLst/>
            </a:prstGeom>
          </p:spPr>
        </p:pic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DB052564-97EE-45C6-8706-D205BE10E39B}"/>
                </a:ext>
              </a:extLst>
            </p:cNvPr>
            <p:cNvSpPr txBox="1"/>
            <p:nvPr/>
          </p:nvSpPr>
          <p:spPr>
            <a:xfrm>
              <a:off x="4430479" y="3652989"/>
              <a:ext cx="33310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400">
                  <a:solidFill>
                    <a:schemeClr val="accent1">
                      <a:lumMod val="75000"/>
                    </a:schemeClr>
                  </a:solidFill>
                  <a:hlinkClick r:id="rId5"/>
                </a:rPr>
                <a:t>www.dcv.cl</a:t>
              </a:r>
              <a:endParaRPr lang="es-CL" sz="140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r>
                <a:rPr lang="es-CL" sz="1400" b="1">
                  <a:solidFill>
                    <a:schemeClr val="accent1">
                      <a:lumMod val="75000"/>
                    </a:schemeClr>
                  </a:solidFill>
                  <a:hlinkClick r:id="rId6"/>
                </a:rPr>
                <a:t>LinkedIn</a:t>
              </a:r>
              <a:r>
                <a:rPr lang="es-CL" sz="1400" b="1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s-CL" sz="1400"/>
                <a:t>Depósito Central de Valores (DCV)</a:t>
              </a:r>
            </a:p>
          </p:txBody>
        </p:sp>
      </p:grpSp>
      <p:pic>
        <p:nvPicPr>
          <p:cNvPr id="18" name="Imagen 17">
            <a:extLst>
              <a:ext uri="{FF2B5EF4-FFF2-40B4-BE49-F238E27FC236}">
                <a16:creationId xmlns:a16="http://schemas.microsoft.com/office/drawing/2014/main" id="{5D2E939D-B07E-425B-9547-335CEDC9CC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793" y="5263989"/>
            <a:ext cx="1471695" cy="40058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47D1BF6-847E-4BE2-9268-20782C6294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43" y="5263989"/>
            <a:ext cx="1471695" cy="40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88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A146A6-6102-4F11-A3F7-69956793B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latin typeface="Calibri" panose="020F0502020204030204" pitchFamily="34" charset="0"/>
                <a:cs typeface="Calibri" panose="020F0502020204030204" pitchFamily="34" charset="0"/>
              </a:rPr>
              <a:t>Nuestra compañía</a:t>
            </a:r>
          </a:p>
        </p:txBody>
      </p:sp>
      <p:sp>
        <p:nvSpPr>
          <p:cNvPr id="11" name="Marcador de número de diapositiva 3">
            <a:extLst>
              <a:ext uri="{FF2B5EF4-FFF2-40B4-BE49-F238E27FC236}">
                <a16:creationId xmlns:a16="http://schemas.microsoft.com/office/drawing/2014/main" id="{1AD88B77-E215-4353-A703-C0346E009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792324" y="8594200"/>
            <a:ext cx="1398599" cy="486833"/>
          </a:xfrm>
          <a:prstGeom prst="rect">
            <a:avLst/>
          </a:prstGeom>
        </p:spPr>
        <p:txBody>
          <a:bodyPr anchor="ctr"/>
          <a:lstStyle>
            <a:defPPr>
              <a:defRPr lang="es-CL"/>
            </a:defPPr>
            <a:lvl1pPr marL="0" algn="r" defTabSz="1219170" rtl="0" eaLnBrk="1" latinLnBrk="0" hangingPunct="1"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861FBC-36ED-49A4-9A29-FDE92C773753}" type="slidenum">
              <a:rPr lang="es-CL" smtClean="0"/>
              <a:pPr/>
              <a:t>2</a:t>
            </a:fld>
            <a:endParaRPr lang="es-CL"/>
          </a:p>
        </p:txBody>
      </p:sp>
      <p:sp>
        <p:nvSpPr>
          <p:cNvPr id="3" name="Marcador de número de diapositiva 3">
            <a:extLst>
              <a:ext uri="{FF2B5EF4-FFF2-40B4-BE49-F238E27FC236}">
                <a16:creationId xmlns:a16="http://schemas.microsoft.com/office/drawing/2014/main" id="{DCB83B21-828A-376C-BFB6-BA77D051B55A}"/>
              </a:ext>
            </a:extLst>
          </p:cNvPr>
          <p:cNvSpPr txBox="1">
            <a:spLocks/>
          </p:cNvSpPr>
          <p:nvPr/>
        </p:nvSpPr>
        <p:spPr>
          <a:xfrm>
            <a:off x="11094243" y="6445650"/>
            <a:ext cx="1048949" cy="365125"/>
          </a:xfrm>
          <a:prstGeom prst="rect">
            <a:avLst/>
          </a:prstGeom>
        </p:spPr>
        <p:txBody>
          <a:bodyPr anchor="ctr"/>
          <a:lstStyle>
            <a:defPPr>
              <a:defRPr lang="es-CL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861FBC-36ED-49A4-9A29-FDE92C773753}" type="slidenum">
              <a:rPr lang="es-CL" smtClean="0"/>
              <a:pPr/>
              <a:t>2</a:t>
            </a:fld>
            <a:endParaRPr lang="es-CL" dirty="0"/>
          </a:p>
        </p:txBody>
      </p:sp>
      <p:sp>
        <p:nvSpPr>
          <p:cNvPr id="5" name="Google Shape;182;p19">
            <a:extLst>
              <a:ext uri="{FF2B5EF4-FFF2-40B4-BE49-F238E27FC236}">
                <a16:creationId xmlns:a16="http://schemas.microsoft.com/office/drawing/2014/main" id="{1E5823B5-B91C-E58E-120E-535C7B1C461B}"/>
              </a:ext>
            </a:extLst>
          </p:cNvPr>
          <p:cNvSpPr txBox="1"/>
          <p:nvPr/>
        </p:nvSpPr>
        <p:spPr>
          <a:xfrm>
            <a:off x="2213871" y="1654727"/>
            <a:ext cx="2780400" cy="4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3000"/>
            </a:pPr>
            <a:r>
              <a:rPr lang="es-CL" sz="2667" b="1" dirty="0"/>
              <a:t>184</a:t>
            </a:r>
          </a:p>
        </p:txBody>
      </p:sp>
      <p:sp>
        <p:nvSpPr>
          <p:cNvPr id="8" name="Google Shape;183;p19">
            <a:extLst>
              <a:ext uri="{FF2B5EF4-FFF2-40B4-BE49-F238E27FC236}">
                <a16:creationId xmlns:a16="http://schemas.microsoft.com/office/drawing/2014/main" id="{F1E511F8-349E-C709-15B1-F4F9B0838752}"/>
              </a:ext>
            </a:extLst>
          </p:cNvPr>
          <p:cNvSpPr txBox="1"/>
          <p:nvPr/>
        </p:nvSpPr>
        <p:spPr>
          <a:xfrm>
            <a:off x="2213867" y="2033955"/>
            <a:ext cx="2770468" cy="294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7272"/>
              </a:lnSpc>
              <a:buClr>
                <a:srgbClr val="000000"/>
              </a:buClr>
              <a:buSzPts val="1000"/>
            </a:pPr>
            <a:r>
              <a:rPr lang="es-CL" dirty="0">
                <a:solidFill>
                  <a:srgbClr val="0B1424"/>
                </a:solidFill>
              </a:rPr>
              <a:t>Participantes directos</a:t>
            </a:r>
          </a:p>
        </p:txBody>
      </p:sp>
      <p:sp>
        <p:nvSpPr>
          <p:cNvPr id="10" name="Google Shape;184;p19">
            <a:extLst>
              <a:ext uri="{FF2B5EF4-FFF2-40B4-BE49-F238E27FC236}">
                <a16:creationId xmlns:a16="http://schemas.microsoft.com/office/drawing/2014/main" id="{DB8FB1EE-5633-9F7A-33E0-E86903977DB9}"/>
              </a:ext>
            </a:extLst>
          </p:cNvPr>
          <p:cNvSpPr txBox="1"/>
          <p:nvPr/>
        </p:nvSpPr>
        <p:spPr>
          <a:xfrm>
            <a:off x="2214003" y="2526851"/>
            <a:ext cx="2780400" cy="4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3000"/>
            </a:pPr>
            <a:r>
              <a:rPr lang="es-CL" sz="2667" b="1" dirty="0"/>
              <a:t>1.151.927  </a:t>
            </a:r>
          </a:p>
        </p:txBody>
      </p:sp>
      <p:sp>
        <p:nvSpPr>
          <p:cNvPr id="12" name="Google Shape;185;p19">
            <a:extLst>
              <a:ext uri="{FF2B5EF4-FFF2-40B4-BE49-F238E27FC236}">
                <a16:creationId xmlns:a16="http://schemas.microsoft.com/office/drawing/2014/main" id="{806BF0A6-3921-03DC-D743-FFB1CF50FEAF}"/>
              </a:ext>
            </a:extLst>
          </p:cNvPr>
          <p:cNvSpPr txBox="1"/>
          <p:nvPr/>
        </p:nvSpPr>
        <p:spPr>
          <a:xfrm>
            <a:off x="2213769" y="2870588"/>
            <a:ext cx="3120233" cy="207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7272"/>
              </a:lnSpc>
              <a:buClr>
                <a:schemeClr val="dk1"/>
              </a:buClr>
              <a:buSzPts val="1100"/>
            </a:pPr>
            <a:r>
              <a:rPr lang="es-CL" dirty="0">
                <a:solidFill>
                  <a:srgbClr val="0B1424"/>
                </a:solidFill>
              </a:rPr>
              <a:t>Transacciones registradas entre ene-dic</a:t>
            </a:r>
          </a:p>
        </p:txBody>
      </p:sp>
      <p:sp>
        <p:nvSpPr>
          <p:cNvPr id="13" name="Google Shape;186;p19">
            <a:extLst>
              <a:ext uri="{FF2B5EF4-FFF2-40B4-BE49-F238E27FC236}">
                <a16:creationId xmlns:a16="http://schemas.microsoft.com/office/drawing/2014/main" id="{EF1B1D87-5103-00CF-5CE7-438501D176D5}"/>
              </a:ext>
            </a:extLst>
          </p:cNvPr>
          <p:cNvSpPr txBox="1"/>
          <p:nvPr/>
        </p:nvSpPr>
        <p:spPr>
          <a:xfrm>
            <a:off x="2214003" y="3686727"/>
            <a:ext cx="2780400" cy="4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3000"/>
            </a:pPr>
            <a:r>
              <a:rPr lang="es-CL" sz="2667" b="1" dirty="0"/>
              <a:t>1137</a:t>
            </a:r>
          </a:p>
        </p:txBody>
      </p:sp>
      <p:sp>
        <p:nvSpPr>
          <p:cNvPr id="14" name="Google Shape;187;p19">
            <a:extLst>
              <a:ext uri="{FF2B5EF4-FFF2-40B4-BE49-F238E27FC236}">
                <a16:creationId xmlns:a16="http://schemas.microsoft.com/office/drawing/2014/main" id="{C2AF5879-9C53-59EA-DE2E-172F2D90533E}"/>
              </a:ext>
            </a:extLst>
          </p:cNvPr>
          <p:cNvSpPr txBox="1"/>
          <p:nvPr/>
        </p:nvSpPr>
        <p:spPr>
          <a:xfrm>
            <a:off x="2213767" y="4138800"/>
            <a:ext cx="3011376" cy="207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7272"/>
              </a:lnSpc>
              <a:buClr>
                <a:schemeClr val="dk1"/>
              </a:buClr>
              <a:buSzPts val="1100"/>
            </a:pPr>
            <a:r>
              <a:rPr lang="es-CL" dirty="0">
                <a:solidFill>
                  <a:srgbClr val="0B1424"/>
                </a:solidFill>
              </a:rPr>
              <a:t>Registros administrados</a:t>
            </a:r>
          </a:p>
          <a:p>
            <a:pPr>
              <a:lnSpc>
                <a:spcPct val="127272"/>
              </a:lnSpc>
              <a:buClr>
                <a:schemeClr val="dk1"/>
              </a:buClr>
              <a:buSzPts val="1100"/>
            </a:pPr>
            <a:r>
              <a:rPr lang="es-CL" dirty="0">
                <a:solidFill>
                  <a:srgbClr val="0B1424"/>
                </a:solidFill>
              </a:rPr>
              <a:t>(DCV Registros)</a:t>
            </a:r>
          </a:p>
          <a:p>
            <a:pPr>
              <a:lnSpc>
                <a:spcPct val="127272"/>
              </a:lnSpc>
              <a:buClr>
                <a:srgbClr val="000000"/>
              </a:buClr>
              <a:buSzPts val="1000"/>
            </a:pPr>
            <a:endParaRPr lang="es-CL" dirty="0">
              <a:solidFill>
                <a:srgbClr val="0B1424"/>
              </a:solidFill>
            </a:endParaRPr>
          </a:p>
        </p:txBody>
      </p:sp>
      <p:sp>
        <p:nvSpPr>
          <p:cNvPr id="17" name="Google Shape;188;p19">
            <a:extLst>
              <a:ext uri="{FF2B5EF4-FFF2-40B4-BE49-F238E27FC236}">
                <a16:creationId xmlns:a16="http://schemas.microsoft.com/office/drawing/2014/main" id="{5FF7742C-0E5E-2680-0073-15707DBA75AC}"/>
              </a:ext>
            </a:extLst>
          </p:cNvPr>
          <p:cNvSpPr txBox="1"/>
          <p:nvPr/>
        </p:nvSpPr>
        <p:spPr>
          <a:xfrm>
            <a:off x="2214003" y="4905927"/>
            <a:ext cx="2780400" cy="4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3000"/>
            </a:pPr>
            <a:r>
              <a:rPr lang="es-CL" sz="2667" b="1" dirty="0"/>
              <a:t>217</a:t>
            </a:r>
          </a:p>
        </p:txBody>
      </p:sp>
      <p:sp>
        <p:nvSpPr>
          <p:cNvPr id="18" name="Google Shape;189;p19">
            <a:extLst>
              <a:ext uri="{FF2B5EF4-FFF2-40B4-BE49-F238E27FC236}">
                <a16:creationId xmlns:a16="http://schemas.microsoft.com/office/drawing/2014/main" id="{F99CB9A3-75F0-B7D1-FAC9-4F04A9192240}"/>
              </a:ext>
            </a:extLst>
          </p:cNvPr>
          <p:cNvSpPr txBox="1"/>
          <p:nvPr/>
        </p:nvSpPr>
        <p:spPr>
          <a:xfrm>
            <a:off x="2213767" y="5358001"/>
            <a:ext cx="2813600" cy="1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7272"/>
              </a:lnSpc>
              <a:buClr>
                <a:srgbClr val="000000"/>
              </a:buClr>
              <a:buSzPts val="1000"/>
            </a:pPr>
            <a:r>
              <a:rPr lang="es-CL" dirty="0">
                <a:solidFill>
                  <a:srgbClr val="0B1424"/>
                </a:solidFill>
              </a:rPr>
              <a:t>Emisores Administrados</a:t>
            </a:r>
          </a:p>
          <a:p>
            <a:pPr>
              <a:lnSpc>
                <a:spcPct val="127272"/>
              </a:lnSpc>
              <a:buClr>
                <a:srgbClr val="000000"/>
              </a:buClr>
              <a:buSzPts val="1000"/>
            </a:pPr>
            <a:r>
              <a:rPr lang="es-CL" dirty="0">
                <a:solidFill>
                  <a:srgbClr val="0B1424"/>
                </a:solidFill>
              </a:rPr>
              <a:t>(DCV Registros)</a:t>
            </a:r>
          </a:p>
        </p:txBody>
      </p:sp>
      <p:cxnSp>
        <p:nvCxnSpPr>
          <p:cNvPr id="19" name="Google Shape;190;p19">
            <a:extLst>
              <a:ext uri="{FF2B5EF4-FFF2-40B4-BE49-F238E27FC236}">
                <a16:creationId xmlns:a16="http://schemas.microsoft.com/office/drawing/2014/main" id="{DB598358-1D7B-265A-07B3-71B2ECCA6BBC}"/>
              </a:ext>
            </a:extLst>
          </p:cNvPr>
          <p:cNvCxnSpPr/>
          <p:nvPr/>
        </p:nvCxnSpPr>
        <p:spPr>
          <a:xfrm>
            <a:off x="2213871" y="2351360"/>
            <a:ext cx="2184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" name="Google Shape;191;p19">
            <a:extLst>
              <a:ext uri="{FF2B5EF4-FFF2-40B4-BE49-F238E27FC236}">
                <a16:creationId xmlns:a16="http://schemas.microsoft.com/office/drawing/2014/main" id="{2A94930F-8D4F-EF2B-0762-C0ADB8425707}"/>
              </a:ext>
            </a:extLst>
          </p:cNvPr>
          <p:cNvCxnSpPr/>
          <p:nvPr/>
        </p:nvCxnSpPr>
        <p:spPr>
          <a:xfrm>
            <a:off x="2213871" y="3570560"/>
            <a:ext cx="2184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" name="Google Shape;192;p19">
            <a:extLst>
              <a:ext uri="{FF2B5EF4-FFF2-40B4-BE49-F238E27FC236}">
                <a16:creationId xmlns:a16="http://schemas.microsoft.com/office/drawing/2014/main" id="{4D801293-4330-7F2B-2A6D-F3A09668F3F5}"/>
              </a:ext>
            </a:extLst>
          </p:cNvPr>
          <p:cNvCxnSpPr/>
          <p:nvPr/>
        </p:nvCxnSpPr>
        <p:spPr>
          <a:xfrm>
            <a:off x="2213871" y="4789760"/>
            <a:ext cx="2184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" name="Google Shape;193;p19">
            <a:extLst>
              <a:ext uri="{FF2B5EF4-FFF2-40B4-BE49-F238E27FC236}">
                <a16:creationId xmlns:a16="http://schemas.microsoft.com/office/drawing/2014/main" id="{F0D3327B-9F18-C294-A2D1-6FD559D1D5A6}"/>
              </a:ext>
            </a:extLst>
          </p:cNvPr>
          <p:cNvSpPr txBox="1"/>
          <p:nvPr/>
        </p:nvSpPr>
        <p:spPr>
          <a:xfrm>
            <a:off x="7126575" y="5939091"/>
            <a:ext cx="22196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494117"/>
              </a:lnSpc>
              <a:buClr>
                <a:srgbClr val="000000"/>
              </a:buClr>
            </a:pPr>
            <a:endParaRPr lang="es-CL" sz="1333">
              <a:solidFill>
                <a:srgbClr val="B7B7B7"/>
              </a:solidFill>
            </a:endParaRPr>
          </a:p>
        </p:txBody>
      </p:sp>
      <p:sp>
        <p:nvSpPr>
          <p:cNvPr id="25" name="Google Shape;194;p19">
            <a:extLst>
              <a:ext uri="{FF2B5EF4-FFF2-40B4-BE49-F238E27FC236}">
                <a16:creationId xmlns:a16="http://schemas.microsoft.com/office/drawing/2014/main" id="{9C1AB48E-A3C2-CD48-2FAE-E72801E3C214}"/>
              </a:ext>
            </a:extLst>
          </p:cNvPr>
          <p:cNvSpPr txBox="1"/>
          <p:nvPr/>
        </p:nvSpPr>
        <p:spPr>
          <a:xfrm>
            <a:off x="6279199" y="1704704"/>
            <a:ext cx="2675131" cy="6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03888"/>
              </a:lnSpc>
            </a:pPr>
            <a:r>
              <a:rPr lang="es-CL" sz="1600" b="1" dirty="0">
                <a:solidFill>
                  <a:srgbClr val="222222"/>
                </a:solidFill>
              </a:rPr>
              <a:t>UF 9.464,3 </a:t>
            </a:r>
            <a:r>
              <a:rPr lang="es-CL" sz="1600" b="1" dirty="0" err="1">
                <a:solidFill>
                  <a:srgbClr val="222222"/>
                </a:solidFill>
              </a:rPr>
              <a:t>milliones</a:t>
            </a:r>
            <a:endParaRPr lang="es-CL" sz="1600" b="1" dirty="0">
              <a:solidFill>
                <a:srgbClr val="222222"/>
              </a:solidFill>
            </a:endParaRPr>
          </a:p>
          <a:p>
            <a:pPr algn="ctr">
              <a:lnSpc>
                <a:spcPct val="103888"/>
              </a:lnSpc>
            </a:pPr>
            <a:r>
              <a:rPr lang="es-CL" sz="1600" b="1" dirty="0">
                <a:solidFill>
                  <a:srgbClr val="222222"/>
                </a:solidFill>
              </a:rPr>
              <a:t>US$ 372,8 </a:t>
            </a:r>
            <a:r>
              <a:rPr lang="es-CL" sz="1600" b="1" dirty="0" err="1">
                <a:solidFill>
                  <a:srgbClr val="222222"/>
                </a:solidFill>
              </a:rPr>
              <a:t>billiones</a:t>
            </a:r>
            <a:endParaRPr lang="es-CL" sz="1600" b="1" dirty="0">
              <a:solidFill>
                <a:srgbClr val="222222"/>
              </a:solidFill>
            </a:endParaRPr>
          </a:p>
          <a:p>
            <a:pPr algn="ctr"/>
            <a:endParaRPr lang="es-CL" sz="1600" b="1" dirty="0">
              <a:solidFill>
                <a:srgbClr val="222222"/>
              </a:solidFill>
            </a:endParaRPr>
          </a:p>
        </p:txBody>
      </p:sp>
      <p:sp>
        <p:nvSpPr>
          <p:cNvPr id="26" name="Google Shape;195;p19">
            <a:extLst>
              <a:ext uri="{FF2B5EF4-FFF2-40B4-BE49-F238E27FC236}">
                <a16:creationId xmlns:a16="http://schemas.microsoft.com/office/drawing/2014/main" id="{85B67F06-82CB-5E07-50F3-338C03A686FD}"/>
              </a:ext>
            </a:extLst>
          </p:cNvPr>
          <p:cNvSpPr txBox="1"/>
          <p:nvPr/>
        </p:nvSpPr>
        <p:spPr>
          <a:xfrm>
            <a:off x="6282917" y="3324012"/>
            <a:ext cx="15468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03888"/>
              </a:lnSpc>
            </a:pPr>
            <a:r>
              <a:rPr lang="es-CL" sz="1600" b="1" dirty="0"/>
              <a:t>UF 9.344,9 </a:t>
            </a:r>
          </a:p>
          <a:p>
            <a:pPr algn="ctr">
              <a:lnSpc>
                <a:spcPct val="103888"/>
              </a:lnSpc>
              <a:buClr>
                <a:schemeClr val="dk1"/>
              </a:buClr>
              <a:buSzPts val="1100"/>
            </a:pPr>
            <a:r>
              <a:rPr lang="es-CL" sz="1600" b="1" dirty="0" err="1"/>
              <a:t>milliones</a:t>
            </a:r>
            <a:endParaRPr lang="es-CL" sz="1600" b="1" dirty="0"/>
          </a:p>
          <a:p>
            <a:pPr algn="ctr"/>
            <a:endParaRPr lang="es-CL" sz="1600" b="1" dirty="0"/>
          </a:p>
        </p:txBody>
      </p:sp>
      <p:sp>
        <p:nvSpPr>
          <p:cNvPr id="27" name="Google Shape;196;p19">
            <a:extLst>
              <a:ext uri="{FF2B5EF4-FFF2-40B4-BE49-F238E27FC236}">
                <a16:creationId xmlns:a16="http://schemas.microsoft.com/office/drawing/2014/main" id="{1F81C710-8807-99F7-807D-3A8513D01555}"/>
              </a:ext>
            </a:extLst>
          </p:cNvPr>
          <p:cNvSpPr txBox="1"/>
          <p:nvPr/>
        </p:nvSpPr>
        <p:spPr>
          <a:xfrm>
            <a:off x="5959809" y="1030577"/>
            <a:ext cx="3313907" cy="363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s-CL" sz="1600" b="1" dirty="0">
                <a:solidFill>
                  <a:schemeClr val="dk1"/>
                </a:solidFill>
              </a:rPr>
              <a:t>Total cartera depositada (ene)</a:t>
            </a:r>
          </a:p>
        </p:txBody>
      </p:sp>
      <p:sp>
        <p:nvSpPr>
          <p:cNvPr id="28" name="Google Shape;197;p19">
            <a:extLst>
              <a:ext uri="{FF2B5EF4-FFF2-40B4-BE49-F238E27FC236}">
                <a16:creationId xmlns:a16="http://schemas.microsoft.com/office/drawing/2014/main" id="{48AA52AA-1350-0247-939D-9FAAD9C39A07}"/>
              </a:ext>
            </a:extLst>
          </p:cNvPr>
          <p:cNvSpPr txBox="1"/>
          <p:nvPr/>
        </p:nvSpPr>
        <p:spPr>
          <a:xfrm>
            <a:off x="6263734" y="2855371"/>
            <a:ext cx="2650341" cy="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s-CL" sz="1600" b="1">
                <a:solidFill>
                  <a:schemeClr val="dk1"/>
                </a:solidFill>
              </a:rPr>
              <a:t>Saldo en cartera nacional</a:t>
            </a:r>
          </a:p>
        </p:txBody>
      </p:sp>
      <p:grpSp>
        <p:nvGrpSpPr>
          <p:cNvPr id="29" name="Google Shape;198;p19">
            <a:extLst>
              <a:ext uri="{FF2B5EF4-FFF2-40B4-BE49-F238E27FC236}">
                <a16:creationId xmlns:a16="http://schemas.microsoft.com/office/drawing/2014/main" id="{974E1B4A-7375-F407-B3D7-CF5FF3CF1243}"/>
              </a:ext>
            </a:extLst>
          </p:cNvPr>
          <p:cNvGrpSpPr/>
          <p:nvPr/>
        </p:nvGrpSpPr>
        <p:grpSpPr>
          <a:xfrm rot="5400000">
            <a:off x="7564967" y="1086673"/>
            <a:ext cx="394800" cy="2966367"/>
            <a:chOff x="3379875" y="719700"/>
            <a:chExt cx="296100" cy="2224775"/>
          </a:xfrm>
        </p:grpSpPr>
        <p:sp>
          <p:nvSpPr>
            <p:cNvPr id="30" name="Google Shape;199;p19">
              <a:extLst>
                <a:ext uri="{FF2B5EF4-FFF2-40B4-BE49-F238E27FC236}">
                  <a16:creationId xmlns:a16="http://schemas.microsoft.com/office/drawing/2014/main" id="{C6D8CD37-F063-6181-93AC-01E835542AD6}"/>
                </a:ext>
              </a:extLst>
            </p:cNvPr>
            <p:cNvSpPr/>
            <p:nvPr/>
          </p:nvSpPr>
          <p:spPr>
            <a:xfrm>
              <a:off x="3444225" y="740675"/>
              <a:ext cx="167400" cy="2203800"/>
            </a:xfrm>
            <a:prstGeom prst="rect">
              <a:avLst/>
            </a:prstGeom>
            <a:solidFill>
              <a:srgbClr val="77258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es-CL" sz="2400"/>
            </a:p>
          </p:txBody>
        </p:sp>
        <p:sp>
          <p:nvSpPr>
            <p:cNvPr id="31" name="Google Shape;200;p19">
              <a:extLst>
                <a:ext uri="{FF2B5EF4-FFF2-40B4-BE49-F238E27FC236}">
                  <a16:creationId xmlns:a16="http://schemas.microsoft.com/office/drawing/2014/main" id="{A2B6CDA5-E258-7607-2697-B6BC1118EAD3}"/>
                </a:ext>
              </a:extLst>
            </p:cNvPr>
            <p:cNvSpPr/>
            <p:nvPr/>
          </p:nvSpPr>
          <p:spPr>
            <a:xfrm>
              <a:off x="3379875" y="719700"/>
              <a:ext cx="296100" cy="296100"/>
            </a:xfrm>
            <a:prstGeom prst="ellipse">
              <a:avLst/>
            </a:prstGeom>
            <a:solidFill>
              <a:srgbClr val="77258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es-CL" sz="2400"/>
            </a:p>
          </p:txBody>
        </p:sp>
        <p:sp>
          <p:nvSpPr>
            <p:cNvPr id="32" name="Google Shape;201;p19">
              <a:extLst>
                <a:ext uri="{FF2B5EF4-FFF2-40B4-BE49-F238E27FC236}">
                  <a16:creationId xmlns:a16="http://schemas.microsoft.com/office/drawing/2014/main" id="{F7BDF421-AB53-A284-CC31-1DF8809F4406}"/>
                </a:ext>
              </a:extLst>
            </p:cNvPr>
            <p:cNvSpPr/>
            <p:nvPr/>
          </p:nvSpPr>
          <p:spPr>
            <a:xfrm>
              <a:off x="3445875" y="785728"/>
              <a:ext cx="164100" cy="16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es-CL" sz="2400"/>
            </a:p>
          </p:txBody>
        </p:sp>
      </p:grpSp>
      <p:grpSp>
        <p:nvGrpSpPr>
          <p:cNvPr id="34" name="Google Shape;202;p19">
            <a:extLst>
              <a:ext uri="{FF2B5EF4-FFF2-40B4-BE49-F238E27FC236}">
                <a16:creationId xmlns:a16="http://schemas.microsoft.com/office/drawing/2014/main" id="{A8CE571A-D3C5-BDBD-0F61-C39826091222}"/>
              </a:ext>
            </a:extLst>
          </p:cNvPr>
          <p:cNvGrpSpPr/>
          <p:nvPr/>
        </p:nvGrpSpPr>
        <p:grpSpPr>
          <a:xfrm rot="5400000">
            <a:off x="7550999" y="2733817"/>
            <a:ext cx="394800" cy="2938400"/>
            <a:chOff x="5289375" y="740675"/>
            <a:chExt cx="296100" cy="2203800"/>
          </a:xfrm>
        </p:grpSpPr>
        <p:sp>
          <p:nvSpPr>
            <p:cNvPr id="35" name="Google Shape;203;p19">
              <a:extLst>
                <a:ext uri="{FF2B5EF4-FFF2-40B4-BE49-F238E27FC236}">
                  <a16:creationId xmlns:a16="http://schemas.microsoft.com/office/drawing/2014/main" id="{8175E86C-48BD-FBC4-D487-E0B89D548997}"/>
                </a:ext>
              </a:extLst>
            </p:cNvPr>
            <p:cNvSpPr/>
            <p:nvPr/>
          </p:nvSpPr>
          <p:spPr>
            <a:xfrm>
              <a:off x="5353725" y="740675"/>
              <a:ext cx="167400" cy="2203800"/>
            </a:xfrm>
            <a:prstGeom prst="rect">
              <a:avLst/>
            </a:prstGeom>
            <a:solidFill>
              <a:srgbClr val="D9DAD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es-CL" sz="2400"/>
            </a:p>
          </p:txBody>
        </p:sp>
        <p:sp>
          <p:nvSpPr>
            <p:cNvPr id="36" name="Google Shape;204;p19">
              <a:extLst>
                <a:ext uri="{FF2B5EF4-FFF2-40B4-BE49-F238E27FC236}">
                  <a16:creationId xmlns:a16="http://schemas.microsoft.com/office/drawing/2014/main" id="{1DC01AD7-1CC8-02F1-4430-87AA192BBEA7}"/>
                </a:ext>
              </a:extLst>
            </p:cNvPr>
            <p:cNvSpPr/>
            <p:nvPr/>
          </p:nvSpPr>
          <p:spPr>
            <a:xfrm>
              <a:off x="5353725" y="1034075"/>
              <a:ext cx="167400" cy="1910400"/>
            </a:xfrm>
            <a:prstGeom prst="rect">
              <a:avLst/>
            </a:prstGeom>
            <a:solidFill>
              <a:srgbClr val="77258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es-CL" sz="2400"/>
            </a:p>
          </p:txBody>
        </p:sp>
        <p:sp>
          <p:nvSpPr>
            <p:cNvPr id="37" name="Google Shape;205;p19">
              <a:extLst>
                <a:ext uri="{FF2B5EF4-FFF2-40B4-BE49-F238E27FC236}">
                  <a16:creationId xmlns:a16="http://schemas.microsoft.com/office/drawing/2014/main" id="{4BE91484-FEE3-C1D6-8A87-2F2CFF00B472}"/>
                </a:ext>
              </a:extLst>
            </p:cNvPr>
            <p:cNvSpPr/>
            <p:nvPr/>
          </p:nvSpPr>
          <p:spPr>
            <a:xfrm>
              <a:off x="5289375" y="872100"/>
              <a:ext cx="296100" cy="296100"/>
            </a:xfrm>
            <a:prstGeom prst="ellipse">
              <a:avLst/>
            </a:prstGeom>
            <a:solidFill>
              <a:srgbClr val="77258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es-CL" sz="2400"/>
            </a:p>
          </p:txBody>
        </p:sp>
        <p:sp>
          <p:nvSpPr>
            <p:cNvPr id="38" name="Google Shape;206;p19">
              <a:extLst>
                <a:ext uri="{FF2B5EF4-FFF2-40B4-BE49-F238E27FC236}">
                  <a16:creationId xmlns:a16="http://schemas.microsoft.com/office/drawing/2014/main" id="{217357E0-495F-E251-3F6A-A09DE6D106C1}"/>
                </a:ext>
              </a:extLst>
            </p:cNvPr>
            <p:cNvSpPr/>
            <p:nvPr/>
          </p:nvSpPr>
          <p:spPr>
            <a:xfrm>
              <a:off x="5355375" y="938128"/>
              <a:ext cx="164100" cy="16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es-CL" sz="2400"/>
            </a:p>
          </p:txBody>
        </p:sp>
      </p:grpSp>
      <p:sp>
        <p:nvSpPr>
          <p:cNvPr id="39" name="Google Shape;207;p19">
            <a:extLst>
              <a:ext uri="{FF2B5EF4-FFF2-40B4-BE49-F238E27FC236}">
                <a16:creationId xmlns:a16="http://schemas.microsoft.com/office/drawing/2014/main" id="{327B25C8-60AD-3EBA-C664-7B6444D9A4A8}"/>
              </a:ext>
            </a:extLst>
          </p:cNvPr>
          <p:cNvSpPr txBox="1"/>
          <p:nvPr/>
        </p:nvSpPr>
        <p:spPr>
          <a:xfrm>
            <a:off x="8024711" y="3324017"/>
            <a:ext cx="14276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03888"/>
              </a:lnSpc>
            </a:pPr>
            <a:r>
              <a:rPr lang="es-CL" sz="1600" dirty="0"/>
              <a:t>US$ 368,1</a:t>
            </a:r>
          </a:p>
          <a:p>
            <a:pPr algn="ctr">
              <a:lnSpc>
                <a:spcPct val="103888"/>
              </a:lnSpc>
            </a:pPr>
            <a:r>
              <a:rPr lang="es-CL" sz="1600" dirty="0" err="1"/>
              <a:t>billiones</a:t>
            </a:r>
            <a:endParaRPr lang="es-CL" sz="1600" dirty="0"/>
          </a:p>
          <a:p>
            <a:pPr algn="ctr"/>
            <a:endParaRPr lang="es-CL" sz="1600" dirty="0"/>
          </a:p>
        </p:txBody>
      </p:sp>
      <p:cxnSp>
        <p:nvCxnSpPr>
          <p:cNvPr id="40" name="Google Shape;208;p19">
            <a:extLst>
              <a:ext uri="{FF2B5EF4-FFF2-40B4-BE49-F238E27FC236}">
                <a16:creationId xmlns:a16="http://schemas.microsoft.com/office/drawing/2014/main" id="{8A4277BF-7EEF-8B26-94C1-9E4C5873253E}"/>
              </a:ext>
            </a:extLst>
          </p:cNvPr>
          <p:cNvCxnSpPr/>
          <p:nvPr/>
        </p:nvCxnSpPr>
        <p:spPr>
          <a:xfrm>
            <a:off x="7621599" y="3630217"/>
            <a:ext cx="402400" cy="0"/>
          </a:xfrm>
          <a:prstGeom prst="straightConnector1">
            <a:avLst/>
          </a:prstGeom>
          <a:noFill/>
          <a:ln w="9525" cap="flat" cmpd="sng">
            <a:solidFill>
              <a:srgbClr val="772583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1" name="Google Shape;197;p19">
            <a:extLst>
              <a:ext uri="{FF2B5EF4-FFF2-40B4-BE49-F238E27FC236}">
                <a16:creationId xmlns:a16="http://schemas.microsoft.com/office/drawing/2014/main" id="{F012CA0A-AD16-861D-BA18-8CCDAAAA8E4A}"/>
              </a:ext>
            </a:extLst>
          </p:cNvPr>
          <p:cNvSpPr txBox="1"/>
          <p:nvPr/>
        </p:nvSpPr>
        <p:spPr>
          <a:xfrm>
            <a:off x="6213873" y="4509559"/>
            <a:ext cx="3128275" cy="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s-CL" sz="1600" b="1">
                <a:solidFill>
                  <a:schemeClr val="dk1"/>
                </a:solidFill>
              </a:rPr>
              <a:t>Saldo en cartea internacional</a:t>
            </a:r>
          </a:p>
        </p:txBody>
      </p:sp>
      <p:grpSp>
        <p:nvGrpSpPr>
          <p:cNvPr id="42" name="Google Shape;202;p19">
            <a:extLst>
              <a:ext uri="{FF2B5EF4-FFF2-40B4-BE49-F238E27FC236}">
                <a16:creationId xmlns:a16="http://schemas.microsoft.com/office/drawing/2014/main" id="{552C78F2-EEC3-7B61-08DF-A3B5053DBD57}"/>
              </a:ext>
            </a:extLst>
          </p:cNvPr>
          <p:cNvGrpSpPr/>
          <p:nvPr/>
        </p:nvGrpSpPr>
        <p:grpSpPr>
          <a:xfrm rot="5400000">
            <a:off x="7531539" y="4430251"/>
            <a:ext cx="394800" cy="2938400"/>
            <a:chOff x="5289375" y="740675"/>
            <a:chExt cx="296100" cy="2203800"/>
          </a:xfrm>
        </p:grpSpPr>
        <p:sp>
          <p:nvSpPr>
            <p:cNvPr id="44" name="Google Shape;203;p19">
              <a:extLst>
                <a:ext uri="{FF2B5EF4-FFF2-40B4-BE49-F238E27FC236}">
                  <a16:creationId xmlns:a16="http://schemas.microsoft.com/office/drawing/2014/main" id="{6ADF7E04-2E1A-6E67-0EBD-A57EFE708CF2}"/>
                </a:ext>
              </a:extLst>
            </p:cNvPr>
            <p:cNvSpPr/>
            <p:nvPr/>
          </p:nvSpPr>
          <p:spPr>
            <a:xfrm>
              <a:off x="5353725" y="740675"/>
              <a:ext cx="167400" cy="2203800"/>
            </a:xfrm>
            <a:prstGeom prst="rect">
              <a:avLst/>
            </a:prstGeom>
            <a:solidFill>
              <a:srgbClr val="D9DAD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es-CL" sz="2400"/>
            </a:p>
          </p:txBody>
        </p:sp>
        <p:sp>
          <p:nvSpPr>
            <p:cNvPr id="45" name="Google Shape;204;p19">
              <a:extLst>
                <a:ext uri="{FF2B5EF4-FFF2-40B4-BE49-F238E27FC236}">
                  <a16:creationId xmlns:a16="http://schemas.microsoft.com/office/drawing/2014/main" id="{954A53DA-769D-F2A5-0919-7B270F96C84C}"/>
                </a:ext>
              </a:extLst>
            </p:cNvPr>
            <p:cNvSpPr/>
            <p:nvPr/>
          </p:nvSpPr>
          <p:spPr>
            <a:xfrm>
              <a:off x="5353725" y="1034075"/>
              <a:ext cx="167400" cy="1910400"/>
            </a:xfrm>
            <a:prstGeom prst="rect">
              <a:avLst/>
            </a:prstGeom>
            <a:solidFill>
              <a:srgbClr val="77258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es-CL" sz="2400"/>
            </a:p>
          </p:txBody>
        </p:sp>
        <p:sp>
          <p:nvSpPr>
            <p:cNvPr id="46" name="Google Shape;205;p19">
              <a:extLst>
                <a:ext uri="{FF2B5EF4-FFF2-40B4-BE49-F238E27FC236}">
                  <a16:creationId xmlns:a16="http://schemas.microsoft.com/office/drawing/2014/main" id="{68B0B55C-245D-61D9-5D8E-B4753ACF1D14}"/>
                </a:ext>
              </a:extLst>
            </p:cNvPr>
            <p:cNvSpPr/>
            <p:nvPr/>
          </p:nvSpPr>
          <p:spPr>
            <a:xfrm>
              <a:off x="5289375" y="872100"/>
              <a:ext cx="296100" cy="296100"/>
            </a:xfrm>
            <a:prstGeom prst="ellipse">
              <a:avLst/>
            </a:prstGeom>
            <a:solidFill>
              <a:srgbClr val="77258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es-CL" sz="2400"/>
            </a:p>
          </p:txBody>
        </p:sp>
        <p:sp>
          <p:nvSpPr>
            <p:cNvPr id="47" name="Google Shape;206;p19">
              <a:extLst>
                <a:ext uri="{FF2B5EF4-FFF2-40B4-BE49-F238E27FC236}">
                  <a16:creationId xmlns:a16="http://schemas.microsoft.com/office/drawing/2014/main" id="{6E1E2FA2-C1AA-8978-C118-A137BEA3C698}"/>
                </a:ext>
              </a:extLst>
            </p:cNvPr>
            <p:cNvSpPr/>
            <p:nvPr/>
          </p:nvSpPr>
          <p:spPr>
            <a:xfrm>
              <a:off x="5355375" y="938128"/>
              <a:ext cx="164100" cy="16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es-CL" sz="2400"/>
            </a:p>
          </p:txBody>
        </p:sp>
      </p:grpSp>
      <p:sp>
        <p:nvSpPr>
          <p:cNvPr id="48" name="Google Shape;207;p19">
            <a:extLst>
              <a:ext uri="{FF2B5EF4-FFF2-40B4-BE49-F238E27FC236}">
                <a16:creationId xmlns:a16="http://schemas.microsoft.com/office/drawing/2014/main" id="{1F6DAE7C-F37A-5D1F-8C1D-1EA673193C0A}"/>
              </a:ext>
            </a:extLst>
          </p:cNvPr>
          <p:cNvSpPr txBox="1"/>
          <p:nvPr/>
        </p:nvSpPr>
        <p:spPr>
          <a:xfrm>
            <a:off x="8005251" y="5020451"/>
            <a:ext cx="14276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03888"/>
              </a:lnSpc>
            </a:pPr>
            <a:r>
              <a:rPr lang="es-CL" sz="1600" dirty="0"/>
              <a:t>US$ 4.7 </a:t>
            </a:r>
            <a:r>
              <a:rPr lang="es-CL" sz="1600" dirty="0" err="1"/>
              <a:t>milliones</a:t>
            </a:r>
            <a:endParaRPr lang="es-CL" sz="1600" dirty="0"/>
          </a:p>
          <a:p>
            <a:pPr algn="ctr"/>
            <a:endParaRPr lang="es-CL" sz="1600" dirty="0"/>
          </a:p>
        </p:txBody>
      </p:sp>
      <p:sp>
        <p:nvSpPr>
          <p:cNvPr id="50" name="Google Shape;195;p19">
            <a:extLst>
              <a:ext uri="{FF2B5EF4-FFF2-40B4-BE49-F238E27FC236}">
                <a16:creationId xmlns:a16="http://schemas.microsoft.com/office/drawing/2014/main" id="{E070DC5F-15D3-C39C-4DC1-AF6873B316BD}"/>
              </a:ext>
            </a:extLst>
          </p:cNvPr>
          <p:cNvSpPr txBox="1"/>
          <p:nvPr/>
        </p:nvSpPr>
        <p:spPr>
          <a:xfrm>
            <a:off x="6265239" y="5034185"/>
            <a:ext cx="15468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03888"/>
              </a:lnSpc>
            </a:pPr>
            <a:r>
              <a:rPr lang="es-CL" sz="1600" b="1" dirty="0"/>
              <a:t>UF 119,3 </a:t>
            </a:r>
          </a:p>
          <a:p>
            <a:pPr algn="ctr">
              <a:lnSpc>
                <a:spcPct val="103888"/>
              </a:lnSpc>
              <a:buClr>
                <a:schemeClr val="dk1"/>
              </a:buClr>
              <a:buSzPts val="1100"/>
            </a:pPr>
            <a:r>
              <a:rPr lang="es-CL" sz="1600" b="1" dirty="0" err="1"/>
              <a:t>milliones</a:t>
            </a:r>
            <a:endParaRPr lang="es-CL" sz="1600" b="1" dirty="0"/>
          </a:p>
          <a:p>
            <a:pPr algn="ctr"/>
            <a:endParaRPr lang="es-CL" sz="1600" b="1" dirty="0"/>
          </a:p>
        </p:txBody>
      </p:sp>
      <p:cxnSp>
        <p:nvCxnSpPr>
          <p:cNvPr id="52" name="Google Shape;208;p19">
            <a:extLst>
              <a:ext uri="{FF2B5EF4-FFF2-40B4-BE49-F238E27FC236}">
                <a16:creationId xmlns:a16="http://schemas.microsoft.com/office/drawing/2014/main" id="{BBA0CE0D-8C02-7D18-4973-D78AD836C401}"/>
              </a:ext>
            </a:extLst>
          </p:cNvPr>
          <p:cNvCxnSpPr/>
          <p:nvPr/>
        </p:nvCxnSpPr>
        <p:spPr>
          <a:xfrm>
            <a:off x="7603921" y="5460967"/>
            <a:ext cx="402400" cy="0"/>
          </a:xfrm>
          <a:prstGeom prst="straightConnector1">
            <a:avLst/>
          </a:prstGeom>
          <a:noFill/>
          <a:ln w="9525" cap="flat" cmpd="sng">
            <a:solidFill>
              <a:srgbClr val="772583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54" name="Google Shape;192;p19">
            <a:extLst>
              <a:ext uri="{FF2B5EF4-FFF2-40B4-BE49-F238E27FC236}">
                <a16:creationId xmlns:a16="http://schemas.microsoft.com/office/drawing/2014/main" id="{D38CB6A7-D45C-6E60-E9D9-4851B5D775AE}"/>
              </a:ext>
            </a:extLst>
          </p:cNvPr>
          <p:cNvCxnSpPr/>
          <p:nvPr/>
        </p:nvCxnSpPr>
        <p:spPr>
          <a:xfrm>
            <a:off x="2213871" y="6024349"/>
            <a:ext cx="2184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5" name="Google Shape;175;p19">
            <a:extLst>
              <a:ext uri="{FF2B5EF4-FFF2-40B4-BE49-F238E27FC236}">
                <a16:creationId xmlns:a16="http://schemas.microsoft.com/office/drawing/2014/main" id="{AD19490C-ACAB-1B51-4D8A-71C6DF873F20}"/>
              </a:ext>
            </a:extLst>
          </p:cNvPr>
          <p:cNvPicPr preferRelativeResize="0"/>
          <p:nvPr/>
        </p:nvPicPr>
        <p:blipFill rotWithShape="1">
          <a:blip r:embed="rId3">
            <a:alphaModFix amt="3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046"/>
                    </a14:imgEffect>
                  </a14:imgLayer>
                </a14:imgProps>
              </a:ext>
            </a:extLst>
          </a:blip>
          <a:srcRect l="67190" t="691" r="-30860" b="14977"/>
          <a:stretch/>
        </p:blipFill>
        <p:spPr>
          <a:xfrm>
            <a:off x="5679624" y="1016339"/>
            <a:ext cx="7545377" cy="5976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3420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A146A6-6102-4F11-A3F7-69956793B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latin typeface="Calibri" panose="020F0502020204030204" pitchFamily="34" charset="0"/>
                <a:cs typeface="Calibri" panose="020F0502020204030204" pitchFamily="34" charset="0"/>
              </a:rPr>
              <a:t>Nuestra compañía</a:t>
            </a:r>
          </a:p>
        </p:txBody>
      </p:sp>
      <p:sp>
        <p:nvSpPr>
          <p:cNvPr id="85" name="Marcador de texto 11">
            <a:extLst>
              <a:ext uri="{FF2B5EF4-FFF2-40B4-BE49-F238E27FC236}">
                <a16:creationId xmlns:a16="http://schemas.microsoft.com/office/drawing/2014/main" id="{D847FEE5-2B62-454C-A4BC-8A546D1D2788}"/>
              </a:ext>
            </a:extLst>
          </p:cNvPr>
          <p:cNvSpPr txBox="1">
            <a:spLocks/>
          </p:cNvSpPr>
          <p:nvPr/>
        </p:nvSpPr>
        <p:spPr>
          <a:xfrm>
            <a:off x="-61653" y="1497254"/>
            <a:ext cx="2345887" cy="363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Reguladores</a:t>
            </a:r>
          </a:p>
        </p:txBody>
      </p:sp>
      <p:sp>
        <p:nvSpPr>
          <p:cNvPr id="11" name="Marcador de número de diapositiva 3">
            <a:extLst>
              <a:ext uri="{FF2B5EF4-FFF2-40B4-BE49-F238E27FC236}">
                <a16:creationId xmlns:a16="http://schemas.microsoft.com/office/drawing/2014/main" id="{1AD88B77-E215-4353-A703-C0346E009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792324" y="8594200"/>
            <a:ext cx="1398599" cy="486833"/>
          </a:xfrm>
          <a:prstGeom prst="rect">
            <a:avLst/>
          </a:prstGeom>
        </p:spPr>
        <p:txBody>
          <a:bodyPr anchor="ctr"/>
          <a:lstStyle>
            <a:defPPr>
              <a:defRPr lang="es-CL"/>
            </a:defPPr>
            <a:lvl1pPr marL="0" algn="r" defTabSz="1219170" rtl="0" eaLnBrk="1" latinLnBrk="0" hangingPunct="1"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861FBC-36ED-49A4-9A29-FDE92C773753}" type="slidenum">
              <a:rPr lang="es-CL" smtClean="0"/>
              <a:pPr/>
              <a:t>3</a:t>
            </a:fld>
            <a:endParaRPr lang="es-CL"/>
          </a:p>
        </p:txBody>
      </p:sp>
      <p:sp>
        <p:nvSpPr>
          <p:cNvPr id="15" name="Marcador de texto 11">
            <a:extLst>
              <a:ext uri="{FF2B5EF4-FFF2-40B4-BE49-F238E27FC236}">
                <a16:creationId xmlns:a16="http://schemas.microsoft.com/office/drawing/2014/main" id="{2EACF948-A435-B84A-440D-72118E993F62}"/>
              </a:ext>
            </a:extLst>
          </p:cNvPr>
          <p:cNvSpPr txBox="1">
            <a:spLocks/>
          </p:cNvSpPr>
          <p:nvPr/>
        </p:nvSpPr>
        <p:spPr>
          <a:xfrm>
            <a:off x="2" y="2537941"/>
            <a:ext cx="2345887" cy="363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Auditores externos</a:t>
            </a:r>
          </a:p>
        </p:txBody>
      </p:sp>
      <p:sp>
        <p:nvSpPr>
          <p:cNvPr id="16" name="Marcador de texto 11">
            <a:extLst>
              <a:ext uri="{FF2B5EF4-FFF2-40B4-BE49-F238E27FC236}">
                <a16:creationId xmlns:a16="http://schemas.microsoft.com/office/drawing/2014/main" id="{F7A720C4-D028-0891-0D46-4974E97BA576}"/>
              </a:ext>
            </a:extLst>
          </p:cNvPr>
          <p:cNvSpPr txBox="1">
            <a:spLocks/>
          </p:cNvSpPr>
          <p:nvPr/>
        </p:nvSpPr>
        <p:spPr>
          <a:xfrm>
            <a:off x="-2281" y="3558800"/>
            <a:ext cx="2345887" cy="363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Membrecías </a:t>
            </a:r>
          </a:p>
        </p:txBody>
      </p:sp>
      <p:sp>
        <p:nvSpPr>
          <p:cNvPr id="24" name="Marcador de texto 11">
            <a:extLst>
              <a:ext uri="{FF2B5EF4-FFF2-40B4-BE49-F238E27FC236}">
                <a16:creationId xmlns:a16="http://schemas.microsoft.com/office/drawing/2014/main" id="{A6AD761F-820A-8037-35D9-82ED6FFB7D81}"/>
              </a:ext>
            </a:extLst>
          </p:cNvPr>
          <p:cNvSpPr txBox="1">
            <a:spLocks/>
          </p:cNvSpPr>
          <p:nvPr/>
        </p:nvSpPr>
        <p:spPr>
          <a:xfrm>
            <a:off x="-61654" y="4893928"/>
            <a:ext cx="2345887" cy="363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Certificaciones </a:t>
            </a:r>
          </a:p>
        </p:txBody>
      </p:sp>
      <p:grpSp>
        <p:nvGrpSpPr>
          <p:cNvPr id="94" name="Grupo 93">
            <a:extLst>
              <a:ext uri="{FF2B5EF4-FFF2-40B4-BE49-F238E27FC236}">
                <a16:creationId xmlns:a16="http://schemas.microsoft.com/office/drawing/2014/main" id="{58F771E2-38F7-A717-064D-8C0E1771120E}"/>
              </a:ext>
            </a:extLst>
          </p:cNvPr>
          <p:cNvGrpSpPr/>
          <p:nvPr/>
        </p:nvGrpSpPr>
        <p:grpSpPr>
          <a:xfrm>
            <a:off x="2901217" y="4647121"/>
            <a:ext cx="8187785" cy="1618992"/>
            <a:chOff x="2901215" y="5018188"/>
            <a:chExt cx="8187785" cy="1618991"/>
          </a:xfrm>
        </p:grpSpPr>
        <p:sp>
          <p:nvSpPr>
            <p:cNvPr id="87" name="Rectángulo 86">
              <a:extLst>
                <a:ext uri="{FF2B5EF4-FFF2-40B4-BE49-F238E27FC236}">
                  <a16:creationId xmlns:a16="http://schemas.microsoft.com/office/drawing/2014/main" id="{30BADA40-6FF5-4E63-BEC9-B032FC6EFBDA}"/>
                </a:ext>
              </a:extLst>
            </p:cNvPr>
            <p:cNvSpPr/>
            <p:nvPr/>
          </p:nvSpPr>
          <p:spPr>
            <a:xfrm>
              <a:off x="2901215" y="5929293"/>
              <a:ext cx="67129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L" sz="1000" i="1" dirty="0">
                  <a:solidFill>
                    <a:srgbClr val="222222"/>
                  </a:solidFill>
                  <a:cs typeface="Calibri" panose="020F0502020204030204" pitchFamily="34" charset="0"/>
                </a:rPr>
                <a:t>ISO 27001</a:t>
              </a:r>
              <a:endParaRPr lang="es-CL" sz="1000" i="1" dirty="0"/>
            </a:p>
          </p:txBody>
        </p:sp>
        <p:sp>
          <p:nvSpPr>
            <p:cNvPr id="88" name="Rectángulo 87">
              <a:extLst>
                <a:ext uri="{FF2B5EF4-FFF2-40B4-BE49-F238E27FC236}">
                  <a16:creationId xmlns:a16="http://schemas.microsoft.com/office/drawing/2014/main" id="{D59F0220-BD94-4BE3-BCFF-71F295BBCE07}"/>
                </a:ext>
              </a:extLst>
            </p:cNvPr>
            <p:cNvSpPr/>
            <p:nvPr/>
          </p:nvSpPr>
          <p:spPr>
            <a:xfrm>
              <a:off x="4628734" y="5929293"/>
              <a:ext cx="101653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L" sz="1000" i="1" dirty="0">
                  <a:solidFill>
                    <a:srgbClr val="222222"/>
                  </a:solidFill>
                  <a:cs typeface="Calibri" panose="020F0502020204030204" pitchFamily="34" charset="0"/>
                </a:rPr>
                <a:t>Thomas Murray </a:t>
              </a:r>
            </a:p>
            <a:p>
              <a:pPr algn="ctr"/>
              <a:r>
                <a:rPr lang="es-CL" sz="1000" i="1" dirty="0">
                  <a:solidFill>
                    <a:srgbClr val="222222"/>
                  </a:solidFill>
                  <a:cs typeface="Calibri" panose="020F0502020204030204" pitchFamily="34" charset="0"/>
                </a:rPr>
                <a:t>A+ (2014) </a:t>
              </a:r>
              <a:endParaRPr lang="es-CL" sz="1000" i="1" dirty="0"/>
            </a:p>
          </p:txBody>
        </p:sp>
        <p:sp>
          <p:nvSpPr>
            <p:cNvPr id="89" name="Rectángulo 88">
              <a:extLst>
                <a:ext uri="{FF2B5EF4-FFF2-40B4-BE49-F238E27FC236}">
                  <a16:creationId xmlns:a16="http://schemas.microsoft.com/office/drawing/2014/main" id="{41C5A821-A58C-42B2-B836-A573CF91121F}"/>
                </a:ext>
              </a:extLst>
            </p:cNvPr>
            <p:cNvSpPr/>
            <p:nvPr/>
          </p:nvSpPr>
          <p:spPr>
            <a:xfrm>
              <a:off x="5834644" y="5969005"/>
              <a:ext cx="69308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L" sz="1000" i="1" dirty="0">
                  <a:solidFill>
                    <a:srgbClr val="222222"/>
                  </a:solidFill>
                  <a:cs typeface="Calibri" panose="020F0502020204030204" pitchFamily="34" charset="0"/>
                </a:rPr>
                <a:t>ISO 22301</a:t>
              </a:r>
              <a:endParaRPr lang="es-CL" sz="1000" i="1" dirty="0"/>
            </a:p>
          </p:txBody>
        </p:sp>
        <p:sp>
          <p:nvSpPr>
            <p:cNvPr id="90" name="Rectángulo 89">
              <a:extLst>
                <a:ext uri="{FF2B5EF4-FFF2-40B4-BE49-F238E27FC236}">
                  <a16:creationId xmlns:a16="http://schemas.microsoft.com/office/drawing/2014/main" id="{582BE984-604F-4A15-9E21-AB3E6EE88ACE}"/>
                </a:ext>
              </a:extLst>
            </p:cNvPr>
            <p:cNvSpPr/>
            <p:nvPr/>
          </p:nvSpPr>
          <p:spPr>
            <a:xfrm>
              <a:off x="3493134" y="5929293"/>
              <a:ext cx="114215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L" sz="1000" i="1" dirty="0">
                  <a:solidFill>
                    <a:srgbClr val="222222"/>
                  </a:solidFill>
                  <a:cs typeface="Calibri" panose="020F0502020204030204" pitchFamily="34" charset="0"/>
                </a:rPr>
                <a:t>Certificación </a:t>
              </a:r>
            </a:p>
            <a:p>
              <a:pPr algn="ctr"/>
              <a:r>
                <a:rPr lang="es-CL" sz="1000" i="1" dirty="0" err="1">
                  <a:solidFill>
                    <a:srgbClr val="222222"/>
                  </a:solidFill>
                  <a:cs typeface="Calibri" panose="020F0502020204030204" pitchFamily="34" charset="0"/>
                </a:rPr>
                <a:t>Quality</a:t>
              </a:r>
              <a:r>
                <a:rPr lang="es-CL" sz="1000" i="1" dirty="0">
                  <a:solidFill>
                    <a:srgbClr val="222222"/>
                  </a:solidFill>
                  <a:cs typeface="Calibri" panose="020F0502020204030204" pitchFamily="34" charset="0"/>
                </a:rPr>
                <a:t> </a:t>
              </a:r>
              <a:r>
                <a:rPr lang="es-CL" sz="1000" i="1" dirty="0" err="1">
                  <a:solidFill>
                    <a:srgbClr val="222222"/>
                  </a:solidFill>
                  <a:cs typeface="Calibri" panose="020F0502020204030204" pitchFamily="34" charset="0"/>
                </a:rPr>
                <a:t>Assessment</a:t>
              </a:r>
              <a:r>
                <a:rPr lang="es-CL" sz="1000" i="1" dirty="0">
                  <a:solidFill>
                    <a:srgbClr val="222222"/>
                  </a:solidFill>
                  <a:cs typeface="Calibri" panose="020F0502020204030204" pitchFamily="34" charset="0"/>
                </a:rPr>
                <a:t> Auditoría Interna</a:t>
              </a:r>
              <a:endParaRPr lang="es-CL" sz="1000" i="1" dirty="0"/>
            </a:p>
          </p:txBody>
        </p:sp>
        <p:sp>
          <p:nvSpPr>
            <p:cNvPr id="91" name="Rectángulo 90">
              <a:extLst>
                <a:ext uri="{FF2B5EF4-FFF2-40B4-BE49-F238E27FC236}">
                  <a16:creationId xmlns:a16="http://schemas.microsoft.com/office/drawing/2014/main" id="{4A4947D0-E747-47E7-8002-1A55422A4F65}"/>
                </a:ext>
              </a:extLst>
            </p:cNvPr>
            <p:cNvSpPr/>
            <p:nvPr/>
          </p:nvSpPr>
          <p:spPr>
            <a:xfrm>
              <a:off x="6806575" y="5929291"/>
              <a:ext cx="69308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L" sz="1000" i="1" dirty="0">
                  <a:solidFill>
                    <a:srgbClr val="222222"/>
                  </a:solidFill>
                  <a:cs typeface="Calibri" panose="020F0502020204030204" pitchFamily="34" charset="0"/>
                </a:rPr>
                <a:t>SSAE-18</a:t>
              </a:r>
              <a:endParaRPr lang="es-CL" sz="1000" i="1" dirty="0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C2DE3399-7064-3215-D233-585290BEE6DE}"/>
                </a:ext>
              </a:extLst>
            </p:cNvPr>
            <p:cNvSpPr/>
            <p:nvPr/>
          </p:nvSpPr>
          <p:spPr>
            <a:xfrm>
              <a:off x="8917713" y="5914305"/>
              <a:ext cx="67129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L" sz="1000" i="1" dirty="0">
                  <a:solidFill>
                    <a:srgbClr val="222222"/>
                  </a:solidFill>
                  <a:cs typeface="Calibri" panose="020F0502020204030204" pitchFamily="34" charset="0"/>
                </a:rPr>
                <a:t>ISO 31000</a:t>
              </a:r>
              <a:endParaRPr lang="es-CL" sz="1000" i="1" dirty="0"/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82425738-310A-3045-9F5B-47AF31224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17267" y="5163318"/>
              <a:ext cx="598273" cy="518360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808C3DCE-CE5B-11FE-33C9-3C35FE89896D}"/>
                </a:ext>
              </a:extLst>
            </p:cNvPr>
            <p:cNvSpPr txBox="1"/>
            <p:nvPr/>
          </p:nvSpPr>
          <p:spPr>
            <a:xfrm>
              <a:off x="10000069" y="5812849"/>
              <a:ext cx="1088931" cy="632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0484" algn="ctr">
                <a:lnSpc>
                  <a:spcPct val="120000"/>
                </a:lnSpc>
                <a:buClr>
                  <a:schemeClr val="dk1"/>
                </a:buClr>
                <a:buSzPts val="1000"/>
              </a:pPr>
              <a:r>
                <a:rPr lang="es-CL" sz="1000" i="1" dirty="0"/>
                <a:t>Cumplimiento principios IOSCO;AT-205.</a:t>
              </a:r>
              <a:endParaRPr lang="es-CL" sz="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1977B08A-85E8-1E8D-2FCB-C56E9860C117}"/>
                </a:ext>
              </a:extLst>
            </p:cNvPr>
            <p:cNvSpPr txBox="1"/>
            <p:nvPr/>
          </p:nvSpPr>
          <p:spPr>
            <a:xfrm>
              <a:off x="7856387" y="5886780"/>
              <a:ext cx="80457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s-CL"/>
              </a:defPPr>
              <a:lvl1pPr algn="ctr">
                <a:defRPr sz="1100" i="1">
                  <a:solidFill>
                    <a:srgbClr val="222222"/>
                  </a:solidFill>
                  <a:cs typeface="Calibri" panose="020F0502020204030204" pitchFamily="34" charset="0"/>
                </a:defRPr>
              </a:lvl1pPr>
            </a:lstStyle>
            <a:p>
              <a:r>
                <a:rPr lang="es-CL" sz="1000" dirty="0"/>
                <a:t>Modelo de Prevención de Delitos </a:t>
              </a:r>
            </a:p>
          </p:txBody>
        </p:sp>
        <p:pic>
          <p:nvPicPr>
            <p:cNvPr id="43" name="Imagen 42" descr="Un letrero de color negro&#10;&#10;Descripción generada automáticamente con confianza media">
              <a:extLst>
                <a:ext uri="{FF2B5EF4-FFF2-40B4-BE49-F238E27FC236}">
                  <a16:creationId xmlns:a16="http://schemas.microsoft.com/office/drawing/2014/main" id="{D65D44F3-5479-D3FF-9785-C0B30C5C5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9873" y="5250292"/>
              <a:ext cx="1088931" cy="431386"/>
            </a:xfrm>
            <a:prstGeom prst="rect">
              <a:avLst/>
            </a:prstGeom>
          </p:spPr>
        </p:pic>
        <p:pic>
          <p:nvPicPr>
            <p:cNvPr id="49" name="Imagen 48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755813F3-04B9-BF9B-A773-FA582A532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8842" y="5126737"/>
              <a:ext cx="554941" cy="554941"/>
            </a:xfrm>
            <a:prstGeom prst="rect">
              <a:avLst/>
            </a:prstGeom>
          </p:spPr>
        </p:pic>
        <p:pic>
          <p:nvPicPr>
            <p:cNvPr id="51" name="Imagen 50" descr="Imagen que contiene objeto, reloj&#10;&#10;Descripción generada automáticamente">
              <a:extLst>
                <a:ext uri="{FF2B5EF4-FFF2-40B4-BE49-F238E27FC236}">
                  <a16:creationId xmlns:a16="http://schemas.microsoft.com/office/drawing/2014/main" id="{7419E83F-38B3-F56B-59AC-42959DDF7B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20" t="8719" r="10820" b="1545"/>
            <a:stretch/>
          </p:blipFill>
          <p:spPr>
            <a:xfrm>
              <a:off x="3938047" y="5018188"/>
              <a:ext cx="366752" cy="663490"/>
            </a:xfrm>
            <a:prstGeom prst="rect">
              <a:avLst/>
            </a:prstGeom>
          </p:spPr>
        </p:pic>
        <p:pic>
          <p:nvPicPr>
            <p:cNvPr id="53" name="Imagen 52" descr="Texto&#10;&#10;Descripción generada automáticamente">
              <a:extLst>
                <a:ext uri="{FF2B5EF4-FFF2-40B4-BE49-F238E27FC236}">
                  <a16:creationId xmlns:a16="http://schemas.microsoft.com/office/drawing/2014/main" id="{A73951C0-D4DF-8BE6-C93D-A2AA72E15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6180" y="5324257"/>
              <a:ext cx="941954" cy="357421"/>
            </a:xfrm>
            <a:prstGeom prst="rect">
              <a:avLst/>
            </a:prstGeom>
          </p:spPr>
        </p:pic>
        <p:pic>
          <p:nvPicPr>
            <p:cNvPr id="59" name="Imagen 58" descr="Logotipo&#10;&#10;Descripción generada automáticamente">
              <a:extLst>
                <a:ext uri="{FF2B5EF4-FFF2-40B4-BE49-F238E27FC236}">
                  <a16:creationId xmlns:a16="http://schemas.microsoft.com/office/drawing/2014/main" id="{B09609F3-F136-35EB-13D5-92110B418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4644" y="5088578"/>
              <a:ext cx="638094" cy="593100"/>
            </a:xfrm>
            <a:prstGeom prst="rect">
              <a:avLst/>
            </a:prstGeom>
          </p:spPr>
        </p:pic>
        <p:pic>
          <p:nvPicPr>
            <p:cNvPr id="65" name="Imagen 64" descr="Círculo&#10;&#10;Descripción generada automáticamente">
              <a:extLst>
                <a:ext uri="{FF2B5EF4-FFF2-40B4-BE49-F238E27FC236}">
                  <a16:creationId xmlns:a16="http://schemas.microsoft.com/office/drawing/2014/main" id="{8201C22B-F29A-8FD6-466C-FA2ADEC38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8289" y="5058898"/>
              <a:ext cx="638094" cy="622780"/>
            </a:xfrm>
            <a:prstGeom prst="rect">
              <a:avLst/>
            </a:prstGeom>
          </p:spPr>
        </p:pic>
        <p:pic>
          <p:nvPicPr>
            <p:cNvPr id="74" name="Imagen 73" descr="Logotipo&#10;&#10;Descripción generada automáticamente">
              <a:extLst>
                <a:ext uri="{FF2B5EF4-FFF2-40B4-BE49-F238E27FC236}">
                  <a16:creationId xmlns:a16="http://schemas.microsoft.com/office/drawing/2014/main" id="{93452F53-6FC7-E99F-F9DD-176737170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0912" y="5062537"/>
              <a:ext cx="638094" cy="619141"/>
            </a:xfrm>
            <a:prstGeom prst="rect">
              <a:avLst/>
            </a:prstGeom>
          </p:spPr>
        </p:pic>
      </p:grpSp>
      <p:grpSp>
        <p:nvGrpSpPr>
          <p:cNvPr id="93" name="Grupo 92">
            <a:extLst>
              <a:ext uri="{FF2B5EF4-FFF2-40B4-BE49-F238E27FC236}">
                <a16:creationId xmlns:a16="http://schemas.microsoft.com/office/drawing/2014/main" id="{2DF7482E-5611-9E85-7008-2FA120870919}"/>
              </a:ext>
            </a:extLst>
          </p:cNvPr>
          <p:cNvGrpSpPr/>
          <p:nvPr/>
        </p:nvGrpSpPr>
        <p:grpSpPr>
          <a:xfrm>
            <a:off x="3008843" y="3527717"/>
            <a:ext cx="5161240" cy="425275"/>
            <a:chOff x="3008842" y="3851230"/>
            <a:chExt cx="5161240" cy="425274"/>
          </a:xfrm>
        </p:grpSpPr>
        <p:pic>
          <p:nvPicPr>
            <p:cNvPr id="33" name="Gráfico 32">
              <a:extLst>
                <a:ext uri="{FF2B5EF4-FFF2-40B4-BE49-F238E27FC236}">
                  <a16:creationId xmlns:a16="http://schemas.microsoft.com/office/drawing/2014/main" id="{1D7B4B7D-F262-6B0E-F932-A00351D78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 bright="45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365509" y="3851230"/>
              <a:ext cx="804573" cy="425274"/>
            </a:xfrm>
            <a:prstGeom prst="rect">
              <a:avLst/>
            </a:prstGeom>
          </p:spPr>
        </p:pic>
        <p:pic>
          <p:nvPicPr>
            <p:cNvPr id="76" name="Imagen 75" descr="Texto&#10;&#10;Descripción generada automáticamente">
              <a:extLst>
                <a:ext uri="{FF2B5EF4-FFF2-40B4-BE49-F238E27FC236}">
                  <a16:creationId xmlns:a16="http://schemas.microsoft.com/office/drawing/2014/main" id="{7396E150-8BC7-80C6-7157-26C5B0C64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8842" y="3922113"/>
              <a:ext cx="1439115" cy="354391"/>
            </a:xfrm>
            <a:prstGeom prst="rect">
              <a:avLst/>
            </a:prstGeom>
          </p:spPr>
        </p:pic>
        <p:pic>
          <p:nvPicPr>
            <p:cNvPr id="78" name="Imagen 77" descr="Icono&#10;&#10;Descripción generada automáticamente">
              <a:extLst>
                <a:ext uri="{FF2B5EF4-FFF2-40B4-BE49-F238E27FC236}">
                  <a16:creationId xmlns:a16="http://schemas.microsoft.com/office/drawing/2014/main" id="{88CDE349-55D6-8476-424E-F25DDE641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913" y="3944322"/>
              <a:ext cx="722135" cy="332182"/>
            </a:xfrm>
            <a:prstGeom prst="rect">
              <a:avLst/>
            </a:prstGeom>
          </p:spPr>
        </p:pic>
        <p:pic>
          <p:nvPicPr>
            <p:cNvPr id="80" name="Imagen 79">
              <a:extLst>
                <a:ext uri="{FF2B5EF4-FFF2-40B4-BE49-F238E27FC236}">
                  <a16:creationId xmlns:a16="http://schemas.microsoft.com/office/drawing/2014/main" id="{B540BC45-5847-C4B1-F0F7-C3FCA3C56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340" y="3987228"/>
              <a:ext cx="1031752" cy="289276"/>
            </a:xfrm>
            <a:prstGeom prst="rect">
              <a:avLst/>
            </a:prstGeom>
          </p:spPr>
        </p:pic>
      </p:grpSp>
      <p:pic>
        <p:nvPicPr>
          <p:cNvPr id="92" name="Imagen 91">
            <a:extLst>
              <a:ext uri="{FF2B5EF4-FFF2-40B4-BE49-F238E27FC236}">
                <a16:creationId xmlns:a16="http://schemas.microsoft.com/office/drawing/2014/main" id="{6E6ED7ED-F977-8770-A4FD-986886B14C0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050" y="1485048"/>
            <a:ext cx="6941009" cy="387525"/>
          </a:xfrm>
          <a:prstGeom prst="rect">
            <a:avLst/>
          </a:prstGeom>
        </p:spPr>
      </p:pic>
      <p:pic>
        <p:nvPicPr>
          <p:cNvPr id="96" name="Gráfico 95">
            <a:extLst>
              <a:ext uri="{FF2B5EF4-FFF2-40B4-BE49-F238E27FC236}">
                <a16:creationId xmlns:a16="http://schemas.microsoft.com/office/drawing/2014/main" id="{8439C1D3-0643-3840-2E35-27491277F14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895743" y="1286630"/>
            <a:ext cx="9794152" cy="257175"/>
          </a:xfrm>
          <a:prstGeom prst="rect">
            <a:avLst/>
          </a:prstGeom>
        </p:spPr>
      </p:pic>
      <p:pic>
        <p:nvPicPr>
          <p:cNvPr id="97" name="Gráfico 96">
            <a:extLst>
              <a:ext uri="{FF2B5EF4-FFF2-40B4-BE49-F238E27FC236}">
                <a16:creationId xmlns:a16="http://schemas.microsoft.com/office/drawing/2014/main" id="{E9C85847-ADDC-6257-8BD5-62937A3DD79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0800000">
            <a:off x="1895743" y="1849743"/>
            <a:ext cx="9794152" cy="257175"/>
          </a:xfrm>
          <a:prstGeom prst="rect">
            <a:avLst/>
          </a:prstGeom>
        </p:spPr>
      </p:pic>
      <p:pic>
        <p:nvPicPr>
          <p:cNvPr id="98" name="Gráfico 97">
            <a:extLst>
              <a:ext uri="{FF2B5EF4-FFF2-40B4-BE49-F238E27FC236}">
                <a16:creationId xmlns:a16="http://schemas.microsoft.com/office/drawing/2014/main" id="{4284425C-397B-C5CB-9552-409E42355ED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895743" y="2283226"/>
            <a:ext cx="9794152" cy="257175"/>
          </a:xfrm>
          <a:prstGeom prst="rect">
            <a:avLst/>
          </a:prstGeom>
        </p:spPr>
      </p:pic>
      <p:pic>
        <p:nvPicPr>
          <p:cNvPr id="99" name="Gráfico 98">
            <a:extLst>
              <a:ext uri="{FF2B5EF4-FFF2-40B4-BE49-F238E27FC236}">
                <a16:creationId xmlns:a16="http://schemas.microsoft.com/office/drawing/2014/main" id="{F2594B30-ADA5-5839-8190-556A54418ED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0800000">
            <a:off x="1895743" y="2846338"/>
            <a:ext cx="9794152" cy="257175"/>
          </a:xfrm>
          <a:prstGeom prst="rect">
            <a:avLst/>
          </a:prstGeom>
        </p:spPr>
      </p:pic>
      <p:pic>
        <p:nvPicPr>
          <p:cNvPr id="100" name="Gráfico 99">
            <a:extLst>
              <a:ext uri="{FF2B5EF4-FFF2-40B4-BE49-F238E27FC236}">
                <a16:creationId xmlns:a16="http://schemas.microsoft.com/office/drawing/2014/main" id="{8B7FEE00-338E-1732-743A-B6A220808C0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936295" y="3334218"/>
            <a:ext cx="9794152" cy="257175"/>
          </a:xfrm>
          <a:prstGeom prst="rect">
            <a:avLst/>
          </a:prstGeom>
        </p:spPr>
      </p:pic>
      <p:pic>
        <p:nvPicPr>
          <p:cNvPr id="101" name="Gráfico 100">
            <a:extLst>
              <a:ext uri="{FF2B5EF4-FFF2-40B4-BE49-F238E27FC236}">
                <a16:creationId xmlns:a16="http://schemas.microsoft.com/office/drawing/2014/main" id="{EDEB9DDB-C63C-A916-8BAA-B31BD9FCE3E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0800000">
            <a:off x="1936295" y="3897331"/>
            <a:ext cx="9794152" cy="257175"/>
          </a:xfrm>
          <a:prstGeom prst="rect">
            <a:avLst/>
          </a:prstGeom>
        </p:spPr>
      </p:pic>
      <p:pic>
        <p:nvPicPr>
          <p:cNvPr id="102" name="Gráfico 101">
            <a:extLst>
              <a:ext uri="{FF2B5EF4-FFF2-40B4-BE49-F238E27FC236}">
                <a16:creationId xmlns:a16="http://schemas.microsoft.com/office/drawing/2014/main" id="{E80ABA1B-EBB8-BE62-2BBA-4C358835E50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964537" y="4563409"/>
            <a:ext cx="9794152" cy="257175"/>
          </a:xfrm>
          <a:prstGeom prst="rect">
            <a:avLst/>
          </a:prstGeom>
        </p:spPr>
      </p:pic>
      <p:pic>
        <p:nvPicPr>
          <p:cNvPr id="103" name="Gráfico 102">
            <a:extLst>
              <a:ext uri="{FF2B5EF4-FFF2-40B4-BE49-F238E27FC236}">
                <a16:creationId xmlns:a16="http://schemas.microsoft.com/office/drawing/2014/main" id="{86BB1447-3966-03BD-C3B0-AE060779AE7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0800000">
            <a:off x="1964537" y="5221033"/>
            <a:ext cx="9794152" cy="257175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8BE29C5C-D301-61F3-0FB0-BFA4189FC1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2841994" y="2454012"/>
            <a:ext cx="1302283" cy="520913"/>
          </a:xfrm>
          <a:prstGeom prst="rect">
            <a:avLst/>
          </a:prstGeom>
        </p:spPr>
      </p:pic>
      <p:sp>
        <p:nvSpPr>
          <p:cNvPr id="3" name="Marcador de número de diapositiva 3">
            <a:extLst>
              <a:ext uri="{FF2B5EF4-FFF2-40B4-BE49-F238E27FC236}">
                <a16:creationId xmlns:a16="http://schemas.microsoft.com/office/drawing/2014/main" id="{DCB83B21-828A-376C-BFB6-BA77D051B55A}"/>
              </a:ext>
            </a:extLst>
          </p:cNvPr>
          <p:cNvSpPr txBox="1">
            <a:spLocks/>
          </p:cNvSpPr>
          <p:nvPr/>
        </p:nvSpPr>
        <p:spPr>
          <a:xfrm>
            <a:off x="11094243" y="6445650"/>
            <a:ext cx="1048949" cy="365125"/>
          </a:xfrm>
          <a:prstGeom prst="rect">
            <a:avLst/>
          </a:prstGeom>
        </p:spPr>
        <p:txBody>
          <a:bodyPr anchor="ctr"/>
          <a:lstStyle>
            <a:defPPr>
              <a:defRPr lang="es-CL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861FBC-36ED-49A4-9A29-FDE92C773753}" type="slidenum">
              <a:rPr lang="es-CL" smtClean="0"/>
              <a:pPr/>
              <a:t>3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34059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256CCA-D833-4147-008B-B67F8544E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Unidades y líneas de negocio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2C15202-2E54-4ACE-87B6-1448EAE08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54" y="1746911"/>
            <a:ext cx="1234079" cy="33333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F4BBA05-84C8-7163-F643-E26F4A832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980" y="1746911"/>
            <a:ext cx="2087821" cy="33471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A5FC442-484F-5EB7-F2C0-8DF9343B1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6658" y="1746911"/>
            <a:ext cx="2098191" cy="333336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B45278A0-D8EE-3402-6400-67A70E34EA79}"/>
              </a:ext>
            </a:extLst>
          </p:cNvPr>
          <p:cNvSpPr/>
          <p:nvPr/>
        </p:nvSpPr>
        <p:spPr>
          <a:xfrm flipH="1">
            <a:off x="1151961" y="1746911"/>
            <a:ext cx="333336" cy="333336"/>
          </a:xfrm>
          <a:prstGeom prst="ellipse">
            <a:avLst/>
          </a:prstGeom>
          <a:solidFill>
            <a:srgbClr val="3285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9699584C-E627-BF1F-5EEF-1878199E3385}"/>
              </a:ext>
            </a:extLst>
          </p:cNvPr>
          <p:cNvSpPr/>
          <p:nvPr/>
        </p:nvSpPr>
        <p:spPr>
          <a:xfrm flipH="1">
            <a:off x="4740640" y="1746911"/>
            <a:ext cx="333336" cy="333336"/>
          </a:xfrm>
          <a:prstGeom prst="ellipse">
            <a:avLst/>
          </a:prstGeom>
          <a:solidFill>
            <a:srgbClr val="64A7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72E76ED9-C9F4-4726-CA75-89844D82B749}"/>
              </a:ext>
            </a:extLst>
          </p:cNvPr>
          <p:cNvSpPr/>
          <p:nvPr/>
        </p:nvSpPr>
        <p:spPr>
          <a:xfrm flipH="1">
            <a:off x="8329319" y="1746911"/>
            <a:ext cx="333336" cy="333336"/>
          </a:xfrm>
          <a:prstGeom prst="ellipse">
            <a:avLst/>
          </a:prstGeom>
          <a:solidFill>
            <a:srgbClr val="CA4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 dirty="0"/>
          </a:p>
        </p:txBody>
      </p:sp>
      <p:sp>
        <p:nvSpPr>
          <p:cNvPr id="13" name="Google Shape;500;p25">
            <a:extLst>
              <a:ext uri="{FF2B5EF4-FFF2-40B4-BE49-F238E27FC236}">
                <a16:creationId xmlns:a16="http://schemas.microsoft.com/office/drawing/2014/main" id="{46D475B5-EA1F-C765-9DA6-283F3364C436}"/>
              </a:ext>
            </a:extLst>
          </p:cNvPr>
          <p:cNvSpPr txBox="1"/>
          <p:nvPr/>
        </p:nvSpPr>
        <p:spPr>
          <a:xfrm>
            <a:off x="635868" y="2319927"/>
            <a:ext cx="3854852" cy="4125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17533" indent="-265107">
              <a:lnSpc>
                <a:spcPct val="136363"/>
              </a:lnSpc>
            </a:pPr>
            <a:r>
              <a:rPr lang="es-CL" sz="1400" b="1" dirty="0">
                <a:latin typeface="Arial" panose="020B0604020202020204" pitchFamily="34" charset="0"/>
                <a:cs typeface="Arial" panose="020B0604020202020204" pitchFamily="34" charset="0"/>
              </a:rPr>
              <a:t>Custodia Nacional.</a:t>
            </a:r>
          </a:p>
          <a:p>
            <a:pPr marL="717533" lvl="1" indent="-265107">
              <a:lnSpc>
                <a:spcPct val="136363"/>
              </a:lnSpc>
              <a:buSzPts val="800"/>
              <a:buChar char="•"/>
            </a:pPr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Depósito</a:t>
            </a:r>
          </a:p>
          <a:p>
            <a:pPr marL="717533" lvl="1" indent="-265107">
              <a:lnSpc>
                <a:spcPct val="136363"/>
              </a:lnSpc>
              <a:buSzPts val="800"/>
              <a:buChar char="•"/>
            </a:pPr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Custodia de cuotas de fondos mutuos – Fondos de inversión</a:t>
            </a:r>
          </a:p>
          <a:p>
            <a:pPr marL="717533" lvl="1" indent="-265107">
              <a:lnSpc>
                <a:spcPct val="136363"/>
              </a:lnSpc>
              <a:buSzPts val="800"/>
              <a:buChar char="•"/>
            </a:pPr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Custodia de valores</a:t>
            </a:r>
          </a:p>
          <a:p>
            <a:pPr marL="717533" lvl="1" indent="-265107">
              <a:lnSpc>
                <a:spcPct val="136363"/>
              </a:lnSpc>
              <a:buSzPts val="800"/>
              <a:buChar char="•"/>
            </a:pPr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Registro central de emisores.</a:t>
            </a:r>
          </a:p>
          <a:p>
            <a:pPr marL="717533" lvl="1" indent="-265107">
              <a:lnSpc>
                <a:spcPct val="136363"/>
              </a:lnSpc>
              <a:buSzPts val="800"/>
              <a:buChar char="•"/>
            </a:pPr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Administración y custodia de contratos Forward</a:t>
            </a:r>
          </a:p>
          <a:p>
            <a:pPr marL="1217583" indent="-863578">
              <a:lnSpc>
                <a:spcPct val="136363"/>
              </a:lnSpc>
            </a:pPr>
            <a:r>
              <a:rPr lang="es-CL" sz="1400" b="1" dirty="0">
                <a:latin typeface="Arial" panose="020B0604020202020204" pitchFamily="34" charset="0"/>
                <a:cs typeface="Arial" panose="020B0604020202020204" pitchFamily="34" charset="0"/>
              </a:rPr>
              <a:t>Custodia internacional</a:t>
            </a:r>
            <a:endParaRPr lang="es-CL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35" lvl="1" indent="-274632">
              <a:lnSpc>
                <a:spcPct val="136363"/>
              </a:lnSpc>
              <a:buClr>
                <a:schemeClr val="dk1"/>
              </a:buClr>
              <a:buSzPts val="800"/>
              <a:buChar char="•"/>
            </a:pPr>
            <a:r>
              <a:rPr lang="es-ES" sz="11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Servicios de custodia internacional</a:t>
            </a:r>
          </a:p>
          <a:p>
            <a:pPr marL="1217583" indent="-765156">
              <a:lnSpc>
                <a:spcPct val="136363"/>
              </a:lnSpc>
            </a:pPr>
            <a:r>
              <a:rPr lang="es-CL" sz="1400" b="1" dirty="0">
                <a:latin typeface="Arial" panose="020B0604020202020204" pitchFamily="34" charset="0"/>
                <a:cs typeface="Arial" panose="020B0604020202020204" pitchFamily="34" charset="0"/>
              </a:rPr>
              <a:t>Otros servicios.</a:t>
            </a:r>
          </a:p>
          <a:p>
            <a:pPr marL="717533" lvl="1" indent="-265107">
              <a:lnSpc>
                <a:spcPct val="136363"/>
              </a:lnSpc>
              <a:buSzPts val="800"/>
              <a:buChar char="•"/>
            </a:pPr>
            <a:r>
              <a:rPr lang="es-ES" sz="11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 electrónico de prendas (REP)</a:t>
            </a:r>
          </a:p>
          <a:p>
            <a:pPr marL="717533" lvl="1" indent="-265107">
              <a:lnSpc>
                <a:spcPct val="136363"/>
              </a:lnSpc>
              <a:buSzPts val="800"/>
              <a:buChar char="•"/>
            </a:pPr>
            <a:r>
              <a:rPr lang="es-ES" sz="11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Garantías mineras</a:t>
            </a:r>
          </a:p>
          <a:p>
            <a:pPr marL="717533" lvl="1" indent="-265107">
              <a:lnSpc>
                <a:spcPct val="136363"/>
              </a:lnSpc>
              <a:buSzPts val="800"/>
              <a:buChar char="•"/>
            </a:pPr>
            <a:r>
              <a:rPr lang="es-ES" sz="11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Prenda especial</a:t>
            </a:r>
            <a:endParaRPr lang="en-US" sz="11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2426" lvl="1">
              <a:lnSpc>
                <a:spcPct val="136363"/>
              </a:lnSpc>
              <a:buSzPts val="800"/>
            </a:pPr>
            <a:endParaRPr lang="es-ES"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Google Shape;500;p25">
            <a:extLst>
              <a:ext uri="{FF2B5EF4-FFF2-40B4-BE49-F238E27FC236}">
                <a16:creationId xmlns:a16="http://schemas.microsoft.com/office/drawing/2014/main" id="{16844E2B-0004-5070-B452-9C1A0987F350}"/>
              </a:ext>
            </a:extLst>
          </p:cNvPr>
          <p:cNvSpPr txBox="1"/>
          <p:nvPr/>
        </p:nvSpPr>
        <p:spPr>
          <a:xfrm>
            <a:off x="4347464" y="2234583"/>
            <a:ext cx="3579517" cy="4125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17533" indent="-265107">
              <a:lnSpc>
                <a:spcPct val="136363"/>
              </a:lnSpc>
            </a:pPr>
            <a:r>
              <a:rPr lang="es-CL" sz="1400" b="1" dirty="0">
                <a:latin typeface="Arial" panose="020B0604020202020204" pitchFamily="34" charset="0"/>
                <a:cs typeface="Arial" panose="020B0604020202020204" pitchFamily="34" charset="0"/>
              </a:rPr>
              <a:t>Administración de registros</a:t>
            </a:r>
          </a:p>
          <a:p>
            <a:pPr marL="717533" lvl="1" indent="-265107">
              <a:lnSpc>
                <a:spcPct val="136363"/>
              </a:lnSpc>
              <a:buSzPts val="800"/>
              <a:buChar char="•"/>
            </a:pPr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Registro de accionistas y participes</a:t>
            </a:r>
          </a:p>
          <a:p>
            <a:pPr marL="717533" lvl="1" indent="-265107">
              <a:lnSpc>
                <a:spcPct val="136363"/>
              </a:lnSpc>
              <a:buSzPts val="800"/>
              <a:buChar char="•"/>
            </a:pPr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Monitoreo de accionistas y participantes</a:t>
            </a:r>
          </a:p>
          <a:p>
            <a:pPr marL="717533" lvl="1" indent="-265107">
              <a:lnSpc>
                <a:spcPct val="136363"/>
              </a:lnSpc>
              <a:buSzPts val="800"/>
              <a:buChar char="•"/>
            </a:pPr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Operación renta</a:t>
            </a:r>
          </a:p>
          <a:p>
            <a:pPr marL="717533" lvl="1" indent="-265107">
              <a:lnSpc>
                <a:spcPct val="136363"/>
              </a:lnSpc>
              <a:buSzPts val="800"/>
              <a:buChar char="•"/>
            </a:pPr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Declaraciones juradas</a:t>
            </a:r>
          </a:p>
          <a:p>
            <a:pPr marL="1217583" indent="-863578">
              <a:lnSpc>
                <a:spcPct val="136363"/>
              </a:lnSpc>
            </a:pPr>
            <a:r>
              <a:rPr lang="es-CL" sz="1400" b="1" dirty="0">
                <a:latin typeface="Arial" panose="020B0604020202020204" pitchFamily="34" charset="0"/>
                <a:cs typeface="Arial" panose="020B0604020202020204" pitchFamily="34" charset="0"/>
              </a:rPr>
              <a:t>Otros servicios accesorios</a:t>
            </a:r>
            <a:endParaRPr lang="es-CL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35" lvl="1" indent="-274632">
              <a:lnSpc>
                <a:spcPct val="136363"/>
              </a:lnSpc>
              <a:buClr>
                <a:schemeClr val="dk1"/>
              </a:buClr>
              <a:buSzPts val="800"/>
              <a:buChar char="•"/>
            </a:pPr>
            <a:r>
              <a:rPr lang="es-ES" sz="11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Junta de accionistas / Bonistas / Aportantes</a:t>
            </a:r>
          </a:p>
          <a:p>
            <a:pPr marL="628635" lvl="1" indent="-274632">
              <a:lnSpc>
                <a:spcPct val="136363"/>
              </a:lnSpc>
              <a:buClr>
                <a:schemeClr val="dk1"/>
              </a:buClr>
              <a:buSzPts val="800"/>
              <a:buChar char="•"/>
            </a:pPr>
            <a:r>
              <a:rPr lang="es-ES" sz="11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Procesos de pago de dividendo</a:t>
            </a:r>
          </a:p>
          <a:p>
            <a:pPr marL="354003" lvl="1">
              <a:lnSpc>
                <a:spcPct val="136363"/>
              </a:lnSpc>
              <a:buClr>
                <a:schemeClr val="dk1"/>
              </a:buClr>
              <a:buSzPts val="800"/>
            </a:pPr>
            <a:r>
              <a:rPr lang="es-CL" sz="1400" b="1" dirty="0">
                <a:latin typeface="Arial" panose="020B0604020202020204" pitchFamily="34" charset="0"/>
                <a:cs typeface="Arial" panose="020B0604020202020204" pitchFamily="34" charset="0"/>
              </a:rPr>
              <a:t>CapTable.</a:t>
            </a:r>
          </a:p>
          <a:p>
            <a:pPr marL="582597" lvl="1" indent="-228594">
              <a:lnSpc>
                <a:spcPct val="136363"/>
              </a:lnSpc>
              <a:buClr>
                <a:schemeClr val="dk1"/>
              </a:buClr>
              <a:buSzPts val="800"/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Emisores nacionales (</a:t>
            </a:r>
            <a:r>
              <a:rPr lang="es-ES" sz="11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ScaleX</a:t>
            </a:r>
            <a:r>
              <a:rPr lang="es-ES" sz="11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82597" lvl="1" indent="-228594">
              <a:lnSpc>
                <a:spcPct val="136363"/>
              </a:lnSpc>
              <a:buClr>
                <a:schemeClr val="dk1"/>
              </a:buClr>
              <a:buSzPts val="800"/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Emisores internacionales (</a:t>
            </a:r>
            <a:r>
              <a:rPr lang="es-ES" sz="11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ScaleX</a:t>
            </a:r>
            <a:r>
              <a:rPr lang="es-ES" sz="11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82597" lvl="1" indent="-228594">
              <a:lnSpc>
                <a:spcPct val="136363"/>
              </a:lnSpc>
              <a:buClr>
                <a:schemeClr val="dk1"/>
              </a:buClr>
              <a:buSzPts val="800"/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Emisores Fintech. </a:t>
            </a:r>
            <a:r>
              <a:rPr lang="es-ES" sz="1100" b="1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Captale</a:t>
            </a:r>
            <a:r>
              <a:rPr lang="es-ES" sz="11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100" b="1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endParaRPr lang="es-ES" sz="11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003" lvl="1">
              <a:lnSpc>
                <a:spcPct val="136363"/>
              </a:lnSpc>
              <a:buClr>
                <a:schemeClr val="dk1"/>
              </a:buClr>
              <a:buSzPts val="800"/>
            </a:pPr>
            <a:endParaRPr lang="es-C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2426" lvl="1">
              <a:lnSpc>
                <a:spcPct val="136363"/>
              </a:lnSpc>
              <a:buSzPts val="800"/>
            </a:pPr>
            <a:endParaRPr lang="es-ES"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Google Shape;500;p25">
            <a:extLst>
              <a:ext uri="{FF2B5EF4-FFF2-40B4-BE49-F238E27FC236}">
                <a16:creationId xmlns:a16="http://schemas.microsoft.com/office/drawing/2014/main" id="{04E2920F-A71C-B24A-A565-85D071A41B08}"/>
              </a:ext>
            </a:extLst>
          </p:cNvPr>
          <p:cNvSpPr txBox="1"/>
          <p:nvPr/>
        </p:nvSpPr>
        <p:spPr>
          <a:xfrm>
            <a:off x="7794902" y="2234583"/>
            <a:ext cx="3579517" cy="4125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17533" indent="-265107">
              <a:lnSpc>
                <a:spcPct val="136363"/>
              </a:lnSpc>
            </a:pPr>
            <a:r>
              <a:rPr lang="es-CL" sz="1400" b="1" dirty="0">
                <a:latin typeface="Arial" panose="020B0604020202020204" pitchFamily="34" charset="0"/>
                <a:cs typeface="Arial" panose="020B0604020202020204" pitchFamily="34" charset="0"/>
              </a:rPr>
              <a:t>Servicios base</a:t>
            </a:r>
          </a:p>
          <a:p>
            <a:pPr marL="717533" lvl="1" indent="-265107">
              <a:lnSpc>
                <a:spcPct val="136363"/>
              </a:lnSpc>
              <a:buSzPts val="800"/>
              <a:buChar char="•"/>
            </a:pPr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Informes estadísticos</a:t>
            </a:r>
          </a:p>
          <a:p>
            <a:pPr marL="717533" lvl="1" indent="-265107">
              <a:lnSpc>
                <a:spcPct val="136363"/>
              </a:lnSpc>
              <a:buSzPts val="800"/>
              <a:buChar char="•"/>
            </a:pPr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Agente responsable tributario</a:t>
            </a:r>
          </a:p>
          <a:p>
            <a:pPr marL="717533" lvl="1" indent="-265107">
              <a:lnSpc>
                <a:spcPct val="136363"/>
              </a:lnSpc>
              <a:buSzPts val="800"/>
              <a:buChar char="•"/>
            </a:pPr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Administración de Bonos de reconocimiento de afiliados activos (BRAA)</a:t>
            </a:r>
          </a:p>
          <a:p>
            <a:pPr marL="717533" lvl="1" indent="-265107">
              <a:lnSpc>
                <a:spcPct val="136363"/>
              </a:lnSpc>
              <a:buSzPts val="800"/>
              <a:buChar char="•"/>
            </a:pPr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ANNA agencia numeradora</a:t>
            </a:r>
          </a:p>
          <a:p>
            <a:pPr marL="717533" lvl="1" indent="-265107">
              <a:lnSpc>
                <a:spcPct val="136363"/>
              </a:lnSpc>
              <a:buSzPts val="800"/>
              <a:buChar char="•"/>
            </a:pPr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Servicio de comparación de transacciones DTCC</a:t>
            </a:r>
          </a:p>
          <a:p>
            <a:pPr marL="717533" lvl="1" indent="-265107">
              <a:lnSpc>
                <a:spcPct val="136363"/>
              </a:lnSpc>
              <a:buSzPts val="800"/>
              <a:buChar char="•"/>
            </a:pPr>
            <a:endParaRPr lang="es-E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2426" lvl="1">
              <a:lnSpc>
                <a:spcPct val="136363"/>
              </a:lnSpc>
              <a:buSzPts val="800"/>
            </a:pPr>
            <a:endParaRPr lang="es-ES"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número de diapositiva 3">
            <a:extLst>
              <a:ext uri="{FF2B5EF4-FFF2-40B4-BE49-F238E27FC236}">
                <a16:creationId xmlns:a16="http://schemas.microsoft.com/office/drawing/2014/main" id="{10F450EA-C0E2-7484-266A-3112217FB6B5}"/>
              </a:ext>
            </a:extLst>
          </p:cNvPr>
          <p:cNvSpPr txBox="1">
            <a:spLocks/>
          </p:cNvSpPr>
          <p:nvPr/>
        </p:nvSpPr>
        <p:spPr>
          <a:xfrm>
            <a:off x="11094243" y="6445650"/>
            <a:ext cx="1048949" cy="365125"/>
          </a:xfrm>
          <a:prstGeom prst="rect">
            <a:avLst/>
          </a:prstGeom>
        </p:spPr>
        <p:txBody>
          <a:bodyPr anchor="ctr"/>
          <a:lstStyle>
            <a:defPPr>
              <a:defRPr lang="es-CL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861FBC-36ED-49A4-9A29-FDE92C773753}" type="slidenum">
              <a:rPr lang="es-CL" smtClean="0"/>
              <a:pPr/>
              <a:t>4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90994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Rectangle 104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55A0FAE-B1EC-CD86-9614-756CD0E9DB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D5D9AD5-A150-079A-14CE-C903BE4B2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7861FBC-36ED-49A4-9A29-FDE92C773753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660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" name="Rectangle 207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513D68D-7C1C-0B51-6D65-798D72B6B4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" r="4875"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8966B30-5231-47B4-731A-42A7E09C1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7861FBC-36ED-49A4-9A29-FDE92C773753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536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467FF8-467B-B1D6-BB72-D5B65B035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la Ley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Fintec</a:t>
            </a:r>
            <a:endParaRPr lang="es-CL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5564F38-0954-7458-BBA2-677436A11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1FBC-36ED-49A4-9A29-FDE92C773753}" type="slidenum">
              <a:rPr lang="es-CL" smtClean="0"/>
              <a:pPr/>
              <a:t>7</a:t>
            </a:fld>
            <a:endParaRPr lang="es-CL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4633EA6-BE0B-66E3-DDD5-8F8007E7B43A}"/>
              </a:ext>
            </a:extLst>
          </p:cNvPr>
          <p:cNvSpPr txBox="1"/>
          <p:nvPr/>
        </p:nvSpPr>
        <p:spPr>
          <a:xfrm>
            <a:off x="781051" y="1582463"/>
            <a:ext cx="1061085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La Ley 21.521 conocida como Ley FINTEC, tiene por objeto dotar al mercado de valores y financiero de una regulación que promueva la innovación financiera y competencia entre sus participantes, preservando al mismo tiempo, </a:t>
            </a:r>
            <a:r>
              <a:rPr lang="es-ES" sz="3200" u="sng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la confianza y fe pública</a:t>
            </a: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, la estabilidad financiera, la inclusión financiera y la protección de los inversionistas y asegurados, manteniendo </a:t>
            </a:r>
            <a:r>
              <a:rPr lang="es-ES" sz="3200" dirty="0">
                <a:cs typeface="Arial" panose="020B0604020202020204" pitchFamily="34" charset="0"/>
              </a:rPr>
              <a:t>a disposición del público información de la actividad que se encuentran autorizados a efectuar por parte de la CMF.</a:t>
            </a:r>
            <a:endParaRPr lang="es-ES" sz="3200" dirty="0">
              <a:solidFill>
                <a:schemeClr val="tx1">
                  <a:lumMod val="85000"/>
                  <a:lumOff val="1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C47D714-F600-24CD-D48C-8B8ADCA80607}"/>
              </a:ext>
            </a:extLst>
          </p:cNvPr>
          <p:cNvSpPr txBox="1"/>
          <p:nvPr/>
        </p:nvSpPr>
        <p:spPr>
          <a:xfrm>
            <a:off x="59191" y="689348"/>
            <a:ext cx="74090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chemeClr val="bg1">
                    <a:lumMod val="50000"/>
                  </a:schemeClr>
                </a:solidFill>
              </a:rPr>
              <a:t>{</a:t>
            </a:r>
            <a:endParaRPr lang="es-CL" sz="13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8CC4223-A13A-E22E-3A46-2EA211C81F8C}"/>
              </a:ext>
            </a:extLst>
          </p:cNvPr>
          <p:cNvSpPr txBox="1"/>
          <p:nvPr/>
        </p:nvSpPr>
        <p:spPr>
          <a:xfrm>
            <a:off x="11391901" y="3844621"/>
            <a:ext cx="74090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chemeClr val="bg1">
                    <a:lumMod val="50000"/>
                  </a:schemeClr>
                </a:solidFill>
              </a:rPr>
              <a:t>}</a:t>
            </a:r>
            <a:endParaRPr lang="es-CL" sz="13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331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D1CF81-263F-0215-E175-A647A8A5A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Roles</a:t>
            </a: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D40B84B-884D-5FD0-F782-21AA90E79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1FBC-36ED-49A4-9A29-FDE92C773753}" type="slidenum">
              <a:rPr lang="es-CL" smtClean="0"/>
              <a:pPr/>
              <a:t>8</a:t>
            </a:fld>
            <a:endParaRPr lang="es-CL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00898F2E-8DB5-1731-74D1-B3185EE32A0D}"/>
              </a:ext>
            </a:extLst>
          </p:cNvPr>
          <p:cNvSpPr/>
          <p:nvPr/>
        </p:nvSpPr>
        <p:spPr>
          <a:xfrm>
            <a:off x="536998" y="1120220"/>
            <a:ext cx="3521676" cy="27565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E1C2AE5A-2DD9-0193-F458-1826236494FE}"/>
              </a:ext>
            </a:extLst>
          </p:cNvPr>
          <p:cNvSpPr/>
          <p:nvPr/>
        </p:nvSpPr>
        <p:spPr>
          <a:xfrm>
            <a:off x="8010000" y="1135081"/>
            <a:ext cx="3626803" cy="28133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BF185B1B-1C8E-5AA6-A689-3D581CEF2740}"/>
              </a:ext>
            </a:extLst>
          </p:cNvPr>
          <p:cNvSpPr/>
          <p:nvPr/>
        </p:nvSpPr>
        <p:spPr>
          <a:xfrm>
            <a:off x="4274525" y="1135081"/>
            <a:ext cx="3521676" cy="27677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33AEE197-64A4-DFA3-4988-F8F9EA2B853C}"/>
              </a:ext>
            </a:extLst>
          </p:cNvPr>
          <p:cNvSpPr txBox="1"/>
          <p:nvPr/>
        </p:nvSpPr>
        <p:spPr>
          <a:xfrm>
            <a:off x="691976" y="1319051"/>
            <a:ext cx="324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+mj-lt"/>
              </a:rPr>
              <a:t>Plataforma</a:t>
            </a:r>
            <a:r>
              <a:rPr lang="en-US" sz="1400" b="1" dirty="0">
                <a:solidFill>
                  <a:schemeClr val="bg1"/>
                </a:solidFill>
                <a:latin typeface="+mj-lt"/>
              </a:rPr>
              <a:t> de financiamiento colectivo</a:t>
            </a:r>
            <a:endParaRPr lang="es-CL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7DC74CC-A256-B2C2-FAB5-EA9BDBA8297A}"/>
              </a:ext>
            </a:extLst>
          </p:cNvPr>
          <p:cNvSpPr txBox="1"/>
          <p:nvPr/>
        </p:nvSpPr>
        <p:spPr>
          <a:xfrm>
            <a:off x="4781058" y="1319050"/>
            <a:ext cx="2629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 dirty="0"/>
              <a:t>Custodia</a:t>
            </a:r>
            <a:endParaRPr lang="es-CL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951AF4F-BD76-EAC3-B468-FDE07476FE59}"/>
              </a:ext>
            </a:extLst>
          </p:cNvPr>
          <p:cNvSpPr txBox="1"/>
          <p:nvPr/>
        </p:nvSpPr>
        <p:spPr>
          <a:xfrm>
            <a:off x="8565082" y="1319049"/>
            <a:ext cx="2629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algn="r"/>
            <a:r>
              <a:rPr lang="es-ES" dirty="0"/>
              <a:t>Asesoría crediticia y de inversión</a:t>
            </a:r>
            <a:endParaRPr lang="es-CL" dirty="0"/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05BA3E5D-7DCC-23E0-8003-283232400A0B}"/>
              </a:ext>
            </a:extLst>
          </p:cNvPr>
          <p:cNvCxnSpPr/>
          <p:nvPr/>
        </p:nvCxnSpPr>
        <p:spPr>
          <a:xfrm>
            <a:off x="9149084" y="1626826"/>
            <a:ext cx="13980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59A0D230-877B-EAC9-39BD-E162CE37A336}"/>
              </a:ext>
            </a:extLst>
          </p:cNvPr>
          <p:cNvCxnSpPr/>
          <p:nvPr/>
        </p:nvCxnSpPr>
        <p:spPr>
          <a:xfrm>
            <a:off x="5396985" y="1626826"/>
            <a:ext cx="13980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FDDFB66D-0DC5-324D-066B-44EA435BE46B}"/>
              </a:ext>
            </a:extLst>
          </p:cNvPr>
          <p:cNvCxnSpPr/>
          <p:nvPr/>
        </p:nvCxnSpPr>
        <p:spPr>
          <a:xfrm>
            <a:off x="1497633" y="1626826"/>
            <a:ext cx="13980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uadroTexto 37">
            <a:extLst>
              <a:ext uri="{FF2B5EF4-FFF2-40B4-BE49-F238E27FC236}">
                <a16:creationId xmlns:a16="http://schemas.microsoft.com/office/drawing/2014/main" id="{5FB7DAA1-C295-416C-8471-ED72629EA64F}"/>
              </a:ext>
            </a:extLst>
          </p:cNvPr>
          <p:cNvSpPr txBox="1"/>
          <p:nvPr/>
        </p:nvSpPr>
        <p:spPr>
          <a:xfrm>
            <a:off x="536994" y="1683769"/>
            <a:ext cx="35216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_tradnl" sz="1400" dirty="0">
                <a:solidFill>
                  <a:schemeClr val="bg1"/>
                </a:solidFill>
              </a:rPr>
              <a:t>Lugar físico o virtual por medio del cual quienes tienen proyectos de inversión o necesidades de financiamiento difunden, comunican, ofertan o promocionan esos proyectos o necesidades, o las características de éstos, y se contactan con quienes cuentan con recursos disponibles o la intención de participar en esos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9336197C-4392-63BB-BD4B-C6185EEB9BD3}"/>
              </a:ext>
            </a:extLst>
          </p:cNvPr>
          <p:cNvSpPr txBox="1"/>
          <p:nvPr/>
        </p:nvSpPr>
        <p:spPr>
          <a:xfrm>
            <a:off x="4274520" y="1683769"/>
            <a:ext cx="351963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L"/>
            </a:defPPr>
            <a:lvl1pPr algn="just">
              <a:defRPr sz="1200">
                <a:solidFill>
                  <a:schemeClr val="bg1"/>
                </a:solidFill>
              </a:defRPr>
            </a:lvl1pPr>
          </a:lstStyle>
          <a:p>
            <a:r>
              <a:rPr lang="es-ES" sz="1400" dirty="0"/>
              <a:t>mantener a nombre propio por cuenta de terceros, instrumentos financieros, dinero o divisas, o que hayan sido entregados por éstos para la adquisición de instrumentos financieros o para garantizar las operaciones con esos instrumentos.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F3049495-0DE7-3AD0-B093-B06CE88125DD}"/>
              </a:ext>
            </a:extLst>
          </p:cNvPr>
          <p:cNvSpPr txBox="1"/>
          <p:nvPr/>
        </p:nvSpPr>
        <p:spPr>
          <a:xfrm>
            <a:off x="8120538" y="1701618"/>
            <a:ext cx="351626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L"/>
            </a:defPPr>
            <a:lvl1pPr algn="just">
              <a:defRPr sz="1200">
                <a:solidFill>
                  <a:schemeClr val="bg1"/>
                </a:solidFill>
              </a:defRPr>
            </a:lvl1pPr>
          </a:lstStyle>
          <a:p>
            <a:r>
              <a:rPr lang="es-ES" sz="1400" dirty="0"/>
              <a:t>Asesoría crediticia: servicios de evaluaciones o recomendaciones a terceros respecto de la capacidad o probabilidad de pago de personas naturales y jurídicas o entidades.</a:t>
            </a:r>
          </a:p>
          <a:p>
            <a:r>
              <a:rPr lang="es-ES" sz="1400" dirty="0"/>
              <a:t>Asesoría de inversión: recomendaciones a terceros respecto de la conveniencia de realizar determinadas inversiones u operaciones en valores de oferta pública, instrumentos financieros o proyectos de inversión.</a:t>
            </a: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D1C2E70E-C2C1-9FE4-0D8F-71B47E581B67}"/>
              </a:ext>
            </a:extLst>
          </p:cNvPr>
          <p:cNvSpPr/>
          <p:nvPr/>
        </p:nvSpPr>
        <p:spPr>
          <a:xfrm>
            <a:off x="2050349" y="4059184"/>
            <a:ext cx="4045651" cy="23864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9157D237-56EA-FCB8-10CB-1F638CF6C2EE}"/>
              </a:ext>
            </a:extLst>
          </p:cNvPr>
          <p:cNvSpPr txBox="1"/>
          <p:nvPr/>
        </p:nvSpPr>
        <p:spPr>
          <a:xfrm>
            <a:off x="2574322" y="4260625"/>
            <a:ext cx="324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err="1">
                <a:solidFill>
                  <a:schemeClr val="bg1"/>
                </a:solidFill>
                <a:latin typeface="+mj-lt"/>
              </a:rPr>
              <a:t>Sistemas</a:t>
            </a:r>
            <a:r>
              <a:rPr lang="en-US" sz="1400" b="1" dirty="0">
                <a:solidFill>
                  <a:schemeClr val="bg1"/>
                </a:solidFill>
                <a:latin typeface="+mj-lt"/>
              </a:rPr>
              <a:t> alternativos de </a:t>
            </a:r>
            <a:r>
              <a:rPr lang="en-US" sz="1400" b="1" dirty="0" err="1">
                <a:solidFill>
                  <a:schemeClr val="bg1"/>
                </a:solidFill>
                <a:latin typeface="+mj-lt"/>
              </a:rPr>
              <a:t>transacción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636495F4-9F8E-6114-2734-A7C9CC7BB857}"/>
              </a:ext>
            </a:extLst>
          </p:cNvPr>
          <p:cNvCxnSpPr/>
          <p:nvPr/>
        </p:nvCxnSpPr>
        <p:spPr>
          <a:xfrm>
            <a:off x="3379979" y="4568400"/>
            <a:ext cx="13980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adroTexto 45">
            <a:extLst>
              <a:ext uri="{FF2B5EF4-FFF2-40B4-BE49-F238E27FC236}">
                <a16:creationId xmlns:a16="http://schemas.microsoft.com/office/drawing/2014/main" id="{65791ED5-84DB-EBAB-57DF-A884EC26E0B9}"/>
              </a:ext>
            </a:extLst>
          </p:cNvPr>
          <p:cNvSpPr txBox="1"/>
          <p:nvPr/>
        </p:nvSpPr>
        <p:spPr>
          <a:xfrm>
            <a:off x="2050349" y="4702831"/>
            <a:ext cx="402560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_tradnl" sz="1400" dirty="0">
                <a:solidFill>
                  <a:schemeClr val="bg1"/>
                </a:solidFill>
              </a:rPr>
              <a:t>lugar físico o virtual que permite a sus participantes cotizar, ofrecer o transar instrumentos financieros o valores de oferta pública, y que no está autorizado para actuar como bolsa de valores de acuerdo con la ley N°18.045 o como bolsa de productos de acuerdo con la ley N°19.220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5224C941-8899-277E-9446-39BB275332F8}"/>
              </a:ext>
            </a:extLst>
          </p:cNvPr>
          <p:cNvSpPr/>
          <p:nvPr/>
        </p:nvSpPr>
        <p:spPr>
          <a:xfrm>
            <a:off x="6357628" y="4059184"/>
            <a:ext cx="4189487" cy="23654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0FABC0D8-6431-D63F-14D5-07BB7A34247C}"/>
              </a:ext>
            </a:extLst>
          </p:cNvPr>
          <p:cNvSpPr txBox="1"/>
          <p:nvPr/>
        </p:nvSpPr>
        <p:spPr>
          <a:xfrm>
            <a:off x="6619975" y="4144143"/>
            <a:ext cx="3521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+mj-lt"/>
              </a:rPr>
              <a:t>Enrutamiento de órdenes e intermediación de instrumentos financieros</a:t>
            </a:r>
          </a:p>
        </p:txBody>
      </p: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77F4F1B2-7881-C4DD-FFD4-0E9F6294E872}"/>
              </a:ext>
            </a:extLst>
          </p:cNvPr>
          <p:cNvCxnSpPr/>
          <p:nvPr/>
        </p:nvCxnSpPr>
        <p:spPr>
          <a:xfrm>
            <a:off x="7751092" y="4624916"/>
            <a:ext cx="13980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1E1E71FB-83BC-CE8C-5E0C-AF11B042A36F}"/>
              </a:ext>
            </a:extLst>
          </p:cNvPr>
          <p:cNvSpPr txBox="1"/>
          <p:nvPr/>
        </p:nvSpPr>
        <p:spPr>
          <a:xfrm>
            <a:off x="6357628" y="4728006"/>
            <a:ext cx="418948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400" dirty="0">
                <a:solidFill>
                  <a:schemeClr val="bg1"/>
                </a:solidFill>
              </a:rPr>
              <a:t>Enrutamiento de ordenes: canalización de órdenes recibidas de terceros para la compra o venta de valores de oferta pública o instrumentos financieros.</a:t>
            </a:r>
          </a:p>
          <a:p>
            <a:pPr algn="just"/>
            <a:r>
              <a:rPr lang="es-ES" sz="1400" dirty="0">
                <a:solidFill>
                  <a:schemeClr val="bg1"/>
                </a:solidFill>
              </a:rPr>
              <a:t>Intermediación de instrumentos financieros: actividades de compra o venta de instrumentos financieros para terceros, (adquiriendo o enajenando por cuenta propia instrumentos)</a:t>
            </a:r>
            <a:endParaRPr lang="es-ES" sz="1400" dirty="0"/>
          </a:p>
        </p:txBody>
      </p:sp>
      <p:grpSp>
        <p:nvGrpSpPr>
          <p:cNvPr id="51" name="Grupo 50">
            <a:extLst>
              <a:ext uri="{FF2B5EF4-FFF2-40B4-BE49-F238E27FC236}">
                <a16:creationId xmlns:a16="http://schemas.microsoft.com/office/drawing/2014/main" id="{940D6464-28A8-12C7-1B23-51B65614DDF2}"/>
              </a:ext>
            </a:extLst>
          </p:cNvPr>
          <p:cNvGrpSpPr/>
          <p:nvPr/>
        </p:nvGrpSpPr>
        <p:grpSpPr>
          <a:xfrm>
            <a:off x="764503" y="1248612"/>
            <a:ext cx="378214" cy="378214"/>
            <a:chOff x="1083795" y="2007541"/>
            <a:chExt cx="865744" cy="865744"/>
          </a:xfrm>
        </p:grpSpPr>
        <p:sp>
          <p:nvSpPr>
            <p:cNvPr id="52" name="Diagrama de flujo: conector 51">
              <a:extLst>
                <a:ext uri="{FF2B5EF4-FFF2-40B4-BE49-F238E27FC236}">
                  <a16:creationId xmlns:a16="http://schemas.microsoft.com/office/drawing/2014/main" id="{05DABF47-E8BB-F05F-77B6-938F2DC5D810}"/>
                </a:ext>
              </a:extLst>
            </p:cNvPr>
            <p:cNvSpPr/>
            <p:nvPr/>
          </p:nvSpPr>
          <p:spPr>
            <a:xfrm>
              <a:off x="1083795" y="2007541"/>
              <a:ext cx="865744" cy="865744"/>
            </a:xfrm>
            <a:prstGeom prst="flowChartConnector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pic>
          <p:nvPicPr>
            <p:cNvPr id="53" name="Gráfico 52" descr="Red social con relleno sólido">
              <a:extLst>
                <a:ext uri="{FF2B5EF4-FFF2-40B4-BE49-F238E27FC236}">
                  <a16:creationId xmlns:a16="http://schemas.microsoft.com/office/drawing/2014/main" id="{B6DA7AAE-3650-DAC9-D1D8-A1FC7CD60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46754" y="2176093"/>
              <a:ext cx="528639" cy="528639"/>
            </a:xfrm>
            <a:prstGeom prst="rect">
              <a:avLst/>
            </a:prstGeom>
          </p:spPr>
        </p:pic>
      </p:grpSp>
      <p:grpSp>
        <p:nvGrpSpPr>
          <p:cNvPr id="54" name="Grupo 53">
            <a:extLst>
              <a:ext uri="{FF2B5EF4-FFF2-40B4-BE49-F238E27FC236}">
                <a16:creationId xmlns:a16="http://schemas.microsoft.com/office/drawing/2014/main" id="{8F5A93CB-E950-7CDE-1B88-BCC8B243B289}"/>
              </a:ext>
            </a:extLst>
          </p:cNvPr>
          <p:cNvGrpSpPr/>
          <p:nvPr/>
        </p:nvGrpSpPr>
        <p:grpSpPr>
          <a:xfrm>
            <a:off x="4529998" y="1250896"/>
            <a:ext cx="375634" cy="375634"/>
            <a:chOff x="415600" y="1562178"/>
            <a:chExt cx="865744" cy="865744"/>
          </a:xfrm>
        </p:grpSpPr>
        <p:sp>
          <p:nvSpPr>
            <p:cNvPr id="55" name="Diagrama de flujo: conector 54">
              <a:extLst>
                <a:ext uri="{FF2B5EF4-FFF2-40B4-BE49-F238E27FC236}">
                  <a16:creationId xmlns:a16="http://schemas.microsoft.com/office/drawing/2014/main" id="{74EB5FFB-5ADF-24BB-E0AC-64A9C2CBC863}"/>
                </a:ext>
              </a:extLst>
            </p:cNvPr>
            <p:cNvSpPr/>
            <p:nvPr/>
          </p:nvSpPr>
          <p:spPr>
            <a:xfrm>
              <a:off x="415600" y="1562178"/>
              <a:ext cx="865744" cy="865744"/>
            </a:xfrm>
            <a:prstGeom prst="flowChartConnector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pic>
          <p:nvPicPr>
            <p:cNvPr id="56" name="Gráfico 55" descr="Caja fuerte con relleno sólido">
              <a:extLst>
                <a:ext uri="{FF2B5EF4-FFF2-40B4-BE49-F238E27FC236}">
                  <a16:creationId xmlns:a16="http://schemas.microsoft.com/office/drawing/2014/main" id="{77E81D0A-2864-E7AF-25A8-3BF65A2B9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0461" y="1792695"/>
              <a:ext cx="536021" cy="536021"/>
            </a:xfrm>
            <a:prstGeom prst="rect">
              <a:avLst/>
            </a:prstGeom>
          </p:spPr>
        </p:pic>
      </p:grpSp>
      <p:grpSp>
        <p:nvGrpSpPr>
          <p:cNvPr id="57" name="Grupo 56">
            <a:extLst>
              <a:ext uri="{FF2B5EF4-FFF2-40B4-BE49-F238E27FC236}">
                <a16:creationId xmlns:a16="http://schemas.microsoft.com/office/drawing/2014/main" id="{DC2A748E-8290-C641-1B77-F6DC3AEFF722}"/>
              </a:ext>
            </a:extLst>
          </p:cNvPr>
          <p:cNvGrpSpPr/>
          <p:nvPr/>
        </p:nvGrpSpPr>
        <p:grpSpPr>
          <a:xfrm>
            <a:off x="8300001" y="1250896"/>
            <a:ext cx="436226" cy="436226"/>
            <a:chOff x="3370665" y="2007541"/>
            <a:chExt cx="865744" cy="865744"/>
          </a:xfrm>
        </p:grpSpPr>
        <p:sp>
          <p:nvSpPr>
            <p:cNvPr id="58" name="Diagrama de flujo: conector 57">
              <a:extLst>
                <a:ext uri="{FF2B5EF4-FFF2-40B4-BE49-F238E27FC236}">
                  <a16:creationId xmlns:a16="http://schemas.microsoft.com/office/drawing/2014/main" id="{96FCB0DF-67FF-E2E6-9E58-3240BF8C6E8C}"/>
                </a:ext>
              </a:extLst>
            </p:cNvPr>
            <p:cNvSpPr/>
            <p:nvPr/>
          </p:nvSpPr>
          <p:spPr>
            <a:xfrm>
              <a:off x="3370665" y="2007541"/>
              <a:ext cx="865744" cy="865744"/>
            </a:xfrm>
            <a:prstGeom prst="flowChartConnector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pic>
          <p:nvPicPr>
            <p:cNvPr id="59" name="Gráfico 58" descr="Crecimiento empresarial con relleno sólido">
              <a:extLst>
                <a:ext uri="{FF2B5EF4-FFF2-40B4-BE49-F238E27FC236}">
                  <a16:creationId xmlns:a16="http://schemas.microsoft.com/office/drawing/2014/main" id="{EFD2CEC4-1352-9F72-B50D-5B8B34C6F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534876" y="2219680"/>
              <a:ext cx="544751" cy="544751"/>
            </a:xfrm>
            <a:prstGeom prst="rect">
              <a:avLst/>
            </a:prstGeom>
          </p:spPr>
        </p:pic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22B8890F-E818-AA6A-F018-70E37EDEF5EF}"/>
              </a:ext>
            </a:extLst>
          </p:cNvPr>
          <p:cNvGrpSpPr/>
          <p:nvPr/>
        </p:nvGrpSpPr>
        <p:grpSpPr>
          <a:xfrm>
            <a:off x="2648462" y="4181198"/>
            <a:ext cx="378215" cy="378215"/>
            <a:chOff x="10231275" y="2007541"/>
            <a:chExt cx="865744" cy="865744"/>
          </a:xfrm>
        </p:grpSpPr>
        <p:sp>
          <p:nvSpPr>
            <p:cNvPr id="61" name="Diagrama de flujo: conector 60">
              <a:extLst>
                <a:ext uri="{FF2B5EF4-FFF2-40B4-BE49-F238E27FC236}">
                  <a16:creationId xmlns:a16="http://schemas.microsoft.com/office/drawing/2014/main" id="{09A4BD7E-3A1A-438F-5971-60EDFB817451}"/>
                </a:ext>
              </a:extLst>
            </p:cNvPr>
            <p:cNvSpPr/>
            <p:nvPr/>
          </p:nvSpPr>
          <p:spPr>
            <a:xfrm>
              <a:off x="10231275" y="2007541"/>
              <a:ext cx="865744" cy="865744"/>
            </a:xfrm>
            <a:prstGeom prst="flowChartConnector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pic>
          <p:nvPicPr>
            <p:cNvPr id="62" name="Gráfico 61" descr="Círculos con flechas con relleno sólido">
              <a:extLst>
                <a:ext uri="{FF2B5EF4-FFF2-40B4-BE49-F238E27FC236}">
                  <a16:creationId xmlns:a16="http://schemas.microsoft.com/office/drawing/2014/main" id="{199A6F8C-D1A6-5B96-A5B7-6DAE71499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338352" y="2129683"/>
              <a:ext cx="651589" cy="651589"/>
            </a:xfrm>
            <a:prstGeom prst="rect">
              <a:avLst/>
            </a:prstGeom>
          </p:spPr>
        </p:pic>
      </p:grpSp>
      <p:grpSp>
        <p:nvGrpSpPr>
          <p:cNvPr id="63" name="Grupo 62">
            <a:extLst>
              <a:ext uri="{FF2B5EF4-FFF2-40B4-BE49-F238E27FC236}">
                <a16:creationId xmlns:a16="http://schemas.microsoft.com/office/drawing/2014/main" id="{6A1E4BBD-DF65-E8E5-80F5-A24305F7A881}"/>
              </a:ext>
            </a:extLst>
          </p:cNvPr>
          <p:cNvGrpSpPr/>
          <p:nvPr/>
        </p:nvGrpSpPr>
        <p:grpSpPr>
          <a:xfrm>
            <a:off x="6709438" y="4385276"/>
            <a:ext cx="332471" cy="332471"/>
            <a:chOff x="7998063" y="2007541"/>
            <a:chExt cx="865744" cy="865744"/>
          </a:xfrm>
        </p:grpSpPr>
        <p:sp>
          <p:nvSpPr>
            <p:cNvPr id="64" name="Diagrama de flujo: conector 63">
              <a:extLst>
                <a:ext uri="{FF2B5EF4-FFF2-40B4-BE49-F238E27FC236}">
                  <a16:creationId xmlns:a16="http://schemas.microsoft.com/office/drawing/2014/main" id="{628BCDBF-244B-F20D-1F48-8D103EBC81DF}"/>
                </a:ext>
              </a:extLst>
            </p:cNvPr>
            <p:cNvSpPr/>
            <p:nvPr/>
          </p:nvSpPr>
          <p:spPr>
            <a:xfrm>
              <a:off x="7998063" y="2007541"/>
              <a:ext cx="865744" cy="865744"/>
            </a:xfrm>
            <a:prstGeom prst="flowChartConnector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pic>
          <p:nvPicPr>
            <p:cNvPr id="65" name="Gráfico 64" descr="Preguntas con relleno sólido">
              <a:extLst>
                <a:ext uri="{FF2B5EF4-FFF2-40B4-BE49-F238E27FC236}">
                  <a16:creationId xmlns:a16="http://schemas.microsoft.com/office/drawing/2014/main" id="{72508E24-BE21-3F1A-116A-314200961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146446" y="2207566"/>
              <a:ext cx="568977" cy="5689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2335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508E52D-3D27-8F37-CBF1-343F664138E9}"/>
              </a:ext>
            </a:extLst>
          </p:cNvPr>
          <p:cNvSpPr/>
          <p:nvPr/>
        </p:nvSpPr>
        <p:spPr>
          <a:xfrm>
            <a:off x="1352765" y="1617507"/>
            <a:ext cx="3181815" cy="495609"/>
          </a:xfrm>
          <a:prstGeom prst="rect">
            <a:avLst/>
          </a:prstGeom>
          <a:solidFill>
            <a:srgbClr val="772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Plataformas</a:t>
            </a:r>
            <a:r>
              <a:rPr lang="en-C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financiamiento colectivo</a:t>
            </a:r>
            <a:endParaRPr lang="es-CL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EF5BDCE-009D-650C-ED7D-0717A7D51923}"/>
              </a:ext>
            </a:extLst>
          </p:cNvPr>
          <p:cNvSpPr/>
          <p:nvPr/>
        </p:nvSpPr>
        <p:spPr>
          <a:xfrm>
            <a:off x="1352765" y="2380745"/>
            <a:ext cx="3181815" cy="495609"/>
          </a:xfrm>
          <a:prstGeom prst="rect">
            <a:avLst/>
          </a:prstGeom>
          <a:solidFill>
            <a:srgbClr val="772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 alternativos de transacción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A62AB4B-E1EB-203D-6000-8B2A14AE7FD9}"/>
              </a:ext>
            </a:extLst>
          </p:cNvPr>
          <p:cNvSpPr/>
          <p:nvPr/>
        </p:nvSpPr>
        <p:spPr>
          <a:xfrm>
            <a:off x="1352765" y="3143982"/>
            <a:ext cx="3181815" cy="495609"/>
          </a:xfrm>
          <a:prstGeom prst="rect">
            <a:avLst/>
          </a:prstGeom>
          <a:solidFill>
            <a:srgbClr val="772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Asesoría crediticia y de inversión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607A4A4-A8C7-0438-36FF-5775C2A5122F}"/>
              </a:ext>
            </a:extLst>
          </p:cNvPr>
          <p:cNvSpPr/>
          <p:nvPr/>
        </p:nvSpPr>
        <p:spPr>
          <a:xfrm>
            <a:off x="1352765" y="3907219"/>
            <a:ext cx="3181815" cy="495609"/>
          </a:xfrm>
          <a:prstGeom prst="rect">
            <a:avLst/>
          </a:prstGeom>
          <a:solidFill>
            <a:srgbClr val="772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Enrutamiento de órdenes e intermediación de instrumentos financieros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8DEFCB-EFD8-07DE-F80B-C73BA9924AAC}"/>
              </a:ext>
            </a:extLst>
          </p:cNvPr>
          <p:cNvSpPr/>
          <p:nvPr/>
        </p:nvSpPr>
        <p:spPr>
          <a:xfrm>
            <a:off x="1352765" y="4670455"/>
            <a:ext cx="3181815" cy="495609"/>
          </a:xfrm>
          <a:prstGeom prst="rect">
            <a:avLst/>
          </a:prstGeom>
          <a:solidFill>
            <a:srgbClr val="772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Custodia de instrumentos financieros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ABA271E-B21B-4FC0-EDED-11FB4352AADC}"/>
              </a:ext>
            </a:extLst>
          </p:cNvPr>
          <p:cNvSpPr/>
          <p:nvPr/>
        </p:nvSpPr>
        <p:spPr>
          <a:xfrm>
            <a:off x="7215827" y="1617505"/>
            <a:ext cx="3181815" cy="49560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Corredores de bolsa, Bancos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de inversión</a:t>
            </a:r>
            <a:endParaRPr lang="es-CL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775C491-50FB-BAA8-413E-3F97579A641E}"/>
              </a:ext>
            </a:extLst>
          </p:cNvPr>
          <p:cNvSpPr/>
          <p:nvPr/>
        </p:nvSpPr>
        <p:spPr>
          <a:xfrm>
            <a:off x="7215827" y="2380743"/>
            <a:ext cx="3181815" cy="49560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Bolsas de valores y bolsas de productos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E13760F-7B55-EA34-6543-780B72A10175}"/>
              </a:ext>
            </a:extLst>
          </p:cNvPr>
          <p:cNvSpPr/>
          <p:nvPr/>
        </p:nvSpPr>
        <p:spPr>
          <a:xfrm>
            <a:off x="7215827" y="3143982"/>
            <a:ext cx="3181815" cy="49560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Corredores de bolsa (valores o productos), bancos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de inversión</a:t>
            </a:r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CL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E33AB34-E632-D0D7-7C03-DEDAB5EBFF28}"/>
              </a:ext>
            </a:extLst>
          </p:cNvPr>
          <p:cNvSpPr/>
          <p:nvPr/>
        </p:nvSpPr>
        <p:spPr>
          <a:xfrm>
            <a:off x="7215827" y="3907219"/>
            <a:ext cx="3181815" cy="49560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Corredores de bolsa (valores o productos),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agentes de valores</a:t>
            </a:r>
            <a:endParaRPr lang="en-C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7174858-7B1D-89A7-B06B-03662D85A2DA}"/>
              </a:ext>
            </a:extLst>
          </p:cNvPr>
          <p:cNvSpPr/>
          <p:nvPr/>
        </p:nvSpPr>
        <p:spPr>
          <a:xfrm>
            <a:off x="7215827" y="4670455"/>
            <a:ext cx="3181815" cy="49560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Empresas de depósito y custodia (ley 18.876)</a:t>
            </a:r>
          </a:p>
        </p:txBody>
      </p:sp>
      <p:sp>
        <p:nvSpPr>
          <p:cNvPr id="37" name="Triangle 36">
            <a:extLst>
              <a:ext uri="{FF2B5EF4-FFF2-40B4-BE49-F238E27FC236}">
                <a16:creationId xmlns:a16="http://schemas.microsoft.com/office/drawing/2014/main" id="{9F01BA28-046B-29A8-3747-D53252C3AE1C}"/>
              </a:ext>
            </a:extLst>
          </p:cNvPr>
          <p:cNvSpPr/>
          <p:nvPr/>
        </p:nvSpPr>
        <p:spPr>
          <a:xfrm rot="5400000">
            <a:off x="4574228" y="1577858"/>
            <a:ext cx="495609" cy="574907"/>
          </a:xfrm>
          <a:prstGeom prst="triangle">
            <a:avLst/>
          </a:prstGeom>
          <a:solidFill>
            <a:srgbClr val="772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 sz="2400">
              <a:solidFill>
                <a:schemeClr val="bg1"/>
              </a:solidFill>
            </a:endParaRPr>
          </a:p>
        </p:txBody>
      </p:sp>
      <p:sp>
        <p:nvSpPr>
          <p:cNvPr id="38" name="Triangle 37">
            <a:extLst>
              <a:ext uri="{FF2B5EF4-FFF2-40B4-BE49-F238E27FC236}">
                <a16:creationId xmlns:a16="http://schemas.microsoft.com/office/drawing/2014/main" id="{38E32B99-0DD9-DBBD-1535-E6740DA2BBC9}"/>
              </a:ext>
            </a:extLst>
          </p:cNvPr>
          <p:cNvSpPr/>
          <p:nvPr/>
        </p:nvSpPr>
        <p:spPr>
          <a:xfrm rot="5400000">
            <a:off x="4574228" y="2341094"/>
            <a:ext cx="495609" cy="574907"/>
          </a:xfrm>
          <a:prstGeom prst="triangle">
            <a:avLst/>
          </a:prstGeom>
          <a:solidFill>
            <a:srgbClr val="772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 sz="2400">
              <a:solidFill>
                <a:schemeClr val="bg1"/>
              </a:solidFill>
            </a:endParaRPr>
          </a:p>
        </p:txBody>
      </p:sp>
      <p:sp>
        <p:nvSpPr>
          <p:cNvPr id="39" name="Triangle 38">
            <a:extLst>
              <a:ext uri="{FF2B5EF4-FFF2-40B4-BE49-F238E27FC236}">
                <a16:creationId xmlns:a16="http://schemas.microsoft.com/office/drawing/2014/main" id="{93E93C1B-F450-FD48-0F2F-5B4FA300B4D5}"/>
              </a:ext>
            </a:extLst>
          </p:cNvPr>
          <p:cNvSpPr/>
          <p:nvPr/>
        </p:nvSpPr>
        <p:spPr>
          <a:xfrm rot="5400000">
            <a:off x="4574228" y="3104333"/>
            <a:ext cx="495609" cy="574907"/>
          </a:xfrm>
          <a:prstGeom prst="triangle">
            <a:avLst/>
          </a:prstGeom>
          <a:solidFill>
            <a:srgbClr val="772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 sz="2400">
              <a:solidFill>
                <a:schemeClr val="bg1"/>
              </a:solidFill>
            </a:endParaRPr>
          </a:p>
        </p:txBody>
      </p:sp>
      <p:sp>
        <p:nvSpPr>
          <p:cNvPr id="40" name="Triangle 39">
            <a:extLst>
              <a:ext uri="{FF2B5EF4-FFF2-40B4-BE49-F238E27FC236}">
                <a16:creationId xmlns:a16="http://schemas.microsoft.com/office/drawing/2014/main" id="{49411F2B-0893-8B88-07EA-CA65E2C565EB}"/>
              </a:ext>
            </a:extLst>
          </p:cNvPr>
          <p:cNvSpPr/>
          <p:nvPr/>
        </p:nvSpPr>
        <p:spPr>
          <a:xfrm rot="5400000">
            <a:off x="4574228" y="3867569"/>
            <a:ext cx="495609" cy="574907"/>
          </a:xfrm>
          <a:prstGeom prst="triangle">
            <a:avLst/>
          </a:prstGeom>
          <a:solidFill>
            <a:srgbClr val="772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 sz="2400">
              <a:solidFill>
                <a:schemeClr val="bg1"/>
              </a:solidFill>
            </a:endParaRPr>
          </a:p>
        </p:txBody>
      </p:sp>
      <p:sp>
        <p:nvSpPr>
          <p:cNvPr id="41" name="Triangle 40">
            <a:extLst>
              <a:ext uri="{FF2B5EF4-FFF2-40B4-BE49-F238E27FC236}">
                <a16:creationId xmlns:a16="http://schemas.microsoft.com/office/drawing/2014/main" id="{647CDDE2-F5FA-F631-DEEF-916626236B48}"/>
              </a:ext>
            </a:extLst>
          </p:cNvPr>
          <p:cNvSpPr/>
          <p:nvPr/>
        </p:nvSpPr>
        <p:spPr>
          <a:xfrm rot="5400000">
            <a:off x="4574228" y="4630806"/>
            <a:ext cx="495609" cy="574907"/>
          </a:xfrm>
          <a:prstGeom prst="triangle">
            <a:avLst/>
          </a:prstGeom>
          <a:solidFill>
            <a:srgbClr val="772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 sz="2400">
              <a:solidFill>
                <a:schemeClr val="bg1"/>
              </a:solidFill>
            </a:endParaRPr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777C2564-1F6A-7D84-E936-FBF97C20D89C}"/>
              </a:ext>
            </a:extLst>
          </p:cNvPr>
          <p:cNvSpPr/>
          <p:nvPr/>
        </p:nvSpPr>
        <p:spPr>
          <a:xfrm rot="16200000">
            <a:off x="6680570" y="1577854"/>
            <a:ext cx="495609" cy="574907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 sz="2400"/>
          </a:p>
        </p:txBody>
      </p:sp>
      <p:sp>
        <p:nvSpPr>
          <p:cNvPr id="43" name="Triangle 42">
            <a:extLst>
              <a:ext uri="{FF2B5EF4-FFF2-40B4-BE49-F238E27FC236}">
                <a16:creationId xmlns:a16="http://schemas.microsoft.com/office/drawing/2014/main" id="{5666357C-1E11-BA9E-AF27-CE28B4903CB1}"/>
              </a:ext>
            </a:extLst>
          </p:cNvPr>
          <p:cNvSpPr/>
          <p:nvPr/>
        </p:nvSpPr>
        <p:spPr>
          <a:xfrm rot="16200000">
            <a:off x="6680570" y="2341094"/>
            <a:ext cx="495609" cy="574907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 sz="2400"/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D901EC8C-1009-30E5-298D-098151A28D16}"/>
              </a:ext>
            </a:extLst>
          </p:cNvPr>
          <p:cNvSpPr/>
          <p:nvPr/>
        </p:nvSpPr>
        <p:spPr>
          <a:xfrm rot="16200000">
            <a:off x="6680568" y="3099578"/>
            <a:ext cx="495609" cy="574907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 sz="2400"/>
          </a:p>
        </p:txBody>
      </p:sp>
      <p:sp>
        <p:nvSpPr>
          <p:cNvPr id="45" name="Triangle 44">
            <a:extLst>
              <a:ext uri="{FF2B5EF4-FFF2-40B4-BE49-F238E27FC236}">
                <a16:creationId xmlns:a16="http://schemas.microsoft.com/office/drawing/2014/main" id="{6687B01E-2131-63C3-14E1-85E76C8713EA}"/>
              </a:ext>
            </a:extLst>
          </p:cNvPr>
          <p:cNvSpPr/>
          <p:nvPr/>
        </p:nvSpPr>
        <p:spPr>
          <a:xfrm rot="16200000">
            <a:off x="6680568" y="3870418"/>
            <a:ext cx="495609" cy="574907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 sz="2400"/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ACD0906D-8371-ABA5-B2EF-98E53EA8787F}"/>
              </a:ext>
            </a:extLst>
          </p:cNvPr>
          <p:cNvSpPr/>
          <p:nvPr/>
        </p:nvSpPr>
        <p:spPr>
          <a:xfrm rot="16200000">
            <a:off x="6680568" y="4630802"/>
            <a:ext cx="495609" cy="574907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 sz="24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3E5BB21-7415-C110-4045-FBD6A093BCEE}"/>
              </a:ext>
            </a:extLst>
          </p:cNvPr>
          <p:cNvSpPr txBox="1"/>
          <p:nvPr/>
        </p:nvSpPr>
        <p:spPr>
          <a:xfrm>
            <a:off x="1429152" y="1180139"/>
            <a:ext cx="3150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b="1" dirty="0">
                <a:latin typeface="Arial" panose="020B0604020202020204" pitchFamily="34" charset="0"/>
                <a:cs typeface="Arial" panose="020B0604020202020204" pitchFamily="34" charset="0"/>
              </a:rPr>
              <a:t>Ecosistema fintech 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CL" sz="1600" b="1" dirty="0">
                <a:latin typeface="Arial" panose="020B0604020202020204" pitchFamily="34" charset="0"/>
                <a:cs typeface="Arial" panose="020B0604020202020204" pitchFamily="34" charset="0"/>
              </a:rPr>
              <a:t>ey 21.521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F8E5BF7-2A47-ACE3-2429-21F4CB86993F}"/>
              </a:ext>
            </a:extLst>
          </p:cNvPr>
          <p:cNvSpPr txBox="1"/>
          <p:nvPr/>
        </p:nvSpPr>
        <p:spPr>
          <a:xfrm>
            <a:off x="7324275" y="1174719"/>
            <a:ext cx="3219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b="1" dirty="0">
                <a:latin typeface="Arial" panose="020B0604020202020204" pitchFamily="34" charset="0"/>
                <a:cs typeface="Arial" panose="020B0604020202020204" pitchFamily="34" charset="0"/>
              </a:rPr>
              <a:t>Mercado tradicional 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CL" sz="1600" b="1" dirty="0">
                <a:latin typeface="Arial" panose="020B0604020202020204" pitchFamily="34" charset="0"/>
                <a:cs typeface="Arial" panose="020B0604020202020204" pitchFamily="34" charset="0"/>
              </a:rPr>
              <a:t>ey 18.045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CD52191-1BCE-3E30-1606-1FEDF8558844}"/>
              </a:ext>
            </a:extLst>
          </p:cNvPr>
          <p:cNvSpPr/>
          <p:nvPr/>
        </p:nvSpPr>
        <p:spPr>
          <a:xfrm rot="16200000">
            <a:off x="-857653" y="3143978"/>
            <a:ext cx="3548559" cy="495609"/>
          </a:xfrm>
          <a:prstGeom prst="rect">
            <a:avLst/>
          </a:prstGeom>
          <a:solidFill>
            <a:srgbClr val="772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Activos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bajo ley 21.521 (Ley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Fintec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CL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0AEA713-5290-C97E-3340-39F17C47DBED}"/>
              </a:ext>
            </a:extLst>
          </p:cNvPr>
          <p:cNvSpPr/>
          <p:nvPr/>
        </p:nvSpPr>
        <p:spPr>
          <a:xfrm rot="5400000">
            <a:off x="9064455" y="3143977"/>
            <a:ext cx="3548557" cy="49560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Activos bajo la ley de valores 18.045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1CA1F0A-979D-745E-A041-752025120A36}"/>
              </a:ext>
            </a:extLst>
          </p:cNvPr>
          <p:cNvSpPr/>
          <p:nvPr/>
        </p:nvSpPr>
        <p:spPr>
          <a:xfrm>
            <a:off x="668821" y="5427445"/>
            <a:ext cx="4440665" cy="495609"/>
          </a:xfrm>
          <a:prstGeom prst="rect">
            <a:avLst/>
          </a:prstGeom>
          <a:solidFill>
            <a:srgbClr val="772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C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activos: Acciones, facturas, contratos, representaciones digital</a:t>
            </a: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C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(inscritos </a:t>
            </a: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bajo ley fintec</a:t>
            </a:r>
            <a:r>
              <a:rPr lang="en-C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64EC9D3-858E-C602-D4F5-B120D63A64FD}"/>
              </a:ext>
            </a:extLst>
          </p:cNvPr>
          <p:cNvSpPr/>
          <p:nvPr/>
        </p:nvSpPr>
        <p:spPr>
          <a:xfrm>
            <a:off x="6640919" y="5427445"/>
            <a:ext cx="4445621" cy="49560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j activos: Acciones, facturas (titulos representativos), bonos, depositos a plazo, BRAA, Vale vistas, pagares, entre otros.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43DD815-908F-FB2D-ADF6-2A0C826CF4F7}"/>
              </a:ext>
            </a:extLst>
          </p:cNvPr>
          <p:cNvSpPr txBox="1">
            <a:spLocks/>
          </p:cNvSpPr>
          <p:nvPr/>
        </p:nvSpPr>
        <p:spPr>
          <a:xfrm>
            <a:off x="11094243" y="6445650"/>
            <a:ext cx="1048949" cy="365125"/>
          </a:xfrm>
          <a:prstGeom prst="rect">
            <a:avLst/>
          </a:prstGeom>
        </p:spPr>
        <p:txBody>
          <a:bodyPr anchor="ctr"/>
          <a:lstStyle>
            <a:defPPr>
              <a:defRPr lang="es-CL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861FBC-36ED-49A4-9A29-FDE92C773753}" type="slidenum">
              <a:rPr lang="es-CL" smtClean="0"/>
              <a:pPr/>
              <a:t>9</a:t>
            </a:fld>
            <a:endParaRPr lang="es-CL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ACD5DF6B-997A-4324-7ECD-4E26B3549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Comparación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A087985-30BC-9894-775A-E19F55E4BE7A}"/>
              </a:ext>
            </a:extLst>
          </p:cNvPr>
          <p:cNvSpPr txBox="1"/>
          <p:nvPr/>
        </p:nvSpPr>
        <p:spPr>
          <a:xfrm>
            <a:off x="5607822" y="3373226"/>
            <a:ext cx="916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2800" b="1" dirty="0"/>
              <a:t>v/s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32449962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379677b-fb82-41c2-a29f-c81bf23b7a8f}" enabled="1" method="Privileged" siteId="{14012b8a-9b7b-47f2-bed7-8357b6190cd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20205</TotalTime>
  <Words>2092</Words>
  <Application>Microsoft Office PowerPoint</Application>
  <PresentationFormat>Panorámica</PresentationFormat>
  <Paragraphs>268</Paragraphs>
  <Slides>18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de Office</vt:lpstr>
      <vt:lpstr>Ley Fintech Servicios DCV</vt:lpstr>
      <vt:lpstr>Nuestra compañía</vt:lpstr>
      <vt:lpstr>Nuestra compañía</vt:lpstr>
      <vt:lpstr>Unidades y líneas de negocio</vt:lpstr>
      <vt:lpstr>Presentación de PowerPoint</vt:lpstr>
      <vt:lpstr>Presentación de PowerPoint</vt:lpstr>
      <vt:lpstr>Objetivo de la Ley Fintec</vt:lpstr>
      <vt:lpstr>Roles</vt:lpstr>
      <vt:lpstr>Comparación</vt:lpstr>
      <vt:lpstr>Tipos de activos Ley fintec.</vt:lpstr>
      <vt:lpstr>Modelo General </vt:lpstr>
      <vt:lpstr>Modelo General - Instrumento </vt:lpstr>
      <vt:lpstr>Modelo General – Sub-Custodia</vt:lpstr>
      <vt:lpstr>Captable – DCV Registros</vt:lpstr>
      <vt:lpstr>Captable – DCV Registros</vt:lpstr>
      <vt:lpstr>Custodia de facturas</vt:lpstr>
      <vt:lpstr>DCV Digital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claudio calderon</dc:creator>
  <cp:lastModifiedBy>eduardo roa</cp:lastModifiedBy>
  <cp:revision>290</cp:revision>
  <cp:lastPrinted>2021-06-08T17:41:12Z</cp:lastPrinted>
  <dcterms:created xsi:type="dcterms:W3CDTF">2021-04-20T14:16:42Z</dcterms:created>
  <dcterms:modified xsi:type="dcterms:W3CDTF">2024-03-13T12:03:37Z</dcterms:modified>
</cp:coreProperties>
</file>