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59" r:id="rId6"/>
    <p:sldId id="257" r:id="rId7"/>
    <p:sldId id="265" r:id="rId8"/>
    <p:sldId id="2147479821" r:id="rId9"/>
    <p:sldId id="266" r:id="rId10"/>
    <p:sldId id="893" r:id="rId11"/>
    <p:sldId id="9199" r:id="rId12"/>
    <p:sldId id="928" r:id="rId13"/>
    <p:sldId id="2147378466" r:id="rId14"/>
    <p:sldId id="2147479820" r:id="rId15"/>
    <p:sldId id="9219" r:id="rId16"/>
    <p:sldId id="891" r:id="rId17"/>
    <p:sldId id="2147378523" r:id="rId18"/>
    <p:sldId id="9220" r:id="rId19"/>
    <p:sldId id="2147479822" r:id="rId20"/>
    <p:sldId id="2147479823" r:id="rId21"/>
    <p:sldId id="9082" r:id="rId22"/>
    <p:sldId id="9098" r:id="rId23"/>
    <p:sldId id="9102" r:id="rId24"/>
    <p:sldId id="2147479824" r:id="rId25"/>
    <p:sldId id="9086" r:id="rId26"/>
    <p:sldId id="9087" r:id="rId27"/>
    <p:sldId id="9095" r:id="rId28"/>
    <p:sldId id="9101" r:id="rId29"/>
    <p:sldId id="9218" r:id="rId30"/>
    <p:sldId id="92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C9880D72-2723-4C61-8DD8-1122051CA962}">
          <p14:sldIdLst>
            <p14:sldId id="259"/>
          </p14:sldIdLst>
        </p14:section>
        <p14:section name="Template examples" id="{2AA6A139-206C-45D8-8180-D92D632F4870}">
          <p14:sldIdLst>
            <p14:sldId id="257"/>
            <p14:sldId id="265"/>
            <p14:sldId id="2147479821"/>
            <p14:sldId id="266"/>
            <p14:sldId id="893"/>
            <p14:sldId id="9199"/>
            <p14:sldId id="928"/>
            <p14:sldId id="2147378466"/>
            <p14:sldId id="2147479820"/>
            <p14:sldId id="9219"/>
            <p14:sldId id="891"/>
            <p14:sldId id="2147378523"/>
            <p14:sldId id="9220"/>
            <p14:sldId id="2147479822"/>
            <p14:sldId id="2147479823"/>
            <p14:sldId id="9082"/>
            <p14:sldId id="9098"/>
            <p14:sldId id="9102"/>
            <p14:sldId id="2147479824"/>
            <p14:sldId id="9086"/>
            <p14:sldId id="9087"/>
            <p14:sldId id="9095"/>
            <p14:sldId id="9101"/>
            <p14:sldId id="9218"/>
            <p14:sldId id="92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DBE"/>
    <a:srgbClr val="0EC49E"/>
    <a:srgbClr val="B3F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7EED3-A826-42AC-85B6-EDA59A6A803D}" v="11" dt="2024-02-28T15:18:49.480"/>
  </p1510:revLst>
</p1510:revInfo>
</file>

<file path=ppt/tableStyles.xml><?xml version="1.0" encoding="utf-8"?>
<a:tblStyleLst xmlns:a="http://schemas.openxmlformats.org/drawingml/2006/main" def="{D51ADE6A-740E-44AE-83CC-AE7238B6C88D}">
  <a:tblStyle styleId="{5C22544A-7EE6-4342-B048-85BDC9FD1C3A}" styleName="Medium Style 2 - Accent 1">
    <a:wholeTbl>
      <a:tcTxStyle>
        <a:fontRef idx="minor">
          <a:prstClr val="black"/>
        </a:fontRef>
        <a:schemeClr val="dk1"/>
      </a:tcTxStyle>
      <a:tcStyle>
        <a:tcBdr>
          <a:left>
            <a:ln w="6350" cmpd="sng">
              <a:solidFill>
                <a:schemeClr val="lt1"/>
              </a:solidFill>
            </a:ln>
          </a:left>
          <a:right>
            <a:ln w="6350" cmpd="sng">
              <a:solidFill>
                <a:schemeClr val="lt1"/>
              </a:solidFill>
            </a:ln>
          </a:right>
          <a:top>
            <a:ln w="6350" cmpd="sng">
              <a:solidFill>
                <a:schemeClr val="lt1"/>
              </a:solidFill>
            </a:ln>
          </a:top>
          <a:bottom>
            <a:ln w="6350" cmpd="sng">
              <a:solidFill>
                <a:schemeClr val="lt1"/>
              </a:solidFill>
            </a:ln>
          </a:bottom>
          <a:insideH>
            <a:ln w="6350" cmpd="sng">
              <a:solidFill>
                <a:schemeClr val="lt1"/>
              </a:solidFill>
            </a:ln>
          </a:insideH>
          <a:insideV>
            <a:ln w="635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51ADE6A-740E-44AE-83CC-AE7238B6C88D}" styleName="Swift Table 1">
    <a:tblBg/>
    <a:wholeTbl>
      <a:tcTxStyle b="off" i="off">
        <a:fontRef idx="minor">
          <a:srgbClr val="FFFFFF"/>
        </a:fontRef>
        <a:srgbClr val="333D3E"/>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miter lim="400000"/>
            </a:ln>
          </a:bottom>
          <a:insideH>
            <a:ln w="6350" cap="flat">
              <a:solidFill>
                <a:srgbClr val="333D3E"/>
              </a:solidFill>
            </a:ln>
          </a:insideH>
          <a:insideV>
            <a:ln w="6350" cap="flat">
              <a:solidFill>
                <a:srgbClr val="333D3E"/>
              </a:solidFill>
            </a:ln>
          </a:insideV>
        </a:tcBdr>
        <a:fill>
          <a:noFill/>
        </a:fill>
      </a:tcStyle>
    </a:wholeTbl>
    <a:band1H>
      <a:tcTxStyle/>
      <a:tcStyle>
        <a:tcBdr/>
        <a:fill>
          <a:solidFill>
            <a:srgbClr val="F8F8F8"/>
          </a:solidFill>
        </a:fill>
      </a:tcStyle>
    </a:band1H>
    <a:band2H>
      <a:tcTxStyle/>
      <a:tcStyle>
        <a:tcBdr/>
        <a:fill>
          <a:solidFill>
            <a:srgbClr val="FFFFFF"/>
          </a:solidFill>
        </a:fill>
      </a:tcStyle>
    </a:band2H>
    <a:band1V>
      <a:tcStyle>
        <a:tcBdr/>
        <a:fill>
          <a:solidFill>
            <a:srgbClr val="F8F8F8"/>
          </a:solidFill>
        </a:fill>
      </a:tcStyle>
    </a:band1V>
    <a:band2V>
      <a:tcStyle>
        <a:tcBdr/>
        <a:fill>
          <a:solidFill>
            <a:srgbClr val="FFFFFF"/>
          </a:solidFill>
        </a:fill>
      </a:tcStyle>
    </a:band2V>
    <a:lastCol>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24272F"/>
              </a:solidFill>
              <a:prstDash val="solid"/>
              <a:round/>
            </a:ln>
          </a:insideV>
        </a:tcBdr>
        <a:fill>
          <a:solidFill>
            <a:srgbClr val="01A990"/>
          </a:solidFill>
        </a:fill>
      </a:tcStyle>
    </a:lastCol>
    <a:firstCol>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firstCol>
    <a:lastRow>
      <a:tcTxStyle b="on" i="off">
        <a:font>
          <a:latin typeface="Arial Nova (Body)"/>
          <a:ea typeface="Arial Nova (Body)"/>
          <a:cs typeface="Arial Nova (Body)"/>
        </a:font>
        <a:srgbClr val="FFFFFF"/>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round/>
            </a:ln>
          </a:top>
          <a:bottom>
            <a:ln w="6350" cap="flat">
              <a:solidFill>
                <a:srgbClr val="333D3E"/>
              </a:solidFill>
              <a:prstDash val="solid"/>
              <a:round/>
            </a:ln>
          </a:bottom>
          <a:insideH>
            <a:ln w="6350" cap="flat">
              <a:solidFill>
                <a:srgbClr val="333D3E"/>
              </a:solidFill>
              <a:prstDash val="solid"/>
              <a:round/>
            </a:ln>
          </a:insideH>
          <a:insideV>
            <a:ln w="6350" cap="flat">
              <a:solidFill>
                <a:srgbClr val="333D3E"/>
              </a:solidFill>
              <a:prstDash val="solid"/>
              <a:round/>
            </a:ln>
          </a:insideV>
        </a:tcBdr>
        <a:fill>
          <a:solidFill>
            <a:srgbClr val="333D3E"/>
          </a:solidFill>
        </a:fill>
      </a:tcStyle>
    </a:lastRow>
    <a:firstRow>
      <a:tcTxStyle b="on" i="off">
        <a:font>
          <a:latin typeface="Arial Nova (Body)"/>
          <a:ea typeface="Arial Nova (Body)"/>
          <a:cs typeface="Arial Nova (Body)"/>
        </a:font>
        <a:srgbClr val="FFFFFF"/>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round/>
            </a:ln>
          </a:bottom>
          <a:insideH>
            <a:ln w="6350" cap="flat">
              <a:solidFill>
                <a:srgbClr val="333D3E"/>
              </a:solidFill>
              <a:prstDash val="solid"/>
              <a:round/>
            </a:ln>
          </a:insideH>
          <a:insideV>
            <a:ln w="6350" cap="flat">
              <a:solidFill>
                <a:srgbClr val="333D3E"/>
              </a:solidFill>
              <a:prstDash val="solid"/>
              <a:round/>
            </a:ln>
          </a:insideV>
        </a:tcBdr>
        <a:fill>
          <a:solidFill>
            <a:srgbClr val="333D3E"/>
          </a:solidFill>
        </a:fill>
      </a:tcStyle>
    </a:firstRow>
  </a:tblStyle>
  <a:tblStyle styleId="{D51ADE6A-740E-44AE-83CC-AE7238B6C89D}" styleName="Swift Table 2">
    <a:tblBg/>
    <a:wholeTbl>
      <a:tcTxStyle b="off" i="off">
        <a:fontRef idx="minor">
          <a:srgbClr val="FFFFFF"/>
        </a:fontRef>
        <a:srgbClr val="333D3E"/>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miter lim="400000"/>
            </a:ln>
          </a:bottom>
          <a:insideH>
            <a:ln w="6350" cap="flat">
              <a:solidFill>
                <a:srgbClr val="333D3E"/>
              </a:solidFill>
            </a:ln>
          </a:insideH>
          <a:insideV>
            <a:ln w="6350" cap="flat">
              <a:solidFill>
                <a:srgbClr val="333D3E"/>
              </a:solidFill>
            </a:ln>
          </a:insideV>
        </a:tcBdr>
        <a:fill>
          <a:noFill/>
        </a:fill>
      </a:tcStyle>
    </a:wholeTbl>
    <a:band1H>
      <a:tcTxStyle/>
      <a:tcStyle>
        <a:tcBdr/>
        <a:fill>
          <a:solidFill>
            <a:srgbClr val="F8F8F8"/>
          </a:solidFill>
        </a:fill>
      </a:tcStyle>
    </a:band1H>
    <a:band2H>
      <a:tcTxStyle/>
      <a:tcStyle>
        <a:tcBdr/>
        <a:fill>
          <a:solidFill>
            <a:srgbClr val="FFFFFF"/>
          </a:solidFill>
        </a:fill>
      </a:tcStyle>
    </a:band2H>
    <a:band1V>
      <a:tcStyle>
        <a:tcBdr/>
        <a:fill>
          <a:solidFill>
            <a:srgbClr val="F8F8F8"/>
          </a:solidFill>
        </a:fill>
      </a:tcStyle>
    </a:band1V>
    <a:band2V>
      <a:tcStyle>
        <a:tcBdr/>
        <a:fill>
          <a:solidFill>
            <a:srgbClr val="FFFFFF"/>
          </a:solidFill>
        </a:fill>
      </a:tcStyle>
    </a:band2V>
    <a:lastCol>
      <a:tcTxStyle b="on" i="off">
        <a:font>
          <a:latin typeface="Arial Nova (Body)"/>
          <a:ea typeface="Arial Nova (Body)"/>
          <a:cs typeface="Arial Nova (Body)"/>
        </a:font>
        <a:srgbClr val="333D3E"/>
      </a:tcTxStyle>
      <a:tcStyle>
        <a:tcBdr>
          <a:left>
            <a:ln w="6350" cap="flat">
              <a:solidFill>
                <a:srgbClr val="ACF9E9"/>
              </a:solidFill>
              <a:prstDash val="solid"/>
              <a:round/>
            </a:ln>
          </a:left>
          <a:right>
            <a:ln w="6350" cap="flat">
              <a:solidFill>
                <a:srgbClr val="ACF9E9"/>
              </a:solidFill>
              <a:prstDash val="solid"/>
              <a:round/>
            </a:ln>
          </a:right>
          <a:top>
            <a:ln w="6350" cap="flat">
              <a:solidFill>
                <a:srgbClr val="ACF9E9"/>
              </a:solidFill>
              <a:prstDash val="solid"/>
              <a:round/>
            </a:ln>
          </a:top>
          <a:bottom>
            <a:ln w="6350" cap="flat">
              <a:solidFill>
                <a:srgbClr val="ACF9E9"/>
              </a:solidFill>
              <a:prstDash val="solid"/>
              <a:round/>
            </a:ln>
          </a:bottom>
          <a:insideH>
            <a:ln w="6350" cap="flat">
              <a:solidFill>
                <a:srgbClr val="ACF9E9"/>
              </a:solidFill>
              <a:prstDash val="solid"/>
              <a:round/>
            </a:ln>
          </a:insideH>
          <a:insideV>
            <a:ln w="6350" cap="flat">
              <a:solidFill>
                <a:srgbClr val="24272F"/>
              </a:solidFill>
              <a:prstDash val="solid"/>
              <a:round/>
            </a:ln>
          </a:insideV>
        </a:tcBdr>
        <a:fill>
          <a:solidFill>
            <a:srgbClr val="ACF9E9"/>
          </a:solidFill>
        </a:fill>
      </a:tcStyle>
    </a:lastCol>
    <a:firstCol>
      <a:tcTxStyle b="on" i="off">
        <a:font>
          <a:latin typeface="Arial Nova (Body)"/>
          <a:ea typeface="Arial Nova (Body)"/>
          <a:cs typeface="Arial Nova (Body)"/>
        </a:font>
        <a:srgbClr val="333D3E"/>
      </a:tcTxStyle>
      <a:tcStyle>
        <a:tcBdr>
          <a:left>
            <a:ln w="6350" cap="flat">
              <a:solidFill>
                <a:srgbClr val="ACF9E9"/>
              </a:solidFill>
              <a:prstDash val="solid"/>
              <a:round/>
            </a:ln>
          </a:left>
          <a:right>
            <a:ln w="6350" cap="flat">
              <a:solidFill>
                <a:srgbClr val="ACF9E9"/>
              </a:solidFill>
              <a:prstDash val="solid"/>
              <a:round/>
            </a:ln>
          </a:right>
          <a:top>
            <a:ln w="6350" cap="flat">
              <a:solidFill>
                <a:srgbClr val="ACF9E9"/>
              </a:solidFill>
              <a:prstDash val="solid"/>
              <a:round/>
            </a:ln>
          </a:top>
          <a:bottom>
            <a:ln w="6350" cap="flat">
              <a:solidFill>
                <a:srgbClr val="ACF9E9"/>
              </a:solidFill>
              <a:prstDash val="solid"/>
              <a:round/>
            </a:ln>
          </a:bottom>
          <a:insideH>
            <a:ln w="6350" cap="flat">
              <a:solidFill>
                <a:srgbClr val="ACF9E9"/>
              </a:solidFill>
              <a:prstDash val="solid"/>
              <a:round/>
            </a:ln>
          </a:insideH>
          <a:insideV>
            <a:ln w="6350" cap="flat">
              <a:solidFill>
                <a:srgbClr val="ACF9E9"/>
              </a:solidFill>
              <a:prstDash val="solid"/>
              <a:round/>
            </a:ln>
          </a:insideV>
        </a:tcBdr>
        <a:fill>
          <a:solidFill>
            <a:srgbClr val="ACF9E9"/>
          </a:solidFill>
        </a:fill>
      </a:tcStyle>
    </a:firstCol>
    <a:lastRow>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lastRow>
    <a:firstRow>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miter lim="400000"/>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85194" autoAdjust="0"/>
  </p:normalViewPr>
  <p:slideViewPr>
    <p:cSldViewPr snapToGrid="0" showGuides="1">
      <p:cViewPr varScale="1">
        <p:scale>
          <a:sx n="97" d="100"/>
          <a:sy n="97" d="100"/>
        </p:scale>
        <p:origin x="1578" y="84"/>
      </p:cViewPr>
      <p:guideLst/>
    </p:cSldViewPr>
  </p:slideViewPr>
  <p:outlineViewPr>
    <p:cViewPr>
      <p:scale>
        <a:sx n="33" d="100"/>
        <a:sy n="33" d="100"/>
      </p:scale>
      <p:origin x="0" y="-77256"/>
    </p:cViewPr>
  </p:outlineViewPr>
  <p:notesTextViewPr>
    <p:cViewPr>
      <p:scale>
        <a:sx n="3" d="2"/>
        <a:sy n="3" d="2"/>
      </p:scale>
      <p:origin x="0" y="0"/>
    </p:cViewPr>
  </p:notesTextViewPr>
  <p:sorterViewPr>
    <p:cViewPr varScale="1">
      <p:scale>
        <a:sx n="1" d="1"/>
        <a:sy n="1" d="1"/>
      </p:scale>
      <p:origin x="0" y="-8352"/>
    </p:cViewPr>
  </p:sorterViewPr>
  <p:notesViewPr>
    <p:cSldViewPr snapToGrid="0" showGuides="1">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U Tracy" userId="9aa78313-937c-4e5a-85b8-0f4eafbd0eab" providerId="ADAL" clId="{BA07EED3-A826-42AC-85B6-EDA59A6A803D}"/>
    <pc:docChg chg="custSel modSld">
      <pc:chgData name="CHOU Tracy" userId="9aa78313-937c-4e5a-85b8-0f4eafbd0eab" providerId="ADAL" clId="{BA07EED3-A826-42AC-85B6-EDA59A6A803D}" dt="2024-02-28T15:18:49.480" v="38"/>
      <pc:docMkLst>
        <pc:docMk/>
      </pc:docMkLst>
      <pc:sldChg chg="modSp mod">
        <pc:chgData name="CHOU Tracy" userId="9aa78313-937c-4e5a-85b8-0f4eafbd0eab" providerId="ADAL" clId="{BA07EED3-A826-42AC-85B6-EDA59A6A803D}" dt="2024-02-28T15:17:40.391" v="15" actId="20577"/>
        <pc:sldMkLst>
          <pc:docMk/>
          <pc:sldMk cId="4247219272" sldId="257"/>
        </pc:sldMkLst>
        <pc:spChg chg="mod">
          <ac:chgData name="CHOU Tracy" userId="9aa78313-937c-4e5a-85b8-0f4eafbd0eab" providerId="ADAL" clId="{BA07EED3-A826-42AC-85B6-EDA59A6A803D}" dt="2024-02-28T15:17:40.391" v="15" actId="20577"/>
          <ac:spMkLst>
            <pc:docMk/>
            <pc:sldMk cId="4247219272" sldId="257"/>
            <ac:spMk id="4" creationId="{81FBF48E-4FBC-1349-D82F-DC50AB90C750}"/>
          </ac:spMkLst>
        </pc:spChg>
      </pc:sldChg>
      <pc:sldChg chg="modSp mod">
        <pc:chgData name="CHOU Tracy" userId="9aa78313-937c-4e5a-85b8-0f4eafbd0eab" providerId="ADAL" clId="{BA07EED3-A826-42AC-85B6-EDA59A6A803D}" dt="2024-02-28T15:17:31.427" v="4" actId="20577"/>
        <pc:sldMkLst>
          <pc:docMk/>
          <pc:sldMk cId="4057217593" sldId="259"/>
        </pc:sldMkLst>
        <pc:spChg chg="mod">
          <ac:chgData name="CHOU Tracy" userId="9aa78313-937c-4e5a-85b8-0f4eafbd0eab" providerId="ADAL" clId="{BA07EED3-A826-42AC-85B6-EDA59A6A803D}" dt="2024-02-28T15:17:31.427" v="4" actId="20577"/>
          <ac:spMkLst>
            <pc:docMk/>
            <pc:sldMk cId="4057217593" sldId="259"/>
            <ac:spMk id="8" creationId="{62AA5F73-5CF5-67F5-89C6-C9756345A7CF}"/>
          </ac:spMkLst>
        </pc:spChg>
      </pc:sldChg>
      <pc:sldChg chg="addSp delSp modSp mod">
        <pc:chgData name="CHOU Tracy" userId="9aa78313-937c-4e5a-85b8-0f4eafbd0eab" providerId="ADAL" clId="{BA07EED3-A826-42AC-85B6-EDA59A6A803D}" dt="2024-02-28T15:18:00.569" v="18" actId="108"/>
        <pc:sldMkLst>
          <pc:docMk/>
          <pc:sldMk cId="1006184754" sldId="265"/>
        </pc:sldMkLst>
        <pc:spChg chg="del">
          <ac:chgData name="CHOU Tracy" userId="9aa78313-937c-4e5a-85b8-0f4eafbd0eab" providerId="ADAL" clId="{BA07EED3-A826-42AC-85B6-EDA59A6A803D}" dt="2024-02-28T15:17:48.668" v="16" actId="478"/>
          <ac:spMkLst>
            <pc:docMk/>
            <pc:sldMk cId="1006184754" sldId="265"/>
            <ac:spMk id="6" creationId="{A1A42794-0E35-357D-4A9D-816975EEE920}"/>
          </ac:spMkLst>
        </pc:spChg>
        <pc:spChg chg="add mod">
          <ac:chgData name="CHOU Tracy" userId="9aa78313-937c-4e5a-85b8-0f4eafbd0eab" providerId="ADAL" clId="{BA07EED3-A826-42AC-85B6-EDA59A6A803D}" dt="2024-02-28T15:18:00.569" v="18" actId="108"/>
          <ac:spMkLst>
            <pc:docMk/>
            <pc:sldMk cId="1006184754" sldId="265"/>
            <ac:spMk id="8" creationId="{8B4949B7-D5ED-A397-72EF-C6A1D05B960D}"/>
          </ac:spMkLst>
        </pc:spChg>
      </pc:sldChg>
      <pc:sldChg chg="addSp delSp modSp mod">
        <pc:chgData name="CHOU Tracy" userId="9aa78313-937c-4e5a-85b8-0f4eafbd0eab" providerId="ADAL" clId="{BA07EED3-A826-42AC-85B6-EDA59A6A803D}" dt="2024-02-28T15:18:11.752" v="22"/>
        <pc:sldMkLst>
          <pc:docMk/>
          <pc:sldMk cId="4048934358" sldId="266"/>
        </pc:sldMkLst>
        <pc:spChg chg="del">
          <ac:chgData name="CHOU Tracy" userId="9aa78313-937c-4e5a-85b8-0f4eafbd0eab" providerId="ADAL" clId="{BA07EED3-A826-42AC-85B6-EDA59A6A803D}" dt="2024-02-28T15:18:11.458" v="21" actId="478"/>
          <ac:spMkLst>
            <pc:docMk/>
            <pc:sldMk cId="4048934358" sldId="266"/>
            <ac:spMk id="2" creationId="{DEDDEF6C-B5D4-E7DC-6BFD-CB4D84519881}"/>
          </ac:spMkLst>
        </pc:spChg>
        <pc:spChg chg="add mod">
          <ac:chgData name="CHOU Tracy" userId="9aa78313-937c-4e5a-85b8-0f4eafbd0eab" providerId="ADAL" clId="{BA07EED3-A826-42AC-85B6-EDA59A6A803D}" dt="2024-02-28T15:18:11.752" v="22"/>
          <ac:spMkLst>
            <pc:docMk/>
            <pc:sldMk cId="4048934358" sldId="266"/>
            <ac:spMk id="6" creationId="{D6A08B51-09E7-4330-6707-5BB10294A26D}"/>
          </ac:spMkLst>
        </pc:spChg>
      </pc:sldChg>
      <pc:sldChg chg="addSp delSp modSp mod">
        <pc:chgData name="CHOU Tracy" userId="9aa78313-937c-4e5a-85b8-0f4eafbd0eab" providerId="ADAL" clId="{BA07EED3-A826-42AC-85B6-EDA59A6A803D}" dt="2024-02-28T15:18:44.296" v="36"/>
        <pc:sldMkLst>
          <pc:docMk/>
          <pc:sldMk cId="4291698530" sldId="891"/>
        </pc:sldMkLst>
        <pc:spChg chg="add mod">
          <ac:chgData name="CHOU Tracy" userId="9aa78313-937c-4e5a-85b8-0f4eafbd0eab" providerId="ADAL" clId="{BA07EED3-A826-42AC-85B6-EDA59A6A803D}" dt="2024-02-28T15:18:44.296" v="36"/>
          <ac:spMkLst>
            <pc:docMk/>
            <pc:sldMk cId="4291698530" sldId="891"/>
            <ac:spMk id="2" creationId="{88F11388-AA2D-B294-1D9F-8E0DD27E29B1}"/>
          </ac:spMkLst>
        </pc:spChg>
        <pc:spChg chg="del">
          <ac:chgData name="CHOU Tracy" userId="9aa78313-937c-4e5a-85b8-0f4eafbd0eab" providerId="ADAL" clId="{BA07EED3-A826-42AC-85B6-EDA59A6A803D}" dt="2024-02-28T15:18:44.028" v="35" actId="478"/>
          <ac:spMkLst>
            <pc:docMk/>
            <pc:sldMk cId="4291698530" sldId="891"/>
            <ac:spMk id="4" creationId="{0F3CFAF0-4695-261A-937C-56C30F2A28B4}"/>
          </ac:spMkLst>
        </pc:spChg>
      </pc:sldChg>
      <pc:sldChg chg="addSp delSp modSp mod">
        <pc:chgData name="CHOU Tracy" userId="9aa78313-937c-4e5a-85b8-0f4eafbd0eab" providerId="ADAL" clId="{BA07EED3-A826-42AC-85B6-EDA59A6A803D}" dt="2024-02-28T15:18:16.039" v="24"/>
        <pc:sldMkLst>
          <pc:docMk/>
          <pc:sldMk cId="1789086275" sldId="893"/>
        </pc:sldMkLst>
        <pc:spChg chg="del">
          <ac:chgData name="CHOU Tracy" userId="9aa78313-937c-4e5a-85b8-0f4eafbd0eab" providerId="ADAL" clId="{BA07EED3-A826-42AC-85B6-EDA59A6A803D}" dt="2024-02-28T15:18:15.776" v="23" actId="478"/>
          <ac:spMkLst>
            <pc:docMk/>
            <pc:sldMk cId="1789086275" sldId="893"/>
            <ac:spMk id="2" creationId="{D6491301-0339-6D37-D832-EB0F2194CE01}"/>
          </ac:spMkLst>
        </pc:spChg>
        <pc:spChg chg="add mod">
          <ac:chgData name="CHOU Tracy" userId="9aa78313-937c-4e5a-85b8-0f4eafbd0eab" providerId="ADAL" clId="{BA07EED3-A826-42AC-85B6-EDA59A6A803D}" dt="2024-02-28T15:18:16.039" v="24"/>
          <ac:spMkLst>
            <pc:docMk/>
            <pc:sldMk cId="1789086275" sldId="893"/>
            <ac:spMk id="3" creationId="{7FF74235-D75E-2047-E70F-90E7BA65A1AF}"/>
          </ac:spMkLst>
        </pc:spChg>
      </pc:sldChg>
      <pc:sldChg chg="addSp delSp modSp mod">
        <pc:chgData name="CHOU Tracy" userId="9aa78313-937c-4e5a-85b8-0f4eafbd0eab" providerId="ADAL" clId="{BA07EED3-A826-42AC-85B6-EDA59A6A803D}" dt="2024-02-28T15:18:26.969" v="28"/>
        <pc:sldMkLst>
          <pc:docMk/>
          <pc:sldMk cId="3640655008" sldId="928"/>
        </pc:sldMkLst>
        <pc:spChg chg="del">
          <ac:chgData name="CHOU Tracy" userId="9aa78313-937c-4e5a-85b8-0f4eafbd0eab" providerId="ADAL" clId="{BA07EED3-A826-42AC-85B6-EDA59A6A803D}" dt="2024-02-28T15:18:26.642" v="27" actId="478"/>
          <ac:spMkLst>
            <pc:docMk/>
            <pc:sldMk cId="3640655008" sldId="928"/>
            <ac:spMk id="5" creationId="{57CB0746-B8FF-E54A-8CF6-25219F5EB0CE}"/>
          </ac:spMkLst>
        </pc:spChg>
        <pc:spChg chg="add mod">
          <ac:chgData name="CHOU Tracy" userId="9aa78313-937c-4e5a-85b8-0f4eafbd0eab" providerId="ADAL" clId="{BA07EED3-A826-42AC-85B6-EDA59A6A803D}" dt="2024-02-28T15:18:26.969" v="28"/>
          <ac:spMkLst>
            <pc:docMk/>
            <pc:sldMk cId="3640655008" sldId="928"/>
            <ac:spMk id="9" creationId="{F116B03F-4004-D66B-77F3-470B807310E0}"/>
          </ac:spMkLst>
        </pc:spChg>
      </pc:sldChg>
      <pc:sldChg chg="addSp delSp modSp mod">
        <pc:chgData name="CHOU Tracy" userId="9aa78313-937c-4e5a-85b8-0f4eafbd0eab" providerId="ADAL" clId="{BA07EED3-A826-42AC-85B6-EDA59A6A803D}" dt="2024-02-28T15:18:20.450" v="26"/>
        <pc:sldMkLst>
          <pc:docMk/>
          <pc:sldMk cId="3898448285" sldId="9199"/>
        </pc:sldMkLst>
        <pc:spChg chg="del">
          <ac:chgData name="CHOU Tracy" userId="9aa78313-937c-4e5a-85b8-0f4eafbd0eab" providerId="ADAL" clId="{BA07EED3-A826-42AC-85B6-EDA59A6A803D}" dt="2024-02-28T15:18:20.213" v="25" actId="478"/>
          <ac:spMkLst>
            <pc:docMk/>
            <pc:sldMk cId="3898448285" sldId="9199"/>
            <ac:spMk id="8" creationId="{68F97CC4-BB76-B892-E19A-0DB686431CE0}"/>
          </ac:spMkLst>
        </pc:spChg>
        <pc:spChg chg="add mod">
          <ac:chgData name="CHOU Tracy" userId="9aa78313-937c-4e5a-85b8-0f4eafbd0eab" providerId="ADAL" clId="{BA07EED3-A826-42AC-85B6-EDA59A6A803D}" dt="2024-02-28T15:18:20.450" v="26"/>
          <ac:spMkLst>
            <pc:docMk/>
            <pc:sldMk cId="3898448285" sldId="9199"/>
            <ac:spMk id="12" creationId="{27BC465B-F7FF-E4FD-F62E-B23E4456AF0B}"/>
          </ac:spMkLst>
        </pc:spChg>
      </pc:sldChg>
      <pc:sldChg chg="addSp delSp modSp mod">
        <pc:chgData name="CHOU Tracy" userId="9aa78313-937c-4e5a-85b8-0f4eafbd0eab" providerId="ADAL" clId="{BA07EED3-A826-42AC-85B6-EDA59A6A803D}" dt="2024-02-28T15:18:39.118" v="34"/>
        <pc:sldMkLst>
          <pc:docMk/>
          <pc:sldMk cId="4016070625" sldId="9219"/>
        </pc:sldMkLst>
        <pc:spChg chg="add mod">
          <ac:chgData name="CHOU Tracy" userId="9aa78313-937c-4e5a-85b8-0f4eafbd0eab" providerId="ADAL" clId="{BA07EED3-A826-42AC-85B6-EDA59A6A803D}" dt="2024-02-28T15:18:39.118" v="34"/>
          <ac:spMkLst>
            <pc:docMk/>
            <pc:sldMk cId="4016070625" sldId="9219"/>
            <ac:spMk id="2" creationId="{10B024CB-F4CC-A783-1343-8E1D4162389F}"/>
          </ac:spMkLst>
        </pc:spChg>
        <pc:spChg chg="del">
          <ac:chgData name="CHOU Tracy" userId="9aa78313-937c-4e5a-85b8-0f4eafbd0eab" providerId="ADAL" clId="{BA07EED3-A826-42AC-85B6-EDA59A6A803D}" dt="2024-02-28T15:18:38.841" v="33" actId="478"/>
          <ac:spMkLst>
            <pc:docMk/>
            <pc:sldMk cId="4016070625" sldId="9219"/>
            <ac:spMk id="3" creationId="{440F9C36-8178-154F-C121-1D83179F9CF2}"/>
          </ac:spMkLst>
        </pc:spChg>
      </pc:sldChg>
      <pc:sldChg chg="addSp delSp modSp mod">
        <pc:chgData name="CHOU Tracy" userId="9aa78313-937c-4e5a-85b8-0f4eafbd0eab" providerId="ADAL" clId="{BA07EED3-A826-42AC-85B6-EDA59A6A803D}" dt="2024-02-28T15:18:31.406" v="30"/>
        <pc:sldMkLst>
          <pc:docMk/>
          <pc:sldMk cId="3873684524" sldId="2147378466"/>
        </pc:sldMkLst>
        <pc:spChg chg="del">
          <ac:chgData name="CHOU Tracy" userId="9aa78313-937c-4e5a-85b8-0f4eafbd0eab" providerId="ADAL" clId="{BA07EED3-A826-42AC-85B6-EDA59A6A803D}" dt="2024-02-28T15:18:31.080" v="29" actId="478"/>
          <ac:spMkLst>
            <pc:docMk/>
            <pc:sldMk cId="3873684524" sldId="2147378466"/>
            <ac:spMk id="3" creationId="{35B2FB22-54BC-3ED8-326B-888F3D8A49D6}"/>
          </ac:spMkLst>
        </pc:spChg>
        <pc:spChg chg="add mod">
          <ac:chgData name="CHOU Tracy" userId="9aa78313-937c-4e5a-85b8-0f4eafbd0eab" providerId="ADAL" clId="{BA07EED3-A826-42AC-85B6-EDA59A6A803D}" dt="2024-02-28T15:18:31.406" v="30"/>
          <ac:spMkLst>
            <pc:docMk/>
            <pc:sldMk cId="3873684524" sldId="2147378466"/>
            <ac:spMk id="16" creationId="{BB658491-3966-0DD1-453C-C908B03F90D8}"/>
          </ac:spMkLst>
        </pc:spChg>
      </pc:sldChg>
      <pc:sldChg chg="addSp delSp modSp mod">
        <pc:chgData name="CHOU Tracy" userId="9aa78313-937c-4e5a-85b8-0f4eafbd0eab" providerId="ADAL" clId="{BA07EED3-A826-42AC-85B6-EDA59A6A803D}" dt="2024-02-28T15:18:49.480" v="38"/>
        <pc:sldMkLst>
          <pc:docMk/>
          <pc:sldMk cId="2096600217" sldId="2147378523"/>
        </pc:sldMkLst>
        <pc:spChg chg="del">
          <ac:chgData name="CHOU Tracy" userId="9aa78313-937c-4e5a-85b8-0f4eafbd0eab" providerId="ADAL" clId="{BA07EED3-A826-42AC-85B6-EDA59A6A803D}" dt="2024-02-28T15:18:49.158" v="37" actId="478"/>
          <ac:spMkLst>
            <pc:docMk/>
            <pc:sldMk cId="2096600217" sldId="2147378523"/>
            <ac:spMk id="15" creationId="{AB5EDAD4-AEBA-859D-FB5A-06BF4627946B}"/>
          </ac:spMkLst>
        </pc:spChg>
        <pc:spChg chg="add mod">
          <ac:chgData name="CHOU Tracy" userId="9aa78313-937c-4e5a-85b8-0f4eafbd0eab" providerId="ADAL" clId="{BA07EED3-A826-42AC-85B6-EDA59A6A803D}" dt="2024-02-28T15:18:49.480" v="38"/>
          <ac:spMkLst>
            <pc:docMk/>
            <pc:sldMk cId="2096600217" sldId="2147378523"/>
            <ac:spMk id="23" creationId="{0D8B2533-F1D5-E421-B51C-60A97C9BC4FE}"/>
          </ac:spMkLst>
        </pc:spChg>
      </pc:sldChg>
      <pc:sldChg chg="addSp delSp modSp mod">
        <pc:chgData name="CHOU Tracy" userId="9aa78313-937c-4e5a-85b8-0f4eafbd0eab" providerId="ADAL" clId="{BA07EED3-A826-42AC-85B6-EDA59A6A803D}" dt="2024-02-28T15:18:35.594" v="32"/>
        <pc:sldMkLst>
          <pc:docMk/>
          <pc:sldMk cId="428044341" sldId="2147479820"/>
        </pc:sldMkLst>
        <pc:spChg chg="del">
          <ac:chgData name="CHOU Tracy" userId="9aa78313-937c-4e5a-85b8-0f4eafbd0eab" providerId="ADAL" clId="{BA07EED3-A826-42AC-85B6-EDA59A6A803D}" dt="2024-02-28T15:18:35.350" v="31" actId="478"/>
          <ac:spMkLst>
            <pc:docMk/>
            <pc:sldMk cId="428044341" sldId="2147479820"/>
            <ac:spMk id="4" creationId="{129E4F10-F919-41CE-8AC8-95F022348A54}"/>
          </ac:spMkLst>
        </pc:spChg>
        <pc:spChg chg="add mod">
          <ac:chgData name="CHOU Tracy" userId="9aa78313-937c-4e5a-85b8-0f4eafbd0eab" providerId="ADAL" clId="{BA07EED3-A826-42AC-85B6-EDA59A6A803D}" dt="2024-02-28T15:18:35.594" v="32"/>
          <ac:spMkLst>
            <pc:docMk/>
            <pc:sldMk cId="428044341" sldId="2147479820"/>
            <ac:spMk id="16" creationId="{50801309-3777-F417-0A5F-18490235A699}"/>
          </ac:spMkLst>
        </pc:spChg>
      </pc:sldChg>
      <pc:sldChg chg="addSp delSp modSp mod">
        <pc:chgData name="CHOU Tracy" userId="9aa78313-937c-4e5a-85b8-0f4eafbd0eab" providerId="ADAL" clId="{BA07EED3-A826-42AC-85B6-EDA59A6A803D}" dt="2024-02-28T15:18:07.896" v="20"/>
        <pc:sldMkLst>
          <pc:docMk/>
          <pc:sldMk cId="1584985603" sldId="2147479821"/>
        </pc:sldMkLst>
        <pc:spChg chg="add mod">
          <ac:chgData name="CHOU Tracy" userId="9aa78313-937c-4e5a-85b8-0f4eafbd0eab" providerId="ADAL" clId="{BA07EED3-A826-42AC-85B6-EDA59A6A803D}" dt="2024-02-28T15:18:07.896" v="20"/>
          <ac:spMkLst>
            <pc:docMk/>
            <pc:sldMk cId="1584985603" sldId="2147479821"/>
            <ac:spMk id="2" creationId="{BE5B9920-7940-8AFF-D4E6-C794CAA4DF48}"/>
          </ac:spMkLst>
        </pc:spChg>
        <pc:spChg chg="del">
          <ac:chgData name="CHOU Tracy" userId="9aa78313-937c-4e5a-85b8-0f4eafbd0eab" providerId="ADAL" clId="{BA07EED3-A826-42AC-85B6-EDA59A6A803D}" dt="2024-02-28T15:18:07.564" v="19" actId="478"/>
          <ac:spMkLst>
            <pc:docMk/>
            <pc:sldMk cId="1584985603" sldId="2147479821"/>
            <ac:spMk id="3" creationId="{67CCA983-FEC2-8260-E986-F72D179638FA}"/>
          </ac:spMkLst>
        </pc:spChg>
      </pc:sldChg>
    </pc:docChg>
  </pc:docChgLst>
  <pc:docChgLst>
    <pc:chgData name="CHOU Tracy" userId="9aa78313-937c-4e5a-85b8-0f4eafbd0eab" providerId="ADAL" clId="{36DCA0B3-8822-43CA-A7F2-08A9A32A78F3}"/>
    <pc:docChg chg="delSld modSection">
      <pc:chgData name="CHOU Tracy" userId="9aa78313-937c-4e5a-85b8-0f4eafbd0eab" providerId="ADAL" clId="{36DCA0B3-8822-43CA-A7F2-08A9A32A78F3}" dt="2024-02-01T22:51:55.189" v="1" actId="47"/>
      <pc:docMkLst>
        <pc:docMk/>
      </pc:docMkLst>
      <pc:sldChg chg="del">
        <pc:chgData name="CHOU Tracy" userId="9aa78313-937c-4e5a-85b8-0f4eafbd0eab" providerId="ADAL" clId="{36DCA0B3-8822-43CA-A7F2-08A9A32A78F3}" dt="2024-02-01T22:51:55.189" v="1" actId="47"/>
        <pc:sldMkLst>
          <pc:docMk/>
          <pc:sldMk cId="387962617" sldId="8903"/>
        </pc:sldMkLst>
      </pc:sldChg>
      <pc:sldChg chg="del">
        <pc:chgData name="CHOU Tracy" userId="9aa78313-937c-4e5a-85b8-0f4eafbd0eab" providerId="ADAL" clId="{36DCA0B3-8822-43CA-A7F2-08A9A32A78F3}" dt="2024-02-01T22:51:51.159" v="0" actId="47"/>
        <pc:sldMkLst>
          <pc:docMk/>
          <pc:sldMk cId="1811795509" sldId="2147378461"/>
        </pc:sldMkLst>
      </pc:sldChg>
      <pc:sldMasterChg chg="delSldLayout">
        <pc:chgData name="CHOU Tracy" userId="9aa78313-937c-4e5a-85b8-0f4eafbd0eab" providerId="ADAL" clId="{36DCA0B3-8822-43CA-A7F2-08A9A32A78F3}" dt="2024-02-01T22:51:51.159" v="0" actId="47"/>
        <pc:sldMasterMkLst>
          <pc:docMk/>
          <pc:sldMasterMk cId="410704999" sldId="2147483648"/>
        </pc:sldMasterMkLst>
        <pc:sldLayoutChg chg="del">
          <pc:chgData name="CHOU Tracy" userId="9aa78313-937c-4e5a-85b8-0f4eafbd0eab" providerId="ADAL" clId="{36DCA0B3-8822-43CA-A7F2-08A9A32A78F3}" dt="2024-02-01T22:51:51.159" v="0" actId="47"/>
          <pc:sldLayoutMkLst>
            <pc:docMk/>
            <pc:sldMasterMk cId="410704999" sldId="2147483648"/>
            <pc:sldLayoutMk cId="3396905352" sldId="214748371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wiftcorp-my.sharepoint.com/personal/kelvin_pang_swift_com/Documents/Desktop/Work/Securities/Ad-hoc/Market%20volatility%20(Simon)/Sep%202023/global%20cancel%20and%20late%20settlement%20(DVP&amp;RVP%20only)%20for%20simon%20Sep%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2982543001948416E-2"/>
          <c:y val="4.2142232276495557E-2"/>
          <c:w val="0.92634867897741446"/>
          <c:h val="0.72856651425785568"/>
        </c:manualLayout>
      </c:layout>
      <c:lineChart>
        <c:grouping val="standard"/>
        <c:varyColors val="0"/>
        <c:ser>
          <c:idx val="0"/>
          <c:order val="0"/>
          <c:tx>
            <c:strRef>
              <c:f>Graph!$B$3</c:f>
              <c:strCache>
                <c:ptCount val="1"/>
                <c:pt idx="0">
                  <c:v>Late Settlement rate measured by late settlement sent</c:v>
                </c:pt>
              </c:strCache>
            </c:strRef>
          </c:tx>
          <c:spPr>
            <a:ln w="25400" cap="rnd">
              <a:solidFill>
                <a:schemeClr val="dk1">
                  <a:tint val="88500"/>
                </a:schemeClr>
              </a:solidFill>
              <a:round/>
            </a:ln>
            <a:effectLst/>
          </c:spPr>
          <c:marker>
            <c:symbol val="none"/>
          </c:marker>
          <c:trendline>
            <c:spPr>
              <a:ln w="12700" cap="rnd">
                <a:solidFill>
                  <a:srgbClr val="FF0000"/>
                </a:solidFill>
                <a:prstDash val="sysDash"/>
                <a:round/>
              </a:ln>
              <a:effectLst/>
            </c:spPr>
            <c:trendlineType val="linear"/>
            <c:dispRSqr val="0"/>
            <c:dispEq val="0"/>
          </c:trendline>
          <c:cat>
            <c:strRef>
              <c:f>Graph!$A$4:$A$193</c:f>
              <c:strCache>
                <c:ptCount val="190"/>
                <c:pt idx="0">
                  <c:v>W01 2020</c:v>
                </c:pt>
                <c:pt idx="1">
                  <c:v>W02 2020</c:v>
                </c:pt>
                <c:pt idx="2">
                  <c:v>W03 2020</c:v>
                </c:pt>
                <c:pt idx="3">
                  <c:v>W04 2020</c:v>
                </c:pt>
                <c:pt idx="4">
                  <c:v>W05 2020</c:v>
                </c:pt>
                <c:pt idx="5">
                  <c:v>W06 2020</c:v>
                </c:pt>
                <c:pt idx="6">
                  <c:v>W07 2020</c:v>
                </c:pt>
                <c:pt idx="7">
                  <c:v>W08 2020</c:v>
                </c:pt>
                <c:pt idx="8">
                  <c:v>W09 2020</c:v>
                </c:pt>
                <c:pt idx="9">
                  <c:v>W10 2020</c:v>
                </c:pt>
                <c:pt idx="10">
                  <c:v>W11 2020</c:v>
                </c:pt>
                <c:pt idx="11">
                  <c:v>W12 2020</c:v>
                </c:pt>
                <c:pt idx="12">
                  <c:v>W13 2020</c:v>
                </c:pt>
                <c:pt idx="13">
                  <c:v>W14 2020</c:v>
                </c:pt>
                <c:pt idx="14">
                  <c:v>W15 2020</c:v>
                </c:pt>
                <c:pt idx="15">
                  <c:v>W16 2020</c:v>
                </c:pt>
                <c:pt idx="16">
                  <c:v>W17 2020</c:v>
                </c:pt>
                <c:pt idx="17">
                  <c:v>W18 2020</c:v>
                </c:pt>
                <c:pt idx="18">
                  <c:v>W19 2020</c:v>
                </c:pt>
                <c:pt idx="19">
                  <c:v>W20 2020</c:v>
                </c:pt>
                <c:pt idx="20">
                  <c:v>W21 2020</c:v>
                </c:pt>
                <c:pt idx="21">
                  <c:v>W22 2020</c:v>
                </c:pt>
                <c:pt idx="22">
                  <c:v>W23 2020</c:v>
                </c:pt>
                <c:pt idx="23">
                  <c:v>W24 2020</c:v>
                </c:pt>
                <c:pt idx="24">
                  <c:v>W25 2020</c:v>
                </c:pt>
                <c:pt idx="25">
                  <c:v>W26 2020</c:v>
                </c:pt>
                <c:pt idx="26">
                  <c:v>W27 2020</c:v>
                </c:pt>
                <c:pt idx="27">
                  <c:v>W28 2020</c:v>
                </c:pt>
                <c:pt idx="28">
                  <c:v>W29 2020</c:v>
                </c:pt>
                <c:pt idx="29">
                  <c:v>W30 2020</c:v>
                </c:pt>
                <c:pt idx="30">
                  <c:v>W31 2020</c:v>
                </c:pt>
                <c:pt idx="31">
                  <c:v>W32 2020</c:v>
                </c:pt>
                <c:pt idx="32">
                  <c:v>W33 2020</c:v>
                </c:pt>
                <c:pt idx="33">
                  <c:v>W34 2020</c:v>
                </c:pt>
                <c:pt idx="34">
                  <c:v>W35 2020</c:v>
                </c:pt>
                <c:pt idx="35">
                  <c:v>W36 2020</c:v>
                </c:pt>
                <c:pt idx="36">
                  <c:v>W37 2020</c:v>
                </c:pt>
                <c:pt idx="37">
                  <c:v>W38 2020</c:v>
                </c:pt>
                <c:pt idx="38">
                  <c:v>W39 2020</c:v>
                </c:pt>
                <c:pt idx="39">
                  <c:v>W40 2020</c:v>
                </c:pt>
                <c:pt idx="40">
                  <c:v>W41 2020</c:v>
                </c:pt>
                <c:pt idx="41">
                  <c:v>W42 2020</c:v>
                </c:pt>
                <c:pt idx="42">
                  <c:v>W43 2020</c:v>
                </c:pt>
                <c:pt idx="43">
                  <c:v>W44 2020</c:v>
                </c:pt>
                <c:pt idx="44">
                  <c:v>W45 2020</c:v>
                </c:pt>
                <c:pt idx="45">
                  <c:v>W46 2020</c:v>
                </c:pt>
                <c:pt idx="46">
                  <c:v>W47 2020</c:v>
                </c:pt>
                <c:pt idx="47">
                  <c:v>W48 2020</c:v>
                </c:pt>
                <c:pt idx="48">
                  <c:v>W49 2020</c:v>
                </c:pt>
                <c:pt idx="49">
                  <c:v>W50 2020</c:v>
                </c:pt>
                <c:pt idx="50">
                  <c:v>W51 2020</c:v>
                </c:pt>
                <c:pt idx="51">
                  <c:v>W52 2020</c:v>
                </c:pt>
                <c:pt idx="52">
                  <c:v>W53 2020</c:v>
                </c:pt>
                <c:pt idx="53">
                  <c:v>W01 2021</c:v>
                </c:pt>
                <c:pt idx="54">
                  <c:v>W02 2021</c:v>
                </c:pt>
                <c:pt idx="55">
                  <c:v>W03 2021</c:v>
                </c:pt>
                <c:pt idx="56">
                  <c:v>W04 2021</c:v>
                </c:pt>
                <c:pt idx="57">
                  <c:v>W05 2021</c:v>
                </c:pt>
                <c:pt idx="58">
                  <c:v>W06 2021</c:v>
                </c:pt>
                <c:pt idx="59">
                  <c:v>W07 2021</c:v>
                </c:pt>
                <c:pt idx="60">
                  <c:v>W08 2021</c:v>
                </c:pt>
                <c:pt idx="61">
                  <c:v>W09 2021</c:v>
                </c:pt>
                <c:pt idx="62">
                  <c:v>W10 2021</c:v>
                </c:pt>
                <c:pt idx="63">
                  <c:v>W11 2021</c:v>
                </c:pt>
                <c:pt idx="64">
                  <c:v>W12 2021</c:v>
                </c:pt>
                <c:pt idx="65">
                  <c:v>W13 2021</c:v>
                </c:pt>
                <c:pt idx="66">
                  <c:v>W14 2021</c:v>
                </c:pt>
                <c:pt idx="67">
                  <c:v>W15 2021</c:v>
                </c:pt>
                <c:pt idx="68">
                  <c:v>W16 2021</c:v>
                </c:pt>
                <c:pt idx="69">
                  <c:v>W17 2021</c:v>
                </c:pt>
                <c:pt idx="70">
                  <c:v>W18 2021</c:v>
                </c:pt>
                <c:pt idx="71">
                  <c:v>W19 2021</c:v>
                </c:pt>
                <c:pt idx="72">
                  <c:v>W20 2021</c:v>
                </c:pt>
                <c:pt idx="73">
                  <c:v>W21 2021</c:v>
                </c:pt>
                <c:pt idx="74">
                  <c:v>W22 2021</c:v>
                </c:pt>
                <c:pt idx="75">
                  <c:v>W23 2021</c:v>
                </c:pt>
                <c:pt idx="76">
                  <c:v>W24 2021</c:v>
                </c:pt>
                <c:pt idx="77">
                  <c:v>W25 2021</c:v>
                </c:pt>
                <c:pt idx="78">
                  <c:v>W26 2021</c:v>
                </c:pt>
                <c:pt idx="79">
                  <c:v>W27 2021</c:v>
                </c:pt>
                <c:pt idx="80">
                  <c:v>W28 2021</c:v>
                </c:pt>
                <c:pt idx="81">
                  <c:v>W29 2021</c:v>
                </c:pt>
                <c:pt idx="82">
                  <c:v>W30 2021</c:v>
                </c:pt>
                <c:pt idx="83">
                  <c:v>W31 2021</c:v>
                </c:pt>
                <c:pt idx="84">
                  <c:v>W32 2021</c:v>
                </c:pt>
                <c:pt idx="85">
                  <c:v>W33 2021</c:v>
                </c:pt>
                <c:pt idx="86">
                  <c:v>W34 2021</c:v>
                </c:pt>
                <c:pt idx="87">
                  <c:v>W35 2021</c:v>
                </c:pt>
                <c:pt idx="88">
                  <c:v>W36 2021</c:v>
                </c:pt>
                <c:pt idx="89">
                  <c:v>W37 2021</c:v>
                </c:pt>
                <c:pt idx="90">
                  <c:v>W38 2021</c:v>
                </c:pt>
                <c:pt idx="91">
                  <c:v>W39 2021</c:v>
                </c:pt>
                <c:pt idx="92">
                  <c:v>W40 2021</c:v>
                </c:pt>
                <c:pt idx="93">
                  <c:v>W41 2021</c:v>
                </c:pt>
                <c:pt idx="94">
                  <c:v>W42 2021</c:v>
                </c:pt>
                <c:pt idx="95">
                  <c:v>W43 2021</c:v>
                </c:pt>
                <c:pt idx="96">
                  <c:v>W44 2021</c:v>
                </c:pt>
                <c:pt idx="97">
                  <c:v>W45 2021</c:v>
                </c:pt>
                <c:pt idx="98">
                  <c:v>W46 2021</c:v>
                </c:pt>
                <c:pt idx="99">
                  <c:v>W47 2021</c:v>
                </c:pt>
                <c:pt idx="100">
                  <c:v>W48 2021</c:v>
                </c:pt>
                <c:pt idx="101">
                  <c:v>W49 2021</c:v>
                </c:pt>
                <c:pt idx="102">
                  <c:v>W50 2021</c:v>
                </c:pt>
                <c:pt idx="103">
                  <c:v>W51 2021</c:v>
                </c:pt>
                <c:pt idx="104">
                  <c:v>W52 2021</c:v>
                </c:pt>
                <c:pt idx="105">
                  <c:v>W53 2020</c:v>
                </c:pt>
                <c:pt idx="106">
                  <c:v>W01 2022</c:v>
                </c:pt>
                <c:pt idx="107">
                  <c:v>W02 2022</c:v>
                </c:pt>
                <c:pt idx="108">
                  <c:v>W03 2022</c:v>
                </c:pt>
                <c:pt idx="109">
                  <c:v>W04 2022</c:v>
                </c:pt>
                <c:pt idx="110">
                  <c:v>W05 2022</c:v>
                </c:pt>
                <c:pt idx="111">
                  <c:v>W06 2022</c:v>
                </c:pt>
                <c:pt idx="112">
                  <c:v>W07 2022</c:v>
                </c:pt>
                <c:pt idx="113">
                  <c:v>W08 2022</c:v>
                </c:pt>
                <c:pt idx="114">
                  <c:v>W09 2022</c:v>
                </c:pt>
                <c:pt idx="115">
                  <c:v>W10 2022</c:v>
                </c:pt>
                <c:pt idx="116">
                  <c:v>W11 2022</c:v>
                </c:pt>
                <c:pt idx="117">
                  <c:v>W12 2022</c:v>
                </c:pt>
                <c:pt idx="118">
                  <c:v>W13 2022</c:v>
                </c:pt>
                <c:pt idx="119">
                  <c:v>W14 2022</c:v>
                </c:pt>
                <c:pt idx="120">
                  <c:v>W15 2022</c:v>
                </c:pt>
                <c:pt idx="121">
                  <c:v>W16 2022</c:v>
                </c:pt>
                <c:pt idx="122">
                  <c:v>W17 2022</c:v>
                </c:pt>
                <c:pt idx="123">
                  <c:v>W18 2022</c:v>
                </c:pt>
                <c:pt idx="124">
                  <c:v>W19 2022</c:v>
                </c:pt>
                <c:pt idx="125">
                  <c:v>W20 2022</c:v>
                </c:pt>
                <c:pt idx="126">
                  <c:v>W21 2022</c:v>
                </c:pt>
                <c:pt idx="127">
                  <c:v>W22 2022</c:v>
                </c:pt>
                <c:pt idx="128">
                  <c:v>W23 2022</c:v>
                </c:pt>
                <c:pt idx="129">
                  <c:v>W24 2022</c:v>
                </c:pt>
                <c:pt idx="130">
                  <c:v>W25 2022</c:v>
                </c:pt>
                <c:pt idx="131">
                  <c:v>W26 2022</c:v>
                </c:pt>
                <c:pt idx="132">
                  <c:v>W27 2022</c:v>
                </c:pt>
                <c:pt idx="133">
                  <c:v>W28 2022</c:v>
                </c:pt>
                <c:pt idx="134">
                  <c:v>W29 2022</c:v>
                </c:pt>
                <c:pt idx="135">
                  <c:v>W30 2022</c:v>
                </c:pt>
                <c:pt idx="136">
                  <c:v>W31 2022</c:v>
                </c:pt>
                <c:pt idx="137">
                  <c:v>W32 2022</c:v>
                </c:pt>
                <c:pt idx="138">
                  <c:v>W33 2022</c:v>
                </c:pt>
                <c:pt idx="139">
                  <c:v>W34 2022</c:v>
                </c:pt>
                <c:pt idx="140">
                  <c:v>W35 2022</c:v>
                </c:pt>
                <c:pt idx="141">
                  <c:v>W36 2022</c:v>
                </c:pt>
                <c:pt idx="142">
                  <c:v>W37 2022</c:v>
                </c:pt>
                <c:pt idx="143">
                  <c:v>W38 2022</c:v>
                </c:pt>
                <c:pt idx="144">
                  <c:v>W39 2022</c:v>
                </c:pt>
                <c:pt idx="145">
                  <c:v>W40 2022</c:v>
                </c:pt>
                <c:pt idx="146">
                  <c:v>W41 2022</c:v>
                </c:pt>
                <c:pt idx="147">
                  <c:v>W42 2022</c:v>
                </c:pt>
                <c:pt idx="148">
                  <c:v>W43 2022</c:v>
                </c:pt>
                <c:pt idx="149">
                  <c:v>W44 2022</c:v>
                </c:pt>
                <c:pt idx="150">
                  <c:v>W45 2022</c:v>
                </c:pt>
                <c:pt idx="151">
                  <c:v>W46 2022</c:v>
                </c:pt>
                <c:pt idx="152">
                  <c:v>W47 2022</c:v>
                </c:pt>
                <c:pt idx="153">
                  <c:v>W48 2022</c:v>
                </c:pt>
                <c:pt idx="154">
                  <c:v>W49 2022</c:v>
                </c:pt>
                <c:pt idx="155">
                  <c:v>W50 2022</c:v>
                </c:pt>
                <c:pt idx="156">
                  <c:v>W51 2022</c:v>
                </c:pt>
                <c:pt idx="157">
                  <c:v>W52 2021</c:v>
                </c:pt>
                <c:pt idx="158">
                  <c:v>W52 2022</c:v>
                </c:pt>
                <c:pt idx="159">
                  <c:v>W01 2023</c:v>
                </c:pt>
                <c:pt idx="160">
                  <c:v>W02 2023</c:v>
                </c:pt>
                <c:pt idx="161">
                  <c:v>W03 2023</c:v>
                </c:pt>
                <c:pt idx="162">
                  <c:v>W04 2023</c:v>
                </c:pt>
                <c:pt idx="163">
                  <c:v>W05 2023</c:v>
                </c:pt>
                <c:pt idx="164">
                  <c:v>W06 2023</c:v>
                </c:pt>
                <c:pt idx="165">
                  <c:v>W07 2023</c:v>
                </c:pt>
                <c:pt idx="166">
                  <c:v>W08 2023</c:v>
                </c:pt>
                <c:pt idx="167">
                  <c:v>W09 2023</c:v>
                </c:pt>
                <c:pt idx="168">
                  <c:v>W10 2023</c:v>
                </c:pt>
                <c:pt idx="169">
                  <c:v>W11 2023</c:v>
                </c:pt>
                <c:pt idx="170">
                  <c:v>W12 2023</c:v>
                </c:pt>
                <c:pt idx="171">
                  <c:v>W13 2023</c:v>
                </c:pt>
                <c:pt idx="172">
                  <c:v>W14 2023</c:v>
                </c:pt>
                <c:pt idx="173">
                  <c:v>W15 2023</c:v>
                </c:pt>
                <c:pt idx="174">
                  <c:v>W16 2023</c:v>
                </c:pt>
                <c:pt idx="175">
                  <c:v>W17 2023</c:v>
                </c:pt>
                <c:pt idx="176">
                  <c:v>W18 2023</c:v>
                </c:pt>
                <c:pt idx="177">
                  <c:v>W19 2023</c:v>
                </c:pt>
                <c:pt idx="178">
                  <c:v>W20 2023</c:v>
                </c:pt>
                <c:pt idx="179">
                  <c:v>W21 2023</c:v>
                </c:pt>
                <c:pt idx="180">
                  <c:v>W22 2023</c:v>
                </c:pt>
                <c:pt idx="181">
                  <c:v>W23 2023</c:v>
                </c:pt>
                <c:pt idx="182">
                  <c:v>W24 2023</c:v>
                </c:pt>
                <c:pt idx="183">
                  <c:v>W25 2023</c:v>
                </c:pt>
                <c:pt idx="184">
                  <c:v>W26 2023</c:v>
                </c:pt>
                <c:pt idx="185">
                  <c:v>W27 2023</c:v>
                </c:pt>
                <c:pt idx="186">
                  <c:v>W28 2023</c:v>
                </c:pt>
                <c:pt idx="187">
                  <c:v>W29 2023</c:v>
                </c:pt>
                <c:pt idx="188">
                  <c:v>W30 2023</c:v>
                </c:pt>
                <c:pt idx="189">
                  <c:v>W31 2023</c:v>
                </c:pt>
              </c:strCache>
            </c:strRef>
          </c:cat>
          <c:val>
            <c:numRef>
              <c:f>Graph!$B$4:$B$193</c:f>
              <c:numCache>
                <c:formatCode>0.00%</c:formatCode>
                <c:ptCount val="190"/>
                <c:pt idx="0">
                  <c:v>4.8800170174259791E-2</c:v>
                </c:pt>
                <c:pt idx="1">
                  <c:v>3.5246757307803467E-2</c:v>
                </c:pt>
                <c:pt idx="2">
                  <c:v>4.7635761152398128E-2</c:v>
                </c:pt>
                <c:pt idx="3">
                  <c:v>5.0098535294506974E-2</c:v>
                </c:pt>
                <c:pt idx="4">
                  <c:v>4.990549081949839E-2</c:v>
                </c:pt>
                <c:pt idx="5">
                  <c:v>4.4381683255731066E-2</c:v>
                </c:pt>
                <c:pt idx="6">
                  <c:v>4.7817064091080122E-2</c:v>
                </c:pt>
                <c:pt idx="7">
                  <c:v>4.5432517452879254E-2</c:v>
                </c:pt>
                <c:pt idx="8">
                  <c:v>4.2625890816672549E-2</c:v>
                </c:pt>
                <c:pt idx="9">
                  <c:v>5.0330551587599928E-2</c:v>
                </c:pt>
                <c:pt idx="10">
                  <c:v>5.5107248793704496E-2</c:v>
                </c:pt>
                <c:pt idx="11">
                  <c:v>6.3313021858687105E-2</c:v>
                </c:pt>
                <c:pt idx="12">
                  <c:v>6.1758711109307925E-2</c:v>
                </c:pt>
                <c:pt idx="13">
                  <c:v>5.9000908373950771E-2</c:v>
                </c:pt>
                <c:pt idx="14">
                  <c:v>5.5547111169087497E-2</c:v>
                </c:pt>
                <c:pt idx="15">
                  <c:v>5.2675603923644579E-2</c:v>
                </c:pt>
                <c:pt idx="16">
                  <c:v>5.1022325023982067E-2</c:v>
                </c:pt>
                <c:pt idx="17">
                  <c:v>4.9242186656672994E-2</c:v>
                </c:pt>
                <c:pt idx="18">
                  <c:v>4.7989825199954032E-2</c:v>
                </c:pt>
                <c:pt idx="19">
                  <c:v>4.2906977955035355E-2</c:v>
                </c:pt>
                <c:pt idx="20">
                  <c:v>4.4912982561677896E-2</c:v>
                </c:pt>
                <c:pt idx="21">
                  <c:v>4.4236955488321017E-2</c:v>
                </c:pt>
                <c:pt idx="22">
                  <c:v>4.2694339877717279E-2</c:v>
                </c:pt>
                <c:pt idx="23">
                  <c:v>4.5528372280336973E-2</c:v>
                </c:pt>
                <c:pt idx="24">
                  <c:v>5.0400976653825431E-2</c:v>
                </c:pt>
                <c:pt idx="25">
                  <c:v>4.6978987782606674E-2</c:v>
                </c:pt>
                <c:pt idx="26">
                  <c:v>4.3757213314990655E-2</c:v>
                </c:pt>
                <c:pt idx="27">
                  <c:v>4.5914537577026085E-2</c:v>
                </c:pt>
                <c:pt idx="28">
                  <c:v>4.2428103642080064E-2</c:v>
                </c:pt>
                <c:pt idx="29">
                  <c:v>4.1770303304353697E-2</c:v>
                </c:pt>
                <c:pt idx="30">
                  <c:v>4.003837095391187E-2</c:v>
                </c:pt>
                <c:pt idx="31">
                  <c:v>3.9112354997709403E-2</c:v>
                </c:pt>
                <c:pt idx="32">
                  <c:v>3.9439972046444595E-2</c:v>
                </c:pt>
                <c:pt idx="33">
                  <c:v>4.1404430308144752E-2</c:v>
                </c:pt>
                <c:pt idx="34">
                  <c:v>3.757823213862569E-2</c:v>
                </c:pt>
                <c:pt idx="35">
                  <c:v>3.8644221740542155E-2</c:v>
                </c:pt>
                <c:pt idx="36">
                  <c:v>4.0835510720108936E-2</c:v>
                </c:pt>
                <c:pt idx="37">
                  <c:v>4.5828109556692073E-2</c:v>
                </c:pt>
                <c:pt idx="38">
                  <c:v>4.3789081177214466E-2</c:v>
                </c:pt>
                <c:pt idx="39">
                  <c:v>4.5028144543013508E-2</c:v>
                </c:pt>
                <c:pt idx="40">
                  <c:v>4.4437031710560709E-2</c:v>
                </c:pt>
                <c:pt idx="41">
                  <c:v>5.9233800759248022E-2</c:v>
                </c:pt>
                <c:pt idx="42">
                  <c:v>4.4943091621433867E-2</c:v>
                </c:pt>
                <c:pt idx="43">
                  <c:v>4.2545905850021402E-2</c:v>
                </c:pt>
                <c:pt idx="44">
                  <c:v>4.4900980913351769E-2</c:v>
                </c:pt>
                <c:pt idx="45">
                  <c:v>4.0902598729024152E-2</c:v>
                </c:pt>
                <c:pt idx="46">
                  <c:v>4.8557911353663594E-2</c:v>
                </c:pt>
                <c:pt idx="47">
                  <c:v>4.717385135007697E-2</c:v>
                </c:pt>
                <c:pt idx="48">
                  <c:v>4.5547290328963604E-2</c:v>
                </c:pt>
                <c:pt idx="49">
                  <c:v>4.9043948155339398E-2</c:v>
                </c:pt>
                <c:pt idx="50">
                  <c:v>4.9272117231169255E-2</c:v>
                </c:pt>
                <c:pt idx="51">
                  <c:v>4.679316900615399E-2</c:v>
                </c:pt>
                <c:pt idx="52">
                  <c:v>5.8718328739319703E-2</c:v>
                </c:pt>
                <c:pt idx="53">
                  <c:v>4.4566602693828984E-2</c:v>
                </c:pt>
                <c:pt idx="54">
                  <c:v>4.7646635000869568E-2</c:v>
                </c:pt>
                <c:pt idx="55">
                  <c:v>5.2491000762752593E-2</c:v>
                </c:pt>
                <c:pt idx="56">
                  <c:v>5.2368348836855719E-2</c:v>
                </c:pt>
                <c:pt idx="57">
                  <c:v>5.0425381554529559E-2</c:v>
                </c:pt>
                <c:pt idx="58">
                  <c:v>5.4463004334018128E-2</c:v>
                </c:pt>
                <c:pt idx="59">
                  <c:v>5.4101662964891113E-2</c:v>
                </c:pt>
                <c:pt idx="60">
                  <c:v>5.2134400119872401E-2</c:v>
                </c:pt>
                <c:pt idx="61">
                  <c:v>5.0896090719546816E-2</c:v>
                </c:pt>
                <c:pt idx="62">
                  <c:v>5.0324071338339264E-2</c:v>
                </c:pt>
                <c:pt idx="63">
                  <c:v>5.2174436575154193E-2</c:v>
                </c:pt>
                <c:pt idx="64">
                  <c:v>5.0911514809751708E-2</c:v>
                </c:pt>
                <c:pt idx="65">
                  <c:v>5.3081443679270784E-2</c:v>
                </c:pt>
                <c:pt idx="66">
                  <c:v>5.2396512017302596E-2</c:v>
                </c:pt>
                <c:pt idx="67">
                  <c:v>4.9964355018510619E-2</c:v>
                </c:pt>
                <c:pt idx="68">
                  <c:v>5.0491840656435631E-2</c:v>
                </c:pt>
                <c:pt idx="69">
                  <c:v>5.1235415801313557E-2</c:v>
                </c:pt>
                <c:pt idx="70">
                  <c:v>5.2764114000362787E-2</c:v>
                </c:pt>
                <c:pt idx="71">
                  <c:v>4.9239278229146831E-2</c:v>
                </c:pt>
                <c:pt idx="72">
                  <c:v>5.2772499889732399E-2</c:v>
                </c:pt>
                <c:pt idx="73">
                  <c:v>4.7119927466420915E-2</c:v>
                </c:pt>
                <c:pt idx="74">
                  <c:v>4.7862022694505145E-2</c:v>
                </c:pt>
                <c:pt idx="75">
                  <c:v>4.7716180303759459E-2</c:v>
                </c:pt>
                <c:pt idx="76">
                  <c:v>4.8808815503566243E-2</c:v>
                </c:pt>
                <c:pt idx="77">
                  <c:v>4.4385930227457931E-2</c:v>
                </c:pt>
                <c:pt idx="78">
                  <c:v>4.7220067521672647E-2</c:v>
                </c:pt>
                <c:pt idx="79">
                  <c:v>5.0295095673323582E-2</c:v>
                </c:pt>
                <c:pt idx="80">
                  <c:v>4.71462975306121E-2</c:v>
                </c:pt>
                <c:pt idx="81">
                  <c:v>4.8655863421885971E-2</c:v>
                </c:pt>
                <c:pt idx="82">
                  <c:v>4.5699753667740053E-2</c:v>
                </c:pt>
                <c:pt idx="83">
                  <c:v>4.3811280583725166E-2</c:v>
                </c:pt>
                <c:pt idx="84">
                  <c:v>4.3748821822210904E-2</c:v>
                </c:pt>
                <c:pt idx="85">
                  <c:v>4.0986660591639884E-2</c:v>
                </c:pt>
                <c:pt idx="86">
                  <c:v>4.0982977480067573E-2</c:v>
                </c:pt>
                <c:pt idx="87">
                  <c:v>3.8393715051982018E-2</c:v>
                </c:pt>
                <c:pt idx="88">
                  <c:v>4.5566292461846125E-2</c:v>
                </c:pt>
                <c:pt idx="89">
                  <c:v>4.6008510233132724E-2</c:v>
                </c:pt>
                <c:pt idx="90">
                  <c:v>5.0667763028105724E-2</c:v>
                </c:pt>
                <c:pt idx="91">
                  <c:v>4.9322192055106073E-2</c:v>
                </c:pt>
                <c:pt idx="92">
                  <c:v>5.7788098835048658E-2</c:v>
                </c:pt>
                <c:pt idx="93">
                  <c:v>6.6304986900729349E-2</c:v>
                </c:pt>
                <c:pt idx="94">
                  <c:v>6.1014054473606971E-2</c:v>
                </c:pt>
                <c:pt idx="95">
                  <c:v>5.3229647318950843E-2</c:v>
                </c:pt>
                <c:pt idx="96">
                  <c:v>5.444372421905376E-2</c:v>
                </c:pt>
                <c:pt idx="97">
                  <c:v>5.5427946007125577E-2</c:v>
                </c:pt>
                <c:pt idx="98">
                  <c:v>5.496734904697391E-2</c:v>
                </c:pt>
                <c:pt idx="99">
                  <c:v>6.2522446520036162E-2</c:v>
                </c:pt>
                <c:pt idx="100">
                  <c:v>5.2749693768521976E-2</c:v>
                </c:pt>
                <c:pt idx="101">
                  <c:v>6.0026712035764082E-2</c:v>
                </c:pt>
                <c:pt idx="102">
                  <c:v>5.5858637138955898E-2</c:v>
                </c:pt>
                <c:pt idx="103">
                  <c:v>5.6427769631709479E-2</c:v>
                </c:pt>
                <c:pt idx="104">
                  <c:v>6.442034056037034E-2</c:v>
                </c:pt>
                <c:pt idx="105">
                  <c:v>4.7997960246045322E-2</c:v>
                </c:pt>
                <c:pt idx="106">
                  <c:v>4.723372153940246E-2</c:v>
                </c:pt>
                <c:pt idx="107">
                  <c:v>5.3304564397934191E-2</c:v>
                </c:pt>
                <c:pt idx="108">
                  <c:v>5.6318135736420048E-2</c:v>
                </c:pt>
                <c:pt idx="109">
                  <c:v>5.8063066628399738E-2</c:v>
                </c:pt>
                <c:pt idx="110">
                  <c:v>6.580040044381999E-2</c:v>
                </c:pt>
                <c:pt idx="111">
                  <c:v>5.5291400585541502E-2</c:v>
                </c:pt>
                <c:pt idx="112">
                  <c:v>5.2897884545355038E-2</c:v>
                </c:pt>
                <c:pt idx="113">
                  <c:v>5.3912479125147302E-2</c:v>
                </c:pt>
                <c:pt idx="114">
                  <c:v>5.3096340108651538E-2</c:v>
                </c:pt>
                <c:pt idx="115">
                  <c:v>5.6430645273390666E-2</c:v>
                </c:pt>
                <c:pt idx="116">
                  <c:v>5.6419775640577277E-2</c:v>
                </c:pt>
                <c:pt idx="117">
                  <c:v>5.5887880968684918E-2</c:v>
                </c:pt>
                <c:pt idx="118">
                  <c:v>5.3618402718954711E-2</c:v>
                </c:pt>
                <c:pt idx="119">
                  <c:v>5.8579794498632813E-2</c:v>
                </c:pt>
                <c:pt idx="120">
                  <c:v>5.5656594478488433E-2</c:v>
                </c:pt>
                <c:pt idx="121">
                  <c:v>5.7055513680502858E-2</c:v>
                </c:pt>
                <c:pt idx="122">
                  <c:v>5.2367660295784338E-2</c:v>
                </c:pt>
                <c:pt idx="123">
                  <c:v>6.2288959268011312E-2</c:v>
                </c:pt>
                <c:pt idx="124">
                  <c:v>5.1803330965165269E-2</c:v>
                </c:pt>
                <c:pt idx="125">
                  <c:v>5.550728301859785E-2</c:v>
                </c:pt>
                <c:pt idx="126">
                  <c:v>5.4411512567227718E-2</c:v>
                </c:pt>
                <c:pt idx="127">
                  <c:v>5.1471139539572226E-2</c:v>
                </c:pt>
                <c:pt idx="128">
                  <c:v>5.4306336012903564E-2</c:v>
                </c:pt>
                <c:pt idx="129">
                  <c:v>5.4756042110107907E-2</c:v>
                </c:pt>
                <c:pt idx="130">
                  <c:v>5.613518784109358E-2</c:v>
                </c:pt>
                <c:pt idx="131">
                  <c:v>5.4445368173005833E-2</c:v>
                </c:pt>
                <c:pt idx="132">
                  <c:v>5.7019829419539488E-2</c:v>
                </c:pt>
                <c:pt idx="133">
                  <c:v>5.5299044680837815E-2</c:v>
                </c:pt>
                <c:pt idx="134">
                  <c:v>5.2308660128865161E-2</c:v>
                </c:pt>
                <c:pt idx="135">
                  <c:v>5.1655341087371909E-2</c:v>
                </c:pt>
                <c:pt idx="136">
                  <c:v>5.0994160786438231E-2</c:v>
                </c:pt>
                <c:pt idx="137">
                  <c:v>5.216876267396716E-2</c:v>
                </c:pt>
                <c:pt idx="138">
                  <c:v>4.918997518602132E-2</c:v>
                </c:pt>
                <c:pt idx="139">
                  <c:v>5.1326595817029905E-2</c:v>
                </c:pt>
                <c:pt idx="140">
                  <c:v>4.6296274254859701E-2</c:v>
                </c:pt>
                <c:pt idx="141">
                  <c:v>5.6478996316262756E-2</c:v>
                </c:pt>
                <c:pt idx="142">
                  <c:v>5.0428409421194635E-2</c:v>
                </c:pt>
                <c:pt idx="143">
                  <c:v>5.1530920650829197E-2</c:v>
                </c:pt>
                <c:pt idx="144">
                  <c:v>4.9651644125251797E-2</c:v>
                </c:pt>
                <c:pt idx="145">
                  <c:v>6.0470073771950232E-2</c:v>
                </c:pt>
                <c:pt idx="146">
                  <c:v>5.6518762642209619E-2</c:v>
                </c:pt>
                <c:pt idx="147">
                  <c:v>5.2410033761515588E-2</c:v>
                </c:pt>
                <c:pt idx="148">
                  <c:v>5.0147958463978938E-2</c:v>
                </c:pt>
                <c:pt idx="149">
                  <c:v>5.2172310524802486E-2</c:v>
                </c:pt>
                <c:pt idx="150">
                  <c:v>5.1481111114449862E-2</c:v>
                </c:pt>
                <c:pt idx="151">
                  <c:v>5.1825237225286765E-2</c:v>
                </c:pt>
                <c:pt idx="152">
                  <c:v>5.841165774322328E-2</c:v>
                </c:pt>
                <c:pt idx="153">
                  <c:v>4.7493339750768318E-2</c:v>
                </c:pt>
                <c:pt idx="154">
                  <c:v>5.6090529882552614E-2</c:v>
                </c:pt>
                <c:pt idx="155">
                  <c:v>5.0901067019758689E-2</c:v>
                </c:pt>
                <c:pt idx="156">
                  <c:v>5.0674751009646468E-2</c:v>
                </c:pt>
                <c:pt idx="157">
                  <c:v>5.7479541734860883E-2</c:v>
                </c:pt>
                <c:pt idx="158">
                  <c:v>5.7278790664115273E-2</c:v>
                </c:pt>
                <c:pt idx="159">
                  <c:v>4.6658692511590535E-2</c:v>
                </c:pt>
                <c:pt idx="160">
                  <c:v>4.8001351224213583E-2</c:v>
                </c:pt>
                <c:pt idx="161">
                  <c:v>5.3603697243124374E-2</c:v>
                </c:pt>
                <c:pt idx="162">
                  <c:v>6.1598539901257146E-2</c:v>
                </c:pt>
                <c:pt idx="163">
                  <c:v>4.7857132848934766E-2</c:v>
                </c:pt>
                <c:pt idx="164">
                  <c:v>5.3923808920483082E-2</c:v>
                </c:pt>
                <c:pt idx="165">
                  <c:v>5.3533345093606695E-2</c:v>
                </c:pt>
                <c:pt idx="166">
                  <c:v>5.2976336495021703E-2</c:v>
                </c:pt>
                <c:pt idx="167">
                  <c:v>4.7566999917701802E-2</c:v>
                </c:pt>
                <c:pt idx="168">
                  <c:v>5.0812501888270203E-2</c:v>
                </c:pt>
                <c:pt idx="169">
                  <c:v>4.7293966296505958E-2</c:v>
                </c:pt>
                <c:pt idx="170">
                  <c:v>5.1794355009990328E-2</c:v>
                </c:pt>
                <c:pt idx="171">
                  <c:v>5.0774381627543136E-2</c:v>
                </c:pt>
                <c:pt idx="172">
                  <c:v>5.0861801461254193E-2</c:v>
                </c:pt>
                <c:pt idx="173">
                  <c:v>5.1132854323154488E-2</c:v>
                </c:pt>
                <c:pt idx="174">
                  <c:v>4.8713931620604126E-2</c:v>
                </c:pt>
                <c:pt idx="175">
                  <c:v>4.7252376345278083E-2</c:v>
                </c:pt>
                <c:pt idx="176">
                  <c:v>5.4866802249783221E-2</c:v>
                </c:pt>
                <c:pt idx="177">
                  <c:v>4.7954801388696344E-2</c:v>
                </c:pt>
                <c:pt idx="178">
                  <c:v>4.6737798570300096E-2</c:v>
                </c:pt>
                <c:pt idx="179">
                  <c:v>4.6450980901345758E-2</c:v>
                </c:pt>
                <c:pt idx="180">
                  <c:v>3.9946810553400665E-2</c:v>
                </c:pt>
                <c:pt idx="181">
                  <c:v>4.8579982953345049E-2</c:v>
                </c:pt>
                <c:pt idx="182">
                  <c:v>4.5811405103222298E-2</c:v>
                </c:pt>
                <c:pt idx="183">
                  <c:v>4.8996141318983034E-2</c:v>
                </c:pt>
                <c:pt idx="184">
                  <c:v>4.5307216007142617E-2</c:v>
                </c:pt>
                <c:pt idx="185">
                  <c:v>4.6039675948467272E-2</c:v>
                </c:pt>
                <c:pt idx="186">
                  <c:v>4.3128203973158578E-2</c:v>
                </c:pt>
                <c:pt idx="187">
                  <c:v>5.6346990001527528E-2</c:v>
                </c:pt>
                <c:pt idx="188">
                  <c:v>4.2242665022409032E-2</c:v>
                </c:pt>
                <c:pt idx="189">
                  <c:v>4.3511139420718513E-2</c:v>
                </c:pt>
              </c:numCache>
            </c:numRef>
          </c:val>
          <c:smooth val="0"/>
          <c:extLst>
            <c:ext xmlns:c16="http://schemas.microsoft.com/office/drawing/2014/chart" uri="{C3380CC4-5D6E-409C-BE32-E72D297353CC}">
              <c16:uniqueId val="{00000001-B58B-4043-8459-3E2B8E527D6B}"/>
            </c:ext>
          </c:extLst>
        </c:ser>
        <c:dLbls>
          <c:showLegendKey val="0"/>
          <c:showVal val="0"/>
          <c:showCatName val="0"/>
          <c:showSerName val="0"/>
          <c:showPercent val="0"/>
          <c:showBubbleSize val="0"/>
        </c:dLbls>
        <c:smooth val="0"/>
        <c:axId val="822163615"/>
        <c:axId val="1743148111"/>
      </c:lineChart>
      <c:catAx>
        <c:axId val="8221636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65000"/>
                    <a:lumOff val="35000"/>
                  </a:schemeClr>
                </a:solidFill>
                <a:latin typeface="+mn-lt"/>
                <a:ea typeface="+mn-ea"/>
                <a:cs typeface="+mn-cs"/>
              </a:defRPr>
            </a:pPr>
            <a:endParaRPr lang="en-US"/>
          </a:p>
        </c:txPr>
        <c:crossAx val="1743148111"/>
        <c:crossesAt val="0"/>
        <c:auto val="1"/>
        <c:lblAlgn val="ctr"/>
        <c:lblOffset val="100"/>
        <c:tickMarkSkip val="2"/>
        <c:noMultiLvlLbl val="0"/>
      </c:catAx>
      <c:valAx>
        <c:axId val="1743148111"/>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216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20669-539A-400E-A369-EFF1CBB3C4E5}"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en-US"/>
        </a:p>
      </dgm:t>
    </dgm:pt>
    <dgm:pt modelId="{7FF8B209-727E-4134-92E6-5B751D890A5C}">
      <dgm:prSet phldrT="[Text]" custT="1"/>
      <dgm:spPr>
        <a:solidFill>
          <a:srgbClr val="01A990"/>
        </a:solidFill>
        <a:ln>
          <a:noFill/>
        </a:ln>
        <a:effectLst/>
        <a:scene3d>
          <a:camera prst="orthographicFront"/>
          <a:lightRig rig="flat" dir="t"/>
        </a:scene3d>
        <a:sp3d prstMaterial="dkEdge">
          <a:bevelT w="8200" h="381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GB" sz="1400" b="1" kern="1200">
              <a:solidFill>
                <a:prstClr val="white"/>
              </a:solidFill>
              <a:effectLst>
                <a:outerShdw blurRad="38100" dist="38100" dir="2700000" algn="tl">
                  <a:srgbClr val="000000">
                    <a:alpha val="43137"/>
                  </a:srgbClr>
                </a:outerShdw>
              </a:effectLst>
              <a:latin typeface="Arial Nova"/>
              <a:ea typeface="+mn-ea"/>
              <a:cs typeface="+mn-cs"/>
            </a:rPr>
            <a:t>Trade</a:t>
          </a:r>
          <a:endParaRPr lang="en-US" sz="1400" b="1" kern="1200">
            <a:solidFill>
              <a:prstClr val="white"/>
            </a:solidFill>
            <a:effectLst>
              <a:outerShdw blurRad="38100" dist="38100" dir="2700000" algn="tl">
                <a:srgbClr val="000000">
                  <a:alpha val="43137"/>
                </a:srgbClr>
              </a:outerShdw>
            </a:effectLst>
            <a:latin typeface="Arial Nova"/>
            <a:ea typeface="+mn-ea"/>
            <a:cs typeface="+mn-cs"/>
          </a:endParaRPr>
        </a:p>
      </dgm:t>
    </dgm:pt>
    <dgm:pt modelId="{5A9F9947-F196-49AF-8F7D-0A59E6F692FE}" type="parTrans" cxnId="{D3A34924-3DCC-4F4D-90A6-BCD8B25BD4FF}">
      <dgm:prSet/>
      <dgm:spPr/>
      <dgm:t>
        <a:bodyPr/>
        <a:lstStyle/>
        <a:p>
          <a:endParaRPr lang="en-US"/>
        </a:p>
      </dgm:t>
    </dgm:pt>
    <dgm:pt modelId="{BAC1AB81-D1B5-4AC4-A547-235C6E1B90AD}" type="sibTrans" cxnId="{D3A34924-3DCC-4F4D-90A6-BCD8B25BD4FF}">
      <dgm:prSet/>
      <dgm:spPr/>
      <dgm:t>
        <a:bodyPr/>
        <a:lstStyle/>
        <a:p>
          <a:endParaRPr lang="en-US"/>
        </a:p>
      </dgm:t>
    </dgm:pt>
    <dgm:pt modelId="{BB93D25C-7D8B-4726-848D-A1FB5D166EA3}">
      <dgm:prSet phldrT="[Text]" custT="1"/>
      <dgm:spPr>
        <a:gradFill rotWithShape="0">
          <a:gsLst>
            <a:gs pos="0">
              <a:srgbClr val="ACF9E9">
                <a:alpha val="50000"/>
                <a:hueOff val="0"/>
                <a:satOff val="0"/>
                <a:lumOff val="0"/>
                <a:alphaOff val="0"/>
                <a:lumMod val="110000"/>
                <a:satMod val="105000"/>
                <a:tint val="67000"/>
              </a:srgbClr>
            </a:gs>
            <a:gs pos="50000">
              <a:srgbClr val="ACF9E9">
                <a:alpha val="50000"/>
                <a:hueOff val="0"/>
                <a:satOff val="0"/>
                <a:lumOff val="0"/>
                <a:alphaOff val="0"/>
                <a:lumMod val="105000"/>
                <a:satMod val="103000"/>
                <a:tint val="73000"/>
              </a:srgbClr>
            </a:gs>
            <a:gs pos="100000">
              <a:srgbClr val="ACF9E9">
                <a:alpha val="5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GB" sz="700" b="1" kern="1200">
              <a:solidFill>
                <a:srgbClr val="333D3E"/>
              </a:solidFill>
              <a:latin typeface="Arial Nova"/>
              <a:ea typeface="+mn-ea"/>
              <a:cs typeface="+mn-cs"/>
            </a:rPr>
            <a:t>Collateral</a:t>
          </a:r>
          <a:endParaRPr lang="en-US" sz="700" b="1" kern="1200">
            <a:solidFill>
              <a:srgbClr val="333D3E"/>
            </a:solidFill>
            <a:latin typeface="Arial Nova"/>
            <a:ea typeface="+mn-ea"/>
            <a:cs typeface="+mn-cs"/>
          </a:endParaRPr>
        </a:p>
      </dgm:t>
    </dgm:pt>
    <dgm:pt modelId="{07C946BC-2517-4334-A96B-1CD6A66513B9}" type="parTrans" cxnId="{A156DCE6-8184-4899-86BA-DCF089B047A9}">
      <dgm:prSet/>
      <dgm:spPr/>
      <dgm:t>
        <a:bodyPr/>
        <a:lstStyle/>
        <a:p>
          <a:endParaRPr lang="en-US"/>
        </a:p>
      </dgm:t>
    </dgm:pt>
    <dgm:pt modelId="{5898565B-614D-4E1C-816A-323A63A55F5D}" type="sibTrans" cxnId="{A156DCE6-8184-4899-86BA-DCF089B047A9}">
      <dgm:prSet/>
      <dgm:spPr/>
      <dgm:t>
        <a:bodyPr/>
        <a:lstStyle/>
        <a:p>
          <a:endParaRPr lang="en-US"/>
        </a:p>
      </dgm:t>
    </dgm:pt>
    <dgm:pt modelId="{B50626D3-CA82-496B-A169-47B2F56D8B1E}">
      <dgm:prSet phldrT="[Text]"/>
      <dgm:spPr/>
      <dgm:t>
        <a:bodyPr/>
        <a:lstStyle/>
        <a:p>
          <a:r>
            <a:rPr lang="en-GB"/>
            <a:t>Depository Receipt Conversions</a:t>
          </a:r>
          <a:endParaRPr lang="en-US"/>
        </a:p>
      </dgm:t>
    </dgm:pt>
    <dgm:pt modelId="{8490FF79-A090-4E20-8076-2848A764A31E}" type="parTrans" cxnId="{3B84EED4-5B18-4E63-868C-F912248D5CA7}">
      <dgm:prSet/>
      <dgm:spPr/>
      <dgm:t>
        <a:bodyPr/>
        <a:lstStyle/>
        <a:p>
          <a:endParaRPr lang="en-US"/>
        </a:p>
      </dgm:t>
    </dgm:pt>
    <dgm:pt modelId="{FD61B9BC-5799-42BE-97FE-FF510D03BCEC}" type="sibTrans" cxnId="{3B84EED4-5B18-4E63-868C-F912248D5CA7}">
      <dgm:prSet/>
      <dgm:spPr/>
      <dgm:t>
        <a:bodyPr/>
        <a:lstStyle/>
        <a:p>
          <a:endParaRPr lang="en-US"/>
        </a:p>
      </dgm:t>
    </dgm:pt>
    <dgm:pt modelId="{F1FF4116-1C73-43C9-BBF3-25A7EFA94F96}">
      <dgm:prSet phldrT="[Text]" custT="1"/>
      <dgm:spPr/>
      <dgm:t>
        <a:bodyPr/>
        <a:lstStyle/>
        <a:p>
          <a:r>
            <a:rPr lang="en-US" sz="800" b="1"/>
            <a:t>Repo</a:t>
          </a:r>
        </a:p>
      </dgm:t>
    </dgm:pt>
    <dgm:pt modelId="{7E44F8BA-88C3-4ED4-ABAF-3883BB050673}" type="parTrans" cxnId="{C21A81A6-6E86-47B2-992A-0BF63CCDCC29}">
      <dgm:prSet/>
      <dgm:spPr/>
      <dgm:t>
        <a:bodyPr/>
        <a:lstStyle/>
        <a:p>
          <a:endParaRPr lang="en-US"/>
        </a:p>
      </dgm:t>
    </dgm:pt>
    <dgm:pt modelId="{CFFE0DF2-BE49-4513-925A-EC97834403E0}" type="sibTrans" cxnId="{C21A81A6-6E86-47B2-992A-0BF63CCDCC29}">
      <dgm:prSet/>
      <dgm:spPr/>
      <dgm:t>
        <a:bodyPr/>
        <a:lstStyle/>
        <a:p>
          <a:endParaRPr lang="en-US"/>
        </a:p>
      </dgm:t>
    </dgm:pt>
    <dgm:pt modelId="{C79C9A57-7FA4-4462-8715-D52B2B5856AB}">
      <dgm:prSet phldrT="[Text]"/>
      <dgm:spPr/>
      <dgm:t>
        <a:bodyPr/>
        <a:lstStyle/>
        <a:p>
          <a:r>
            <a:rPr lang="en-GB"/>
            <a:t>Account Transfers</a:t>
          </a:r>
          <a:endParaRPr lang="en-US"/>
        </a:p>
      </dgm:t>
    </dgm:pt>
    <dgm:pt modelId="{2FF33954-F556-4945-8B76-EB2BF393CC6F}" type="parTrans" cxnId="{F6655BDC-B8BF-48BF-940B-3ADA8C832288}">
      <dgm:prSet/>
      <dgm:spPr/>
      <dgm:t>
        <a:bodyPr/>
        <a:lstStyle/>
        <a:p>
          <a:endParaRPr lang="en-US"/>
        </a:p>
      </dgm:t>
    </dgm:pt>
    <dgm:pt modelId="{F4A4F6C1-D8C7-4EF0-9568-47FAF7721708}" type="sibTrans" cxnId="{F6655BDC-B8BF-48BF-940B-3ADA8C832288}">
      <dgm:prSet/>
      <dgm:spPr/>
      <dgm:t>
        <a:bodyPr/>
        <a:lstStyle/>
        <a:p>
          <a:endParaRPr lang="en-US"/>
        </a:p>
      </dgm:t>
    </dgm:pt>
    <dgm:pt modelId="{96D2F88D-A462-4023-ADBB-49BBC9775CA8}">
      <dgm:prSet phldrT="[Text]" custT="1"/>
      <dgm:spPr>
        <a:gradFill rotWithShape="0">
          <a:gsLst>
            <a:gs pos="0">
              <a:srgbClr val="ACF9E9">
                <a:alpha val="50000"/>
                <a:hueOff val="0"/>
                <a:satOff val="0"/>
                <a:lumOff val="0"/>
                <a:alphaOff val="0"/>
                <a:lumMod val="110000"/>
                <a:satMod val="105000"/>
                <a:tint val="67000"/>
              </a:srgbClr>
            </a:gs>
            <a:gs pos="50000">
              <a:srgbClr val="ACF9E9">
                <a:alpha val="50000"/>
                <a:hueOff val="0"/>
                <a:satOff val="0"/>
                <a:lumOff val="0"/>
                <a:alphaOff val="0"/>
                <a:lumMod val="105000"/>
                <a:satMod val="103000"/>
                <a:tint val="73000"/>
              </a:srgbClr>
            </a:gs>
            <a:gs pos="100000">
              <a:srgbClr val="ACF9E9">
                <a:alpha val="5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GB" sz="800" kern="1200">
              <a:solidFill>
                <a:srgbClr val="333D3E"/>
              </a:solidFill>
              <a:latin typeface="Arial Nova"/>
              <a:ea typeface="+mn-ea"/>
              <a:cs typeface="+mn-cs"/>
            </a:rPr>
            <a:t>Borrowing Lending</a:t>
          </a:r>
          <a:endParaRPr lang="en-US" sz="800" kern="1200">
            <a:solidFill>
              <a:srgbClr val="333D3E"/>
            </a:solidFill>
            <a:latin typeface="Arial Nova"/>
            <a:ea typeface="+mn-ea"/>
            <a:cs typeface="+mn-cs"/>
          </a:endParaRPr>
        </a:p>
      </dgm:t>
    </dgm:pt>
    <dgm:pt modelId="{08AAAC66-D2DF-437D-B26C-8B6E77D44B6B}" type="parTrans" cxnId="{76A698FF-45BB-4DE8-B0D7-B5F44A108EAE}">
      <dgm:prSet/>
      <dgm:spPr/>
      <dgm:t>
        <a:bodyPr/>
        <a:lstStyle/>
        <a:p>
          <a:endParaRPr lang="en-US"/>
        </a:p>
      </dgm:t>
    </dgm:pt>
    <dgm:pt modelId="{0576B5A2-FE56-49F4-84B1-74BBA30AB776}" type="sibTrans" cxnId="{76A698FF-45BB-4DE8-B0D7-B5F44A108EAE}">
      <dgm:prSet/>
      <dgm:spPr/>
      <dgm:t>
        <a:bodyPr/>
        <a:lstStyle/>
        <a:p>
          <a:endParaRPr lang="en-US"/>
        </a:p>
      </dgm:t>
    </dgm:pt>
    <dgm:pt modelId="{B1665930-30F9-4045-8B31-4B41BF730A01}">
      <dgm:prSet phldrT="[Text]"/>
      <dgm:spPr/>
      <dgm:t>
        <a:bodyPr/>
        <a:lstStyle/>
        <a:p>
          <a:r>
            <a:rPr lang="en-GB"/>
            <a:t>Funds Redemptions  Subscriptions</a:t>
          </a:r>
          <a:endParaRPr lang="en-US"/>
        </a:p>
      </dgm:t>
    </dgm:pt>
    <dgm:pt modelId="{63FC616D-7B79-47A5-8E82-13182EA13C3C}" type="parTrans" cxnId="{4B3DA03E-94A2-4F03-A1AB-FC31596F8FCC}">
      <dgm:prSet/>
      <dgm:spPr/>
      <dgm:t>
        <a:bodyPr/>
        <a:lstStyle/>
        <a:p>
          <a:endParaRPr lang="en-US"/>
        </a:p>
      </dgm:t>
    </dgm:pt>
    <dgm:pt modelId="{F4A76E28-D6D6-487D-8075-5D5CDC548C50}" type="sibTrans" cxnId="{4B3DA03E-94A2-4F03-A1AB-FC31596F8FCC}">
      <dgm:prSet/>
      <dgm:spPr/>
      <dgm:t>
        <a:bodyPr/>
        <a:lstStyle/>
        <a:p>
          <a:endParaRPr lang="en-US"/>
        </a:p>
      </dgm:t>
    </dgm:pt>
    <dgm:pt modelId="{C5E6C159-2A77-46DD-9726-4E499E884E53}">
      <dgm:prSet phldrT="[Text]" custT="1"/>
      <dgm:spPr/>
      <dgm:t>
        <a:bodyPr/>
        <a:lstStyle/>
        <a:p>
          <a:r>
            <a:rPr lang="en-GB" sz="700"/>
            <a:t>CCP Clearing</a:t>
          </a:r>
          <a:endParaRPr lang="en-US" sz="700"/>
        </a:p>
      </dgm:t>
    </dgm:pt>
    <dgm:pt modelId="{1887C151-2B8F-4552-9357-10CE0C02DFBC}" type="parTrans" cxnId="{B0568C9F-B401-46EC-8A0D-1F9EF8B42BD0}">
      <dgm:prSet/>
      <dgm:spPr/>
      <dgm:t>
        <a:bodyPr/>
        <a:lstStyle/>
        <a:p>
          <a:endParaRPr lang="en-US"/>
        </a:p>
      </dgm:t>
    </dgm:pt>
    <dgm:pt modelId="{8DD278C3-C752-4BCE-AC6D-E69467FFAAC3}" type="sibTrans" cxnId="{B0568C9F-B401-46EC-8A0D-1F9EF8B42BD0}">
      <dgm:prSet/>
      <dgm:spPr/>
      <dgm:t>
        <a:bodyPr/>
        <a:lstStyle/>
        <a:p>
          <a:endParaRPr lang="en-US"/>
        </a:p>
      </dgm:t>
    </dgm:pt>
    <dgm:pt modelId="{EC02E94B-21CE-4D05-9843-0DDB54D33E5F}">
      <dgm:prSet phldrT="[Text]"/>
      <dgm:spPr/>
      <dgm:t>
        <a:bodyPr/>
        <a:lstStyle/>
        <a:p>
          <a:r>
            <a:rPr lang="en-GB" b="1"/>
            <a:t>Corporate Actions</a:t>
          </a:r>
          <a:endParaRPr lang="en-US" b="1"/>
        </a:p>
      </dgm:t>
    </dgm:pt>
    <dgm:pt modelId="{6423DE2E-8727-4EA7-9E72-9744074D0B79}" type="parTrans" cxnId="{D22C92C5-2479-4882-8B8E-C1ACE479902B}">
      <dgm:prSet/>
      <dgm:spPr/>
      <dgm:t>
        <a:bodyPr/>
        <a:lstStyle/>
        <a:p>
          <a:endParaRPr lang="en-US"/>
        </a:p>
      </dgm:t>
    </dgm:pt>
    <dgm:pt modelId="{2D2736CB-1331-42C3-B1E6-D2C035D53855}" type="sibTrans" cxnId="{D22C92C5-2479-4882-8B8E-C1ACE479902B}">
      <dgm:prSet/>
      <dgm:spPr/>
      <dgm:t>
        <a:bodyPr/>
        <a:lstStyle/>
        <a:p>
          <a:endParaRPr lang="en-US"/>
        </a:p>
      </dgm:t>
    </dgm:pt>
    <dgm:pt modelId="{3990FCBA-5254-4BB7-AD52-DD9E35FC61E5}">
      <dgm:prSet phldrT="[Text]"/>
      <dgm:spPr/>
      <dgm:t>
        <a:bodyPr/>
        <a:lstStyle/>
        <a:p>
          <a:r>
            <a:rPr lang="en-GB"/>
            <a:t>New Issues &amp; Placements</a:t>
          </a:r>
          <a:endParaRPr lang="en-US"/>
        </a:p>
      </dgm:t>
    </dgm:pt>
    <dgm:pt modelId="{7C25293A-9DDE-4434-A3A6-2DEED3584855}" type="parTrans" cxnId="{B4B59F5B-628B-4B2D-BD92-3FCBE0FA87C0}">
      <dgm:prSet/>
      <dgm:spPr/>
      <dgm:t>
        <a:bodyPr/>
        <a:lstStyle/>
        <a:p>
          <a:endParaRPr lang="en-US"/>
        </a:p>
      </dgm:t>
    </dgm:pt>
    <dgm:pt modelId="{CE45BAF6-148D-4B9C-991B-69D203349A49}" type="sibTrans" cxnId="{B4B59F5B-628B-4B2D-BD92-3FCBE0FA87C0}">
      <dgm:prSet/>
      <dgm:spPr/>
      <dgm:t>
        <a:bodyPr/>
        <a:lstStyle/>
        <a:p>
          <a:endParaRPr lang="en-US"/>
        </a:p>
      </dgm:t>
    </dgm:pt>
    <dgm:pt modelId="{66481FEA-5ED7-43DD-83F5-98781C4CE9E3}" type="pres">
      <dgm:prSet presAssocID="{26920669-539A-400E-A369-EFF1CBB3C4E5}" presName="composite" presStyleCnt="0">
        <dgm:presLayoutVars>
          <dgm:chMax val="1"/>
          <dgm:dir/>
          <dgm:resizeHandles val="exact"/>
        </dgm:presLayoutVars>
      </dgm:prSet>
      <dgm:spPr/>
    </dgm:pt>
    <dgm:pt modelId="{B6202046-DBD9-4DC7-BAB0-181DFAA6A4B2}" type="pres">
      <dgm:prSet presAssocID="{26920669-539A-400E-A369-EFF1CBB3C4E5}" presName="radial" presStyleCnt="0">
        <dgm:presLayoutVars>
          <dgm:animLvl val="ctr"/>
        </dgm:presLayoutVars>
      </dgm:prSet>
      <dgm:spPr/>
    </dgm:pt>
    <dgm:pt modelId="{25A0AFE3-0E00-4458-BBDE-2A5D7F0F03DC}" type="pres">
      <dgm:prSet presAssocID="{7FF8B209-727E-4134-92E6-5B751D890A5C}" presName="centerShape" presStyleLbl="vennNode1" presStyleIdx="0" presStyleCnt="10" custScaleX="90528" custScaleY="95640"/>
      <dgm:spPr>
        <a:xfrm>
          <a:off x="2367305" y="1072617"/>
          <a:ext cx="2665434" cy="2665434"/>
        </a:xfrm>
        <a:prstGeom prst="ellipse">
          <a:avLst/>
        </a:prstGeom>
      </dgm:spPr>
    </dgm:pt>
    <dgm:pt modelId="{149389C7-D426-4D40-9627-2513D2DAD82C}" type="pres">
      <dgm:prSet presAssocID="{BB93D25C-7D8B-4726-848D-A1FB5D166EA3}" presName="node" presStyleLbl="vennNode1" presStyleIdx="1" presStyleCnt="10" custScaleX="93835" custScaleY="84101" custRadScaleRad="100024" custRadScaleInc="-897">
        <dgm:presLayoutVars>
          <dgm:bulletEnabled val="1"/>
        </dgm:presLayoutVars>
      </dgm:prSet>
      <dgm:spPr>
        <a:xfrm>
          <a:off x="2984387" y="-8165"/>
          <a:ext cx="1409508" cy="1352601"/>
        </a:xfrm>
        <a:prstGeom prst="ellipse">
          <a:avLst/>
        </a:prstGeom>
      </dgm:spPr>
    </dgm:pt>
    <dgm:pt modelId="{AFB58D90-4AFC-476A-93E1-BB865509B9DC}" type="pres">
      <dgm:prSet presAssocID="{B50626D3-CA82-496B-A169-47B2F56D8B1E}" presName="node" presStyleLbl="vennNode1" presStyleIdx="2" presStyleCnt="10" custScaleX="81458" custScaleY="75990">
        <dgm:presLayoutVars>
          <dgm:bulletEnabled val="1"/>
        </dgm:presLayoutVars>
      </dgm:prSet>
      <dgm:spPr/>
    </dgm:pt>
    <dgm:pt modelId="{DE46EDD1-1F5A-4841-A003-52BA0C98C54B}" type="pres">
      <dgm:prSet presAssocID="{F1FF4116-1C73-43C9-BBF3-25A7EFA94F96}" presName="node" presStyleLbl="vennNode1" presStyleIdx="3" presStyleCnt="10" custScaleX="93857" custScaleY="78115">
        <dgm:presLayoutVars>
          <dgm:bulletEnabled val="1"/>
        </dgm:presLayoutVars>
      </dgm:prSet>
      <dgm:spPr/>
    </dgm:pt>
    <dgm:pt modelId="{3E4223CD-E3DC-44B4-A3CF-ABDFE41B2822}" type="pres">
      <dgm:prSet presAssocID="{C79C9A57-7FA4-4462-8715-D52B2B5856AB}" presName="node" presStyleLbl="vennNode1" presStyleIdx="4" presStyleCnt="10" custScaleX="81458" custScaleY="75990" custRadScaleRad="92564" custRadScaleInc="-24723">
        <dgm:presLayoutVars>
          <dgm:bulletEnabled val="1"/>
        </dgm:presLayoutVars>
      </dgm:prSet>
      <dgm:spPr/>
    </dgm:pt>
    <dgm:pt modelId="{B2606CA8-7C67-4E2F-8E62-D67AE17BF921}" type="pres">
      <dgm:prSet presAssocID="{96D2F88D-A462-4023-ADBB-49BBC9775CA8}" presName="node" presStyleLbl="vennNode1" presStyleIdx="5" presStyleCnt="10" custScaleX="111388" custScaleY="108869" custRadScaleRad="87212" custRadScaleInc="-12778">
        <dgm:presLayoutVars>
          <dgm:bulletEnabled val="1"/>
        </dgm:presLayoutVars>
      </dgm:prSet>
      <dgm:spPr>
        <a:xfrm>
          <a:off x="3551936" y="3312310"/>
          <a:ext cx="1484487" cy="1450915"/>
        </a:xfrm>
        <a:prstGeom prst="ellipse">
          <a:avLst/>
        </a:prstGeom>
      </dgm:spPr>
    </dgm:pt>
    <dgm:pt modelId="{29F716E5-2547-4F58-9580-4C4B894975A2}" type="pres">
      <dgm:prSet presAssocID="{B1665930-30F9-4045-8B31-4B41BF730A01}" presName="node" presStyleLbl="vennNode1" presStyleIdx="6" presStyleCnt="10" custRadScaleRad="84477" custRadScaleInc="12443">
        <dgm:presLayoutVars>
          <dgm:bulletEnabled val="1"/>
        </dgm:presLayoutVars>
      </dgm:prSet>
      <dgm:spPr/>
    </dgm:pt>
    <dgm:pt modelId="{469741E4-D863-45FB-BB6B-F54E0FE7DA21}" type="pres">
      <dgm:prSet presAssocID="{C5E6C159-2A77-46DD-9726-4E499E884E53}" presName="node" presStyleLbl="vennNode1" presStyleIdx="7" presStyleCnt="10" custScaleX="91928" custScaleY="82470">
        <dgm:presLayoutVars>
          <dgm:bulletEnabled val="1"/>
        </dgm:presLayoutVars>
      </dgm:prSet>
      <dgm:spPr/>
    </dgm:pt>
    <dgm:pt modelId="{7D4FCB7F-D4E0-40CD-AF76-CC1C7C9F0A50}" type="pres">
      <dgm:prSet presAssocID="{EC02E94B-21CE-4D05-9843-0DDB54D33E5F}" presName="node" presStyleLbl="vennNode1" presStyleIdx="8" presStyleCnt="10">
        <dgm:presLayoutVars>
          <dgm:bulletEnabled val="1"/>
        </dgm:presLayoutVars>
      </dgm:prSet>
      <dgm:spPr/>
    </dgm:pt>
    <dgm:pt modelId="{D3933695-41B9-496D-83C0-0415E960371E}" type="pres">
      <dgm:prSet presAssocID="{3990FCBA-5254-4BB7-AD52-DD9E35FC61E5}" presName="node" presStyleLbl="vennNode1" presStyleIdx="9" presStyleCnt="10" custScaleX="81458" custScaleY="75990">
        <dgm:presLayoutVars>
          <dgm:bulletEnabled val="1"/>
        </dgm:presLayoutVars>
      </dgm:prSet>
      <dgm:spPr/>
    </dgm:pt>
  </dgm:ptLst>
  <dgm:cxnLst>
    <dgm:cxn modelId="{70A1F31F-A3E1-4189-9BB2-21B85CDFFF57}" type="presOf" srcId="{7FF8B209-727E-4134-92E6-5B751D890A5C}" destId="{25A0AFE3-0E00-4458-BBDE-2A5D7F0F03DC}" srcOrd="0" destOrd="0" presId="urn:microsoft.com/office/officeart/2005/8/layout/radial3"/>
    <dgm:cxn modelId="{D3A34924-3DCC-4F4D-90A6-BCD8B25BD4FF}" srcId="{26920669-539A-400E-A369-EFF1CBB3C4E5}" destId="{7FF8B209-727E-4134-92E6-5B751D890A5C}" srcOrd="0" destOrd="0" parTransId="{5A9F9947-F196-49AF-8F7D-0A59E6F692FE}" sibTransId="{BAC1AB81-D1B5-4AC4-A547-235C6E1B90AD}"/>
    <dgm:cxn modelId="{00C70D2E-BDC6-4B9E-961A-6A724386CA7B}" type="presOf" srcId="{B1665930-30F9-4045-8B31-4B41BF730A01}" destId="{29F716E5-2547-4F58-9580-4C4B894975A2}" srcOrd="0" destOrd="0" presId="urn:microsoft.com/office/officeart/2005/8/layout/radial3"/>
    <dgm:cxn modelId="{4B3DA03E-94A2-4F03-A1AB-FC31596F8FCC}" srcId="{7FF8B209-727E-4134-92E6-5B751D890A5C}" destId="{B1665930-30F9-4045-8B31-4B41BF730A01}" srcOrd="5" destOrd="0" parTransId="{63FC616D-7B79-47A5-8E82-13182EA13C3C}" sibTransId="{F4A76E28-D6D6-487D-8075-5D5CDC548C50}"/>
    <dgm:cxn modelId="{B4B59F5B-628B-4B2D-BD92-3FCBE0FA87C0}" srcId="{7FF8B209-727E-4134-92E6-5B751D890A5C}" destId="{3990FCBA-5254-4BB7-AD52-DD9E35FC61E5}" srcOrd="8" destOrd="0" parTransId="{7C25293A-9DDE-4434-A3A6-2DEED3584855}" sibTransId="{CE45BAF6-148D-4B9C-991B-69D203349A49}"/>
    <dgm:cxn modelId="{F8D9E061-4103-4C97-AE48-3B3AECDA6804}" type="presOf" srcId="{3990FCBA-5254-4BB7-AD52-DD9E35FC61E5}" destId="{D3933695-41B9-496D-83C0-0415E960371E}" srcOrd="0" destOrd="0" presId="urn:microsoft.com/office/officeart/2005/8/layout/radial3"/>
    <dgm:cxn modelId="{56EC2942-DA1E-4540-A978-86EE2EAF99C7}" type="presOf" srcId="{EC02E94B-21CE-4D05-9843-0DDB54D33E5F}" destId="{7D4FCB7F-D4E0-40CD-AF76-CC1C7C9F0A50}" srcOrd="0" destOrd="0" presId="urn:microsoft.com/office/officeart/2005/8/layout/radial3"/>
    <dgm:cxn modelId="{F3687E69-A1D0-480C-9EBD-F9AFA378A1F4}" type="presOf" srcId="{96D2F88D-A462-4023-ADBB-49BBC9775CA8}" destId="{B2606CA8-7C67-4E2F-8E62-D67AE17BF921}" srcOrd="0" destOrd="0" presId="urn:microsoft.com/office/officeart/2005/8/layout/radial3"/>
    <dgm:cxn modelId="{8D0E6C4E-F9F1-4223-875E-A02F3BED9052}" type="presOf" srcId="{BB93D25C-7D8B-4726-848D-A1FB5D166EA3}" destId="{149389C7-D426-4D40-9627-2513D2DAD82C}" srcOrd="0" destOrd="0" presId="urn:microsoft.com/office/officeart/2005/8/layout/radial3"/>
    <dgm:cxn modelId="{1F734181-45DD-4262-951B-89BA883C00E4}" type="presOf" srcId="{26920669-539A-400E-A369-EFF1CBB3C4E5}" destId="{66481FEA-5ED7-43DD-83F5-98781C4CE9E3}" srcOrd="0" destOrd="0" presId="urn:microsoft.com/office/officeart/2005/8/layout/radial3"/>
    <dgm:cxn modelId="{B0568C9F-B401-46EC-8A0D-1F9EF8B42BD0}" srcId="{7FF8B209-727E-4134-92E6-5B751D890A5C}" destId="{C5E6C159-2A77-46DD-9726-4E499E884E53}" srcOrd="6" destOrd="0" parTransId="{1887C151-2B8F-4552-9357-10CE0C02DFBC}" sibTransId="{8DD278C3-C752-4BCE-AC6D-E69467FFAAC3}"/>
    <dgm:cxn modelId="{C21A81A6-6E86-47B2-992A-0BF63CCDCC29}" srcId="{7FF8B209-727E-4134-92E6-5B751D890A5C}" destId="{F1FF4116-1C73-43C9-BBF3-25A7EFA94F96}" srcOrd="2" destOrd="0" parTransId="{7E44F8BA-88C3-4ED4-ABAF-3883BB050673}" sibTransId="{CFFE0DF2-BE49-4513-925A-EC97834403E0}"/>
    <dgm:cxn modelId="{66DF70BC-F941-4B8B-AC1C-687062F0AAE7}" type="presOf" srcId="{C5E6C159-2A77-46DD-9726-4E499E884E53}" destId="{469741E4-D863-45FB-BB6B-F54E0FE7DA21}" srcOrd="0" destOrd="0" presId="urn:microsoft.com/office/officeart/2005/8/layout/radial3"/>
    <dgm:cxn modelId="{D22C92C5-2479-4882-8B8E-C1ACE479902B}" srcId="{7FF8B209-727E-4134-92E6-5B751D890A5C}" destId="{EC02E94B-21CE-4D05-9843-0DDB54D33E5F}" srcOrd="7" destOrd="0" parTransId="{6423DE2E-8727-4EA7-9E72-9744074D0B79}" sibTransId="{2D2736CB-1331-42C3-B1E6-D2C035D53855}"/>
    <dgm:cxn modelId="{3B84EED4-5B18-4E63-868C-F912248D5CA7}" srcId="{7FF8B209-727E-4134-92E6-5B751D890A5C}" destId="{B50626D3-CA82-496B-A169-47B2F56D8B1E}" srcOrd="1" destOrd="0" parTransId="{8490FF79-A090-4E20-8076-2848A764A31E}" sibTransId="{FD61B9BC-5799-42BE-97FE-FF510D03BCEC}"/>
    <dgm:cxn modelId="{F6655BDC-B8BF-48BF-940B-3ADA8C832288}" srcId="{7FF8B209-727E-4134-92E6-5B751D890A5C}" destId="{C79C9A57-7FA4-4462-8715-D52B2B5856AB}" srcOrd="3" destOrd="0" parTransId="{2FF33954-F556-4945-8B76-EB2BF393CC6F}" sibTransId="{F4A4F6C1-D8C7-4EF0-9568-47FAF7721708}"/>
    <dgm:cxn modelId="{33F685E1-31B9-4EFB-8B42-23398D4184AA}" type="presOf" srcId="{B50626D3-CA82-496B-A169-47B2F56D8B1E}" destId="{AFB58D90-4AFC-476A-93E1-BB865509B9DC}" srcOrd="0" destOrd="0" presId="urn:microsoft.com/office/officeart/2005/8/layout/radial3"/>
    <dgm:cxn modelId="{A156DCE6-8184-4899-86BA-DCF089B047A9}" srcId="{7FF8B209-727E-4134-92E6-5B751D890A5C}" destId="{BB93D25C-7D8B-4726-848D-A1FB5D166EA3}" srcOrd="0" destOrd="0" parTransId="{07C946BC-2517-4334-A96B-1CD6A66513B9}" sibTransId="{5898565B-614D-4E1C-816A-323A63A55F5D}"/>
    <dgm:cxn modelId="{ACAC25EB-7A27-43BD-83B5-CCF32BB31877}" type="presOf" srcId="{C79C9A57-7FA4-4462-8715-D52B2B5856AB}" destId="{3E4223CD-E3DC-44B4-A3CF-ABDFE41B2822}" srcOrd="0" destOrd="0" presId="urn:microsoft.com/office/officeart/2005/8/layout/radial3"/>
    <dgm:cxn modelId="{43611BF0-5367-4355-92E4-A17DE11049F8}" type="presOf" srcId="{F1FF4116-1C73-43C9-BBF3-25A7EFA94F96}" destId="{DE46EDD1-1F5A-4841-A003-52BA0C98C54B}" srcOrd="0" destOrd="0" presId="urn:microsoft.com/office/officeart/2005/8/layout/radial3"/>
    <dgm:cxn modelId="{76A698FF-45BB-4DE8-B0D7-B5F44A108EAE}" srcId="{7FF8B209-727E-4134-92E6-5B751D890A5C}" destId="{96D2F88D-A462-4023-ADBB-49BBC9775CA8}" srcOrd="4" destOrd="0" parTransId="{08AAAC66-D2DF-437D-B26C-8B6E77D44B6B}" sibTransId="{0576B5A2-FE56-49F4-84B1-74BBA30AB776}"/>
    <dgm:cxn modelId="{5EE99D8C-B56B-4F87-9E66-B43EF2446B05}" type="presParOf" srcId="{66481FEA-5ED7-43DD-83F5-98781C4CE9E3}" destId="{B6202046-DBD9-4DC7-BAB0-181DFAA6A4B2}" srcOrd="0" destOrd="0" presId="urn:microsoft.com/office/officeart/2005/8/layout/radial3"/>
    <dgm:cxn modelId="{69EAED4E-0741-4E1D-B613-FE4D781DA836}" type="presParOf" srcId="{B6202046-DBD9-4DC7-BAB0-181DFAA6A4B2}" destId="{25A0AFE3-0E00-4458-BBDE-2A5D7F0F03DC}" srcOrd="0" destOrd="0" presId="urn:microsoft.com/office/officeart/2005/8/layout/radial3"/>
    <dgm:cxn modelId="{EDC5A56C-8E11-4CD9-96E0-CEC94CC14250}" type="presParOf" srcId="{B6202046-DBD9-4DC7-BAB0-181DFAA6A4B2}" destId="{149389C7-D426-4D40-9627-2513D2DAD82C}" srcOrd="1" destOrd="0" presId="urn:microsoft.com/office/officeart/2005/8/layout/radial3"/>
    <dgm:cxn modelId="{5975B012-0D18-4D48-9A08-090D0C35A29E}" type="presParOf" srcId="{B6202046-DBD9-4DC7-BAB0-181DFAA6A4B2}" destId="{AFB58D90-4AFC-476A-93E1-BB865509B9DC}" srcOrd="2" destOrd="0" presId="urn:microsoft.com/office/officeart/2005/8/layout/radial3"/>
    <dgm:cxn modelId="{8BF49350-D916-419F-B48C-9CB5EA83715E}" type="presParOf" srcId="{B6202046-DBD9-4DC7-BAB0-181DFAA6A4B2}" destId="{DE46EDD1-1F5A-4841-A003-52BA0C98C54B}" srcOrd="3" destOrd="0" presId="urn:microsoft.com/office/officeart/2005/8/layout/radial3"/>
    <dgm:cxn modelId="{E002B6D1-2780-4971-8ACC-EC485748ADA4}" type="presParOf" srcId="{B6202046-DBD9-4DC7-BAB0-181DFAA6A4B2}" destId="{3E4223CD-E3DC-44B4-A3CF-ABDFE41B2822}" srcOrd="4" destOrd="0" presId="urn:microsoft.com/office/officeart/2005/8/layout/radial3"/>
    <dgm:cxn modelId="{4EAD1A46-491F-4B8F-9C67-5F04022E21EB}" type="presParOf" srcId="{B6202046-DBD9-4DC7-BAB0-181DFAA6A4B2}" destId="{B2606CA8-7C67-4E2F-8E62-D67AE17BF921}" srcOrd="5" destOrd="0" presId="urn:microsoft.com/office/officeart/2005/8/layout/radial3"/>
    <dgm:cxn modelId="{27A605A6-F740-4711-8635-4AEBCAFEBCC0}" type="presParOf" srcId="{B6202046-DBD9-4DC7-BAB0-181DFAA6A4B2}" destId="{29F716E5-2547-4F58-9580-4C4B894975A2}" srcOrd="6" destOrd="0" presId="urn:microsoft.com/office/officeart/2005/8/layout/radial3"/>
    <dgm:cxn modelId="{86B3C922-5EC5-4C1E-8C73-AFDD354964E8}" type="presParOf" srcId="{B6202046-DBD9-4DC7-BAB0-181DFAA6A4B2}" destId="{469741E4-D863-45FB-BB6B-F54E0FE7DA21}" srcOrd="7" destOrd="0" presId="urn:microsoft.com/office/officeart/2005/8/layout/radial3"/>
    <dgm:cxn modelId="{71C6C5E0-F567-491E-8F3E-41CD144C7437}" type="presParOf" srcId="{B6202046-DBD9-4DC7-BAB0-181DFAA6A4B2}" destId="{7D4FCB7F-D4E0-40CD-AF76-CC1C7C9F0A50}" srcOrd="8" destOrd="0" presId="urn:microsoft.com/office/officeart/2005/8/layout/radial3"/>
    <dgm:cxn modelId="{B5DEBD9F-F96F-4FD5-9D1B-528C0D7EE567}" type="presParOf" srcId="{B6202046-DBD9-4DC7-BAB0-181DFAA6A4B2}" destId="{D3933695-41B9-496D-83C0-0415E960371E}"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20669-539A-400E-A369-EFF1CBB3C4E5}"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en-US"/>
        </a:p>
      </dgm:t>
    </dgm:pt>
    <dgm:pt modelId="{7FF8B209-727E-4134-92E6-5B751D890A5C}">
      <dgm:prSet phldrT="[Text]" custT="1"/>
      <dgm:spPr>
        <a:ln>
          <a:solidFill>
            <a:srgbClr val="80D4C8"/>
          </a:solidFill>
        </a:ln>
      </dgm:spPr>
      <dgm:t>
        <a:bodyPr/>
        <a:lstStyle/>
        <a:p>
          <a:r>
            <a:rPr lang="en-GB" sz="1600">
              <a:solidFill>
                <a:schemeClr val="tx1"/>
              </a:solidFill>
            </a:rPr>
            <a:t>Trade</a:t>
          </a:r>
          <a:endParaRPr lang="en-US" sz="1600">
            <a:solidFill>
              <a:schemeClr val="tx1"/>
            </a:solidFill>
          </a:endParaRPr>
        </a:p>
      </dgm:t>
    </dgm:pt>
    <dgm:pt modelId="{5A9F9947-F196-49AF-8F7D-0A59E6F692FE}" type="parTrans" cxnId="{D3A34924-3DCC-4F4D-90A6-BCD8B25BD4FF}">
      <dgm:prSet/>
      <dgm:spPr/>
      <dgm:t>
        <a:bodyPr/>
        <a:lstStyle/>
        <a:p>
          <a:endParaRPr lang="en-US"/>
        </a:p>
      </dgm:t>
    </dgm:pt>
    <dgm:pt modelId="{BAC1AB81-D1B5-4AC4-A547-235C6E1B90AD}" type="sibTrans" cxnId="{D3A34924-3DCC-4F4D-90A6-BCD8B25BD4FF}">
      <dgm:prSet/>
      <dgm:spPr/>
      <dgm:t>
        <a:bodyPr/>
        <a:lstStyle/>
        <a:p>
          <a:endParaRPr lang="en-US"/>
        </a:p>
      </dgm:t>
    </dgm:pt>
    <dgm:pt modelId="{BB93D25C-7D8B-4726-848D-A1FB5D166EA3}">
      <dgm:prSet phldrT="[Text]" custT="1"/>
      <dgm:spPr>
        <a:solidFill>
          <a:srgbClr val="01A990"/>
        </a:solidFill>
      </dgm:spPr>
      <dgm:t>
        <a:bodyPr/>
        <a:lstStyle/>
        <a:p>
          <a:r>
            <a:rPr lang="en-GB" sz="800" b="1" dirty="0">
              <a:solidFill>
                <a:schemeClr val="bg1"/>
              </a:solidFill>
              <a:effectLst>
                <a:outerShdw blurRad="38100" dist="38100" dir="2700000" algn="tl">
                  <a:srgbClr val="000000">
                    <a:alpha val="43137"/>
                  </a:srgbClr>
                </a:outerShdw>
              </a:effectLst>
            </a:rPr>
            <a:t>Collateral</a:t>
          </a:r>
          <a:endParaRPr lang="en-US" sz="800" b="1" dirty="0">
            <a:solidFill>
              <a:schemeClr val="bg1"/>
            </a:solidFill>
            <a:effectLst>
              <a:outerShdw blurRad="38100" dist="38100" dir="2700000" algn="tl">
                <a:srgbClr val="000000">
                  <a:alpha val="43137"/>
                </a:srgbClr>
              </a:outerShdw>
            </a:effectLst>
          </a:endParaRPr>
        </a:p>
      </dgm:t>
    </dgm:pt>
    <dgm:pt modelId="{07C946BC-2517-4334-A96B-1CD6A66513B9}" type="parTrans" cxnId="{A156DCE6-8184-4899-86BA-DCF089B047A9}">
      <dgm:prSet/>
      <dgm:spPr/>
      <dgm:t>
        <a:bodyPr/>
        <a:lstStyle/>
        <a:p>
          <a:endParaRPr lang="en-US"/>
        </a:p>
      </dgm:t>
    </dgm:pt>
    <dgm:pt modelId="{5898565B-614D-4E1C-816A-323A63A55F5D}" type="sibTrans" cxnId="{A156DCE6-8184-4899-86BA-DCF089B047A9}">
      <dgm:prSet/>
      <dgm:spPr/>
      <dgm:t>
        <a:bodyPr/>
        <a:lstStyle/>
        <a:p>
          <a:endParaRPr lang="en-US"/>
        </a:p>
      </dgm:t>
    </dgm:pt>
    <dgm:pt modelId="{B50626D3-CA82-496B-A169-47B2F56D8B1E}">
      <dgm:prSet phldrT="[Text]"/>
      <dgm:spPr/>
      <dgm:t>
        <a:bodyPr/>
        <a:lstStyle/>
        <a:p>
          <a:r>
            <a:rPr lang="en-GB"/>
            <a:t>Depository Receipt Conversions</a:t>
          </a:r>
          <a:endParaRPr lang="en-US"/>
        </a:p>
      </dgm:t>
    </dgm:pt>
    <dgm:pt modelId="{8490FF79-A090-4E20-8076-2848A764A31E}" type="parTrans" cxnId="{3B84EED4-5B18-4E63-868C-F912248D5CA7}">
      <dgm:prSet/>
      <dgm:spPr/>
      <dgm:t>
        <a:bodyPr/>
        <a:lstStyle/>
        <a:p>
          <a:endParaRPr lang="en-US"/>
        </a:p>
      </dgm:t>
    </dgm:pt>
    <dgm:pt modelId="{FD61B9BC-5799-42BE-97FE-FF510D03BCEC}" type="sibTrans" cxnId="{3B84EED4-5B18-4E63-868C-F912248D5CA7}">
      <dgm:prSet/>
      <dgm:spPr/>
      <dgm:t>
        <a:bodyPr/>
        <a:lstStyle/>
        <a:p>
          <a:endParaRPr lang="en-US"/>
        </a:p>
      </dgm:t>
    </dgm:pt>
    <dgm:pt modelId="{F1FF4116-1C73-43C9-BBF3-25A7EFA94F96}">
      <dgm:prSet phldrT="[Text]" custT="1"/>
      <dgm:spPr/>
      <dgm:t>
        <a:bodyPr/>
        <a:lstStyle/>
        <a:p>
          <a:r>
            <a:rPr lang="en-US" sz="900" b="1"/>
            <a:t>Repo</a:t>
          </a:r>
        </a:p>
      </dgm:t>
    </dgm:pt>
    <dgm:pt modelId="{7E44F8BA-88C3-4ED4-ABAF-3883BB050673}" type="parTrans" cxnId="{C21A81A6-6E86-47B2-992A-0BF63CCDCC29}">
      <dgm:prSet/>
      <dgm:spPr/>
      <dgm:t>
        <a:bodyPr/>
        <a:lstStyle/>
        <a:p>
          <a:endParaRPr lang="en-US"/>
        </a:p>
      </dgm:t>
    </dgm:pt>
    <dgm:pt modelId="{CFFE0DF2-BE49-4513-925A-EC97834403E0}" type="sibTrans" cxnId="{C21A81A6-6E86-47B2-992A-0BF63CCDCC29}">
      <dgm:prSet/>
      <dgm:spPr/>
      <dgm:t>
        <a:bodyPr/>
        <a:lstStyle/>
        <a:p>
          <a:endParaRPr lang="en-US"/>
        </a:p>
      </dgm:t>
    </dgm:pt>
    <dgm:pt modelId="{C79C9A57-7FA4-4462-8715-D52B2B5856AB}">
      <dgm:prSet phldrT="[Text]"/>
      <dgm:spPr/>
      <dgm:t>
        <a:bodyPr/>
        <a:lstStyle/>
        <a:p>
          <a:r>
            <a:rPr lang="en-GB"/>
            <a:t>Account Transfers</a:t>
          </a:r>
          <a:endParaRPr lang="en-US"/>
        </a:p>
      </dgm:t>
    </dgm:pt>
    <dgm:pt modelId="{2FF33954-F556-4945-8B76-EB2BF393CC6F}" type="parTrans" cxnId="{F6655BDC-B8BF-48BF-940B-3ADA8C832288}">
      <dgm:prSet/>
      <dgm:spPr/>
      <dgm:t>
        <a:bodyPr/>
        <a:lstStyle/>
        <a:p>
          <a:endParaRPr lang="en-US"/>
        </a:p>
      </dgm:t>
    </dgm:pt>
    <dgm:pt modelId="{F4A4F6C1-D8C7-4EF0-9568-47FAF7721708}" type="sibTrans" cxnId="{F6655BDC-B8BF-48BF-940B-3ADA8C832288}">
      <dgm:prSet/>
      <dgm:spPr/>
      <dgm:t>
        <a:bodyPr/>
        <a:lstStyle/>
        <a:p>
          <a:endParaRPr lang="en-US"/>
        </a:p>
      </dgm:t>
    </dgm:pt>
    <dgm:pt modelId="{96D2F88D-A462-4023-ADBB-49BBC9775CA8}">
      <dgm:prSet phldrT="[Text]" custT="1"/>
      <dgm:spPr>
        <a:solidFill>
          <a:srgbClr val="01A990"/>
        </a:solidFill>
      </dgm:spPr>
      <dgm:t>
        <a:bodyPr/>
        <a:lstStyle/>
        <a:p>
          <a:r>
            <a:rPr lang="en-GB" sz="800" b="1" dirty="0">
              <a:solidFill>
                <a:schemeClr val="bg1"/>
              </a:solidFill>
              <a:effectLst>
                <a:outerShdw blurRad="38100" dist="38100" dir="2700000" algn="tl">
                  <a:srgbClr val="000000">
                    <a:alpha val="43137"/>
                  </a:srgbClr>
                </a:outerShdw>
              </a:effectLst>
            </a:rPr>
            <a:t>Borrowing Lending</a:t>
          </a:r>
          <a:endParaRPr lang="en-US" sz="800" b="1" dirty="0">
            <a:solidFill>
              <a:schemeClr val="bg1"/>
            </a:solidFill>
            <a:effectLst>
              <a:outerShdw blurRad="38100" dist="38100" dir="2700000" algn="tl">
                <a:srgbClr val="000000">
                  <a:alpha val="43137"/>
                </a:srgbClr>
              </a:outerShdw>
            </a:effectLst>
          </a:endParaRPr>
        </a:p>
      </dgm:t>
    </dgm:pt>
    <dgm:pt modelId="{08AAAC66-D2DF-437D-B26C-8B6E77D44B6B}" type="parTrans" cxnId="{76A698FF-45BB-4DE8-B0D7-B5F44A108EAE}">
      <dgm:prSet/>
      <dgm:spPr/>
      <dgm:t>
        <a:bodyPr/>
        <a:lstStyle/>
        <a:p>
          <a:endParaRPr lang="en-US"/>
        </a:p>
      </dgm:t>
    </dgm:pt>
    <dgm:pt modelId="{0576B5A2-FE56-49F4-84B1-74BBA30AB776}" type="sibTrans" cxnId="{76A698FF-45BB-4DE8-B0D7-B5F44A108EAE}">
      <dgm:prSet/>
      <dgm:spPr/>
      <dgm:t>
        <a:bodyPr/>
        <a:lstStyle/>
        <a:p>
          <a:endParaRPr lang="en-US"/>
        </a:p>
      </dgm:t>
    </dgm:pt>
    <dgm:pt modelId="{B1665930-30F9-4045-8B31-4B41BF730A01}">
      <dgm:prSet phldrT="[Text]"/>
      <dgm:spPr/>
      <dgm:t>
        <a:bodyPr/>
        <a:lstStyle/>
        <a:p>
          <a:r>
            <a:rPr lang="en-GB"/>
            <a:t>Funds Redemptions  Subscriptions</a:t>
          </a:r>
          <a:endParaRPr lang="en-US"/>
        </a:p>
      </dgm:t>
    </dgm:pt>
    <dgm:pt modelId="{63FC616D-7B79-47A5-8E82-13182EA13C3C}" type="parTrans" cxnId="{4B3DA03E-94A2-4F03-A1AB-FC31596F8FCC}">
      <dgm:prSet/>
      <dgm:spPr/>
      <dgm:t>
        <a:bodyPr/>
        <a:lstStyle/>
        <a:p>
          <a:endParaRPr lang="en-US"/>
        </a:p>
      </dgm:t>
    </dgm:pt>
    <dgm:pt modelId="{F4A76E28-D6D6-487D-8075-5D5CDC548C50}" type="sibTrans" cxnId="{4B3DA03E-94A2-4F03-A1AB-FC31596F8FCC}">
      <dgm:prSet/>
      <dgm:spPr/>
      <dgm:t>
        <a:bodyPr/>
        <a:lstStyle/>
        <a:p>
          <a:endParaRPr lang="en-US"/>
        </a:p>
      </dgm:t>
    </dgm:pt>
    <dgm:pt modelId="{C5E6C159-2A77-46DD-9726-4E499E884E53}">
      <dgm:prSet phldrT="[Text]" custT="1"/>
      <dgm:spPr/>
      <dgm:t>
        <a:bodyPr/>
        <a:lstStyle/>
        <a:p>
          <a:r>
            <a:rPr lang="en-GB" sz="900"/>
            <a:t>CCP Clearing</a:t>
          </a:r>
          <a:endParaRPr lang="en-US" sz="900"/>
        </a:p>
      </dgm:t>
    </dgm:pt>
    <dgm:pt modelId="{1887C151-2B8F-4552-9357-10CE0C02DFBC}" type="parTrans" cxnId="{B0568C9F-B401-46EC-8A0D-1F9EF8B42BD0}">
      <dgm:prSet/>
      <dgm:spPr/>
      <dgm:t>
        <a:bodyPr/>
        <a:lstStyle/>
        <a:p>
          <a:endParaRPr lang="en-US"/>
        </a:p>
      </dgm:t>
    </dgm:pt>
    <dgm:pt modelId="{8DD278C3-C752-4BCE-AC6D-E69467FFAAC3}" type="sibTrans" cxnId="{B0568C9F-B401-46EC-8A0D-1F9EF8B42BD0}">
      <dgm:prSet/>
      <dgm:spPr/>
      <dgm:t>
        <a:bodyPr/>
        <a:lstStyle/>
        <a:p>
          <a:endParaRPr lang="en-US"/>
        </a:p>
      </dgm:t>
    </dgm:pt>
    <dgm:pt modelId="{EC02E94B-21CE-4D05-9843-0DDB54D33E5F}">
      <dgm:prSet phldrT="[Text]"/>
      <dgm:spPr/>
      <dgm:t>
        <a:bodyPr/>
        <a:lstStyle/>
        <a:p>
          <a:r>
            <a:rPr lang="en-GB" b="1"/>
            <a:t>Corporate Actions</a:t>
          </a:r>
          <a:endParaRPr lang="en-US" b="1"/>
        </a:p>
      </dgm:t>
    </dgm:pt>
    <dgm:pt modelId="{6423DE2E-8727-4EA7-9E72-9744074D0B79}" type="parTrans" cxnId="{D22C92C5-2479-4882-8B8E-C1ACE479902B}">
      <dgm:prSet/>
      <dgm:spPr/>
      <dgm:t>
        <a:bodyPr/>
        <a:lstStyle/>
        <a:p>
          <a:endParaRPr lang="en-US"/>
        </a:p>
      </dgm:t>
    </dgm:pt>
    <dgm:pt modelId="{2D2736CB-1331-42C3-B1E6-D2C035D53855}" type="sibTrans" cxnId="{D22C92C5-2479-4882-8B8E-C1ACE479902B}">
      <dgm:prSet/>
      <dgm:spPr/>
      <dgm:t>
        <a:bodyPr/>
        <a:lstStyle/>
        <a:p>
          <a:endParaRPr lang="en-US"/>
        </a:p>
      </dgm:t>
    </dgm:pt>
    <dgm:pt modelId="{3990FCBA-5254-4BB7-AD52-DD9E35FC61E5}">
      <dgm:prSet phldrT="[Text]"/>
      <dgm:spPr/>
      <dgm:t>
        <a:bodyPr/>
        <a:lstStyle/>
        <a:p>
          <a:r>
            <a:rPr lang="en-GB"/>
            <a:t>New Issues &amp; Placements</a:t>
          </a:r>
          <a:endParaRPr lang="en-US"/>
        </a:p>
      </dgm:t>
    </dgm:pt>
    <dgm:pt modelId="{7C25293A-9DDE-4434-A3A6-2DEED3584855}" type="parTrans" cxnId="{B4B59F5B-628B-4B2D-BD92-3FCBE0FA87C0}">
      <dgm:prSet/>
      <dgm:spPr/>
      <dgm:t>
        <a:bodyPr/>
        <a:lstStyle/>
        <a:p>
          <a:endParaRPr lang="en-US"/>
        </a:p>
      </dgm:t>
    </dgm:pt>
    <dgm:pt modelId="{CE45BAF6-148D-4B9C-991B-69D203349A49}" type="sibTrans" cxnId="{B4B59F5B-628B-4B2D-BD92-3FCBE0FA87C0}">
      <dgm:prSet/>
      <dgm:spPr/>
      <dgm:t>
        <a:bodyPr/>
        <a:lstStyle/>
        <a:p>
          <a:endParaRPr lang="en-US"/>
        </a:p>
      </dgm:t>
    </dgm:pt>
    <dgm:pt modelId="{66481FEA-5ED7-43DD-83F5-98781C4CE9E3}" type="pres">
      <dgm:prSet presAssocID="{26920669-539A-400E-A369-EFF1CBB3C4E5}" presName="composite" presStyleCnt="0">
        <dgm:presLayoutVars>
          <dgm:chMax val="1"/>
          <dgm:dir/>
          <dgm:resizeHandles val="exact"/>
        </dgm:presLayoutVars>
      </dgm:prSet>
      <dgm:spPr/>
    </dgm:pt>
    <dgm:pt modelId="{B6202046-DBD9-4DC7-BAB0-181DFAA6A4B2}" type="pres">
      <dgm:prSet presAssocID="{26920669-539A-400E-A369-EFF1CBB3C4E5}" presName="radial" presStyleCnt="0">
        <dgm:presLayoutVars>
          <dgm:animLvl val="ctr"/>
        </dgm:presLayoutVars>
      </dgm:prSet>
      <dgm:spPr/>
    </dgm:pt>
    <dgm:pt modelId="{25A0AFE3-0E00-4458-BBDE-2A5D7F0F03DC}" type="pres">
      <dgm:prSet presAssocID="{7FF8B209-727E-4134-92E6-5B751D890A5C}" presName="centerShape" presStyleLbl="vennNode1" presStyleIdx="0" presStyleCnt="10"/>
      <dgm:spPr/>
    </dgm:pt>
    <dgm:pt modelId="{149389C7-D426-4D40-9627-2513D2DAD82C}" type="pres">
      <dgm:prSet presAssocID="{BB93D25C-7D8B-4726-848D-A1FB5D166EA3}" presName="node" presStyleLbl="vennNode1" presStyleIdx="1" presStyleCnt="10" custScaleX="105762" custScaleY="101492" custRadScaleRad="100024" custRadScaleInc="-897">
        <dgm:presLayoutVars>
          <dgm:bulletEnabled val="1"/>
        </dgm:presLayoutVars>
      </dgm:prSet>
      <dgm:spPr/>
    </dgm:pt>
    <dgm:pt modelId="{AFB58D90-4AFC-476A-93E1-BB865509B9DC}" type="pres">
      <dgm:prSet presAssocID="{B50626D3-CA82-496B-A169-47B2F56D8B1E}" presName="node" presStyleLbl="vennNode1" presStyleIdx="2" presStyleCnt="10" custScaleX="81458" custScaleY="75990">
        <dgm:presLayoutVars>
          <dgm:bulletEnabled val="1"/>
        </dgm:presLayoutVars>
      </dgm:prSet>
      <dgm:spPr/>
    </dgm:pt>
    <dgm:pt modelId="{DE46EDD1-1F5A-4841-A003-52BA0C98C54B}" type="pres">
      <dgm:prSet presAssocID="{F1FF4116-1C73-43C9-BBF3-25A7EFA94F96}" presName="node" presStyleLbl="vennNode1" presStyleIdx="3" presStyleCnt="10" custScaleX="117780" custScaleY="114401">
        <dgm:presLayoutVars>
          <dgm:bulletEnabled val="1"/>
        </dgm:presLayoutVars>
      </dgm:prSet>
      <dgm:spPr/>
    </dgm:pt>
    <dgm:pt modelId="{3E4223CD-E3DC-44B4-A3CF-ABDFE41B2822}" type="pres">
      <dgm:prSet presAssocID="{C79C9A57-7FA4-4462-8715-D52B2B5856AB}" presName="node" presStyleLbl="vennNode1" presStyleIdx="4" presStyleCnt="10" custScaleX="81458" custScaleY="75990">
        <dgm:presLayoutVars>
          <dgm:bulletEnabled val="1"/>
        </dgm:presLayoutVars>
      </dgm:prSet>
      <dgm:spPr/>
    </dgm:pt>
    <dgm:pt modelId="{B2606CA8-7C67-4E2F-8E62-D67AE17BF921}" type="pres">
      <dgm:prSet presAssocID="{96D2F88D-A462-4023-ADBB-49BBC9775CA8}" presName="node" presStyleLbl="vennNode1" presStyleIdx="5" presStyleCnt="10" custScaleX="122036" custScaleY="124923">
        <dgm:presLayoutVars>
          <dgm:bulletEnabled val="1"/>
        </dgm:presLayoutVars>
      </dgm:prSet>
      <dgm:spPr/>
    </dgm:pt>
    <dgm:pt modelId="{29F716E5-2547-4F58-9580-4C4B894975A2}" type="pres">
      <dgm:prSet presAssocID="{B1665930-30F9-4045-8B31-4B41BF730A01}" presName="node" presStyleLbl="vennNode1" presStyleIdx="6" presStyleCnt="10">
        <dgm:presLayoutVars>
          <dgm:bulletEnabled val="1"/>
        </dgm:presLayoutVars>
      </dgm:prSet>
      <dgm:spPr/>
    </dgm:pt>
    <dgm:pt modelId="{469741E4-D863-45FB-BB6B-F54E0FE7DA21}" type="pres">
      <dgm:prSet presAssocID="{C5E6C159-2A77-46DD-9726-4E499E884E53}" presName="node" presStyleLbl="vennNode1" presStyleIdx="7" presStyleCnt="10" custScaleX="91928" custScaleY="82470">
        <dgm:presLayoutVars>
          <dgm:bulletEnabled val="1"/>
        </dgm:presLayoutVars>
      </dgm:prSet>
      <dgm:spPr/>
    </dgm:pt>
    <dgm:pt modelId="{7D4FCB7F-D4E0-40CD-AF76-CC1C7C9F0A50}" type="pres">
      <dgm:prSet presAssocID="{EC02E94B-21CE-4D05-9843-0DDB54D33E5F}" presName="node" presStyleLbl="vennNode1" presStyleIdx="8" presStyleCnt="10">
        <dgm:presLayoutVars>
          <dgm:bulletEnabled val="1"/>
        </dgm:presLayoutVars>
      </dgm:prSet>
      <dgm:spPr/>
    </dgm:pt>
    <dgm:pt modelId="{D3933695-41B9-496D-83C0-0415E960371E}" type="pres">
      <dgm:prSet presAssocID="{3990FCBA-5254-4BB7-AD52-DD9E35FC61E5}" presName="node" presStyleLbl="vennNode1" presStyleIdx="9" presStyleCnt="10" custScaleX="81458" custScaleY="75990">
        <dgm:presLayoutVars>
          <dgm:bulletEnabled val="1"/>
        </dgm:presLayoutVars>
      </dgm:prSet>
      <dgm:spPr/>
    </dgm:pt>
  </dgm:ptLst>
  <dgm:cxnLst>
    <dgm:cxn modelId="{70A1F31F-A3E1-4189-9BB2-21B85CDFFF57}" type="presOf" srcId="{7FF8B209-727E-4134-92E6-5B751D890A5C}" destId="{25A0AFE3-0E00-4458-BBDE-2A5D7F0F03DC}" srcOrd="0" destOrd="0" presId="urn:microsoft.com/office/officeart/2005/8/layout/radial3"/>
    <dgm:cxn modelId="{D3A34924-3DCC-4F4D-90A6-BCD8B25BD4FF}" srcId="{26920669-539A-400E-A369-EFF1CBB3C4E5}" destId="{7FF8B209-727E-4134-92E6-5B751D890A5C}" srcOrd="0" destOrd="0" parTransId="{5A9F9947-F196-49AF-8F7D-0A59E6F692FE}" sibTransId="{BAC1AB81-D1B5-4AC4-A547-235C6E1B90AD}"/>
    <dgm:cxn modelId="{00C70D2E-BDC6-4B9E-961A-6A724386CA7B}" type="presOf" srcId="{B1665930-30F9-4045-8B31-4B41BF730A01}" destId="{29F716E5-2547-4F58-9580-4C4B894975A2}" srcOrd="0" destOrd="0" presId="urn:microsoft.com/office/officeart/2005/8/layout/radial3"/>
    <dgm:cxn modelId="{4B3DA03E-94A2-4F03-A1AB-FC31596F8FCC}" srcId="{7FF8B209-727E-4134-92E6-5B751D890A5C}" destId="{B1665930-30F9-4045-8B31-4B41BF730A01}" srcOrd="5" destOrd="0" parTransId="{63FC616D-7B79-47A5-8E82-13182EA13C3C}" sibTransId="{F4A76E28-D6D6-487D-8075-5D5CDC548C50}"/>
    <dgm:cxn modelId="{B4B59F5B-628B-4B2D-BD92-3FCBE0FA87C0}" srcId="{7FF8B209-727E-4134-92E6-5B751D890A5C}" destId="{3990FCBA-5254-4BB7-AD52-DD9E35FC61E5}" srcOrd="8" destOrd="0" parTransId="{7C25293A-9DDE-4434-A3A6-2DEED3584855}" sibTransId="{CE45BAF6-148D-4B9C-991B-69D203349A49}"/>
    <dgm:cxn modelId="{F8D9E061-4103-4C97-AE48-3B3AECDA6804}" type="presOf" srcId="{3990FCBA-5254-4BB7-AD52-DD9E35FC61E5}" destId="{D3933695-41B9-496D-83C0-0415E960371E}" srcOrd="0" destOrd="0" presId="urn:microsoft.com/office/officeart/2005/8/layout/radial3"/>
    <dgm:cxn modelId="{56EC2942-DA1E-4540-A978-86EE2EAF99C7}" type="presOf" srcId="{EC02E94B-21CE-4D05-9843-0DDB54D33E5F}" destId="{7D4FCB7F-D4E0-40CD-AF76-CC1C7C9F0A50}" srcOrd="0" destOrd="0" presId="urn:microsoft.com/office/officeart/2005/8/layout/radial3"/>
    <dgm:cxn modelId="{F3687E69-A1D0-480C-9EBD-F9AFA378A1F4}" type="presOf" srcId="{96D2F88D-A462-4023-ADBB-49BBC9775CA8}" destId="{B2606CA8-7C67-4E2F-8E62-D67AE17BF921}" srcOrd="0" destOrd="0" presId="urn:microsoft.com/office/officeart/2005/8/layout/radial3"/>
    <dgm:cxn modelId="{8D0E6C4E-F9F1-4223-875E-A02F3BED9052}" type="presOf" srcId="{BB93D25C-7D8B-4726-848D-A1FB5D166EA3}" destId="{149389C7-D426-4D40-9627-2513D2DAD82C}" srcOrd="0" destOrd="0" presId="urn:microsoft.com/office/officeart/2005/8/layout/radial3"/>
    <dgm:cxn modelId="{1F734181-45DD-4262-951B-89BA883C00E4}" type="presOf" srcId="{26920669-539A-400E-A369-EFF1CBB3C4E5}" destId="{66481FEA-5ED7-43DD-83F5-98781C4CE9E3}" srcOrd="0" destOrd="0" presId="urn:microsoft.com/office/officeart/2005/8/layout/radial3"/>
    <dgm:cxn modelId="{B0568C9F-B401-46EC-8A0D-1F9EF8B42BD0}" srcId="{7FF8B209-727E-4134-92E6-5B751D890A5C}" destId="{C5E6C159-2A77-46DD-9726-4E499E884E53}" srcOrd="6" destOrd="0" parTransId="{1887C151-2B8F-4552-9357-10CE0C02DFBC}" sibTransId="{8DD278C3-C752-4BCE-AC6D-E69467FFAAC3}"/>
    <dgm:cxn modelId="{C21A81A6-6E86-47B2-992A-0BF63CCDCC29}" srcId="{7FF8B209-727E-4134-92E6-5B751D890A5C}" destId="{F1FF4116-1C73-43C9-BBF3-25A7EFA94F96}" srcOrd="2" destOrd="0" parTransId="{7E44F8BA-88C3-4ED4-ABAF-3883BB050673}" sibTransId="{CFFE0DF2-BE49-4513-925A-EC97834403E0}"/>
    <dgm:cxn modelId="{66DF70BC-F941-4B8B-AC1C-687062F0AAE7}" type="presOf" srcId="{C5E6C159-2A77-46DD-9726-4E499E884E53}" destId="{469741E4-D863-45FB-BB6B-F54E0FE7DA21}" srcOrd="0" destOrd="0" presId="urn:microsoft.com/office/officeart/2005/8/layout/radial3"/>
    <dgm:cxn modelId="{D22C92C5-2479-4882-8B8E-C1ACE479902B}" srcId="{7FF8B209-727E-4134-92E6-5B751D890A5C}" destId="{EC02E94B-21CE-4D05-9843-0DDB54D33E5F}" srcOrd="7" destOrd="0" parTransId="{6423DE2E-8727-4EA7-9E72-9744074D0B79}" sibTransId="{2D2736CB-1331-42C3-B1E6-D2C035D53855}"/>
    <dgm:cxn modelId="{3B84EED4-5B18-4E63-868C-F912248D5CA7}" srcId="{7FF8B209-727E-4134-92E6-5B751D890A5C}" destId="{B50626D3-CA82-496B-A169-47B2F56D8B1E}" srcOrd="1" destOrd="0" parTransId="{8490FF79-A090-4E20-8076-2848A764A31E}" sibTransId="{FD61B9BC-5799-42BE-97FE-FF510D03BCEC}"/>
    <dgm:cxn modelId="{F6655BDC-B8BF-48BF-940B-3ADA8C832288}" srcId="{7FF8B209-727E-4134-92E6-5B751D890A5C}" destId="{C79C9A57-7FA4-4462-8715-D52B2B5856AB}" srcOrd="3" destOrd="0" parTransId="{2FF33954-F556-4945-8B76-EB2BF393CC6F}" sibTransId="{F4A4F6C1-D8C7-4EF0-9568-47FAF7721708}"/>
    <dgm:cxn modelId="{33F685E1-31B9-4EFB-8B42-23398D4184AA}" type="presOf" srcId="{B50626D3-CA82-496B-A169-47B2F56D8B1E}" destId="{AFB58D90-4AFC-476A-93E1-BB865509B9DC}" srcOrd="0" destOrd="0" presId="urn:microsoft.com/office/officeart/2005/8/layout/radial3"/>
    <dgm:cxn modelId="{A156DCE6-8184-4899-86BA-DCF089B047A9}" srcId="{7FF8B209-727E-4134-92E6-5B751D890A5C}" destId="{BB93D25C-7D8B-4726-848D-A1FB5D166EA3}" srcOrd="0" destOrd="0" parTransId="{07C946BC-2517-4334-A96B-1CD6A66513B9}" sibTransId="{5898565B-614D-4E1C-816A-323A63A55F5D}"/>
    <dgm:cxn modelId="{ACAC25EB-7A27-43BD-83B5-CCF32BB31877}" type="presOf" srcId="{C79C9A57-7FA4-4462-8715-D52B2B5856AB}" destId="{3E4223CD-E3DC-44B4-A3CF-ABDFE41B2822}" srcOrd="0" destOrd="0" presId="urn:microsoft.com/office/officeart/2005/8/layout/radial3"/>
    <dgm:cxn modelId="{43611BF0-5367-4355-92E4-A17DE11049F8}" type="presOf" srcId="{F1FF4116-1C73-43C9-BBF3-25A7EFA94F96}" destId="{DE46EDD1-1F5A-4841-A003-52BA0C98C54B}" srcOrd="0" destOrd="0" presId="urn:microsoft.com/office/officeart/2005/8/layout/radial3"/>
    <dgm:cxn modelId="{76A698FF-45BB-4DE8-B0D7-B5F44A108EAE}" srcId="{7FF8B209-727E-4134-92E6-5B751D890A5C}" destId="{96D2F88D-A462-4023-ADBB-49BBC9775CA8}" srcOrd="4" destOrd="0" parTransId="{08AAAC66-D2DF-437D-B26C-8B6E77D44B6B}" sibTransId="{0576B5A2-FE56-49F4-84B1-74BBA30AB776}"/>
    <dgm:cxn modelId="{5EE99D8C-B56B-4F87-9E66-B43EF2446B05}" type="presParOf" srcId="{66481FEA-5ED7-43DD-83F5-98781C4CE9E3}" destId="{B6202046-DBD9-4DC7-BAB0-181DFAA6A4B2}" srcOrd="0" destOrd="0" presId="urn:microsoft.com/office/officeart/2005/8/layout/radial3"/>
    <dgm:cxn modelId="{69EAED4E-0741-4E1D-B613-FE4D781DA836}" type="presParOf" srcId="{B6202046-DBD9-4DC7-BAB0-181DFAA6A4B2}" destId="{25A0AFE3-0E00-4458-BBDE-2A5D7F0F03DC}" srcOrd="0" destOrd="0" presId="urn:microsoft.com/office/officeart/2005/8/layout/radial3"/>
    <dgm:cxn modelId="{EDC5A56C-8E11-4CD9-96E0-CEC94CC14250}" type="presParOf" srcId="{B6202046-DBD9-4DC7-BAB0-181DFAA6A4B2}" destId="{149389C7-D426-4D40-9627-2513D2DAD82C}" srcOrd="1" destOrd="0" presId="urn:microsoft.com/office/officeart/2005/8/layout/radial3"/>
    <dgm:cxn modelId="{5975B012-0D18-4D48-9A08-090D0C35A29E}" type="presParOf" srcId="{B6202046-DBD9-4DC7-BAB0-181DFAA6A4B2}" destId="{AFB58D90-4AFC-476A-93E1-BB865509B9DC}" srcOrd="2" destOrd="0" presId="urn:microsoft.com/office/officeart/2005/8/layout/radial3"/>
    <dgm:cxn modelId="{8BF49350-D916-419F-B48C-9CB5EA83715E}" type="presParOf" srcId="{B6202046-DBD9-4DC7-BAB0-181DFAA6A4B2}" destId="{DE46EDD1-1F5A-4841-A003-52BA0C98C54B}" srcOrd="3" destOrd="0" presId="urn:microsoft.com/office/officeart/2005/8/layout/radial3"/>
    <dgm:cxn modelId="{E002B6D1-2780-4971-8ACC-EC485748ADA4}" type="presParOf" srcId="{B6202046-DBD9-4DC7-BAB0-181DFAA6A4B2}" destId="{3E4223CD-E3DC-44B4-A3CF-ABDFE41B2822}" srcOrd="4" destOrd="0" presId="urn:microsoft.com/office/officeart/2005/8/layout/radial3"/>
    <dgm:cxn modelId="{4EAD1A46-491F-4B8F-9C67-5F04022E21EB}" type="presParOf" srcId="{B6202046-DBD9-4DC7-BAB0-181DFAA6A4B2}" destId="{B2606CA8-7C67-4E2F-8E62-D67AE17BF921}" srcOrd="5" destOrd="0" presId="urn:microsoft.com/office/officeart/2005/8/layout/radial3"/>
    <dgm:cxn modelId="{27A605A6-F740-4711-8635-4AEBCAFEBCC0}" type="presParOf" srcId="{B6202046-DBD9-4DC7-BAB0-181DFAA6A4B2}" destId="{29F716E5-2547-4F58-9580-4C4B894975A2}" srcOrd="6" destOrd="0" presId="urn:microsoft.com/office/officeart/2005/8/layout/radial3"/>
    <dgm:cxn modelId="{86B3C922-5EC5-4C1E-8C73-AFDD354964E8}" type="presParOf" srcId="{B6202046-DBD9-4DC7-BAB0-181DFAA6A4B2}" destId="{469741E4-D863-45FB-BB6B-F54E0FE7DA21}" srcOrd="7" destOrd="0" presId="urn:microsoft.com/office/officeart/2005/8/layout/radial3"/>
    <dgm:cxn modelId="{71C6C5E0-F567-491E-8F3E-41CD144C7437}" type="presParOf" srcId="{B6202046-DBD9-4DC7-BAB0-181DFAA6A4B2}" destId="{7D4FCB7F-D4E0-40CD-AF76-CC1C7C9F0A50}" srcOrd="8" destOrd="0" presId="urn:microsoft.com/office/officeart/2005/8/layout/radial3"/>
    <dgm:cxn modelId="{B5DEBD9F-F96F-4FD5-9D1B-528C0D7EE567}" type="presParOf" srcId="{B6202046-DBD9-4DC7-BAB0-181DFAA6A4B2}" destId="{D3933695-41B9-496D-83C0-0415E960371E}" srcOrd="9"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AFE3-0E00-4458-BBDE-2A5D7F0F03DC}">
      <dsp:nvSpPr>
        <dsp:cNvPr id="0" name=""/>
        <dsp:cNvSpPr/>
      </dsp:nvSpPr>
      <dsp:spPr>
        <a:xfrm>
          <a:off x="1087190" y="532265"/>
          <a:ext cx="1197204" cy="1264808"/>
        </a:xfrm>
        <a:prstGeom prst="ellipse">
          <a:avLst/>
        </a:prstGeom>
        <a:solidFill>
          <a:srgbClr val="01A990"/>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solidFill>
                <a:prstClr val="white"/>
              </a:solidFill>
              <a:effectLst>
                <a:outerShdw blurRad="38100" dist="38100" dir="2700000" algn="tl">
                  <a:srgbClr val="000000">
                    <a:alpha val="43137"/>
                  </a:srgbClr>
                </a:outerShdw>
              </a:effectLst>
              <a:latin typeface="Arial Nova"/>
              <a:ea typeface="+mn-ea"/>
              <a:cs typeface="+mn-cs"/>
            </a:rPr>
            <a:t>Trade</a:t>
          </a:r>
          <a:endParaRPr lang="en-US" sz="1400" b="1" kern="1200">
            <a:solidFill>
              <a:prstClr val="white"/>
            </a:solidFill>
            <a:effectLst>
              <a:outerShdw blurRad="38100" dist="38100" dir="2700000" algn="tl">
                <a:srgbClr val="000000">
                  <a:alpha val="43137"/>
                </a:srgbClr>
              </a:outerShdw>
            </a:effectLst>
            <a:latin typeface="Arial Nova"/>
            <a:ea typeface="+mn-ea"/>
            <a:cs typeface="+mn-cs"/>
          </a:endParaRPr>
        </a:p>
      </dsp:txBody>
      <dsp:txXfrm>
        <a:off x="1262516" y="717492"/>
        <a:ext cx="846552" cy="894354"/>
      </dsp:txXfrm>
    </dsp:sp>
    <dsp:sp modelId="{149389C7-D426-4D40-9627-2513D2DAD82C}">
      <dsp:nvSpPr>
        <dsp:cNvPr id="0" name=""/>
        <dsp:cNvSpPr/>
      </dsp:nvSpPr>
      <dsp:spPr>
        <a:xfrm>
          <a:off x="1370159" y="24507"/>
          <a:ext cx="620469" cy="556104"/>
        </a:xfrm>
        <a:prstGeom prst="ellipse">
          <a:avLst/>
        </a:prstGeom>
        <a:gradFill rotWithShape="0">
          <a:gsLst>
            <a:gs pos="0">
              <a:srgbClr val="ACF9E9">
                <a:alpha val="50000"/>
                <a:hueOff val="0"/>
                <a:satOff val="0"/>
                <a:lumOff val="0"/>
                <a:alphaOff val="0"/>
                <a:lumMod val="110000"/>
                <a:satMod val="105000"/>
                <a:tint val="67000"/>
              </a:srgbClr>
            </a:gs>
            <a:gs pos="50000">
              <a:srgbClr val="ACF9E9">
                <a:alpha val="50000"/>
                <a:hueOff val="0"/>
                <a:satOff val="0"/>
                <a:lumOff val="0"/>
                <a:alphaOff val="0"/>
                <a:lumMod val="105000"/>
                <a:satMod val="103000"/>
                <a:tint val="73000"/>
              </a:srgbClr>
            </a:gs>
            <a:gs pos="100000">
              <a:srgbClr val="ACF9E9">
                <a:alpha val="5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700" b="1" kern="1200">
              <a:solidFill>
                <a:srgbClr val="333D3E"/>
              </a:solidFill>
              <a:latin typeface="Arial Nova"/>
              <a:ea typeface="+mn-ea"/>
              <a:cs typeface="+mn-cs"/>
            </a:rPr>
            <a:t>Collateral</a:t>
          </a:r>
          <a:endParaRPr lang="en-US" sz="700" b="1" kern="1200">
            <a:solidFill>
              <a:srgbClr val="333D3E"/>
            </a:solidFill>
            <a:latin typeface="Arial Nova"/>
            <a:ea typeface="+mn-ea"/>
            <a:cs typeface="+mn-cs"/>
          </a:endParaRPr>
        </a:p>
      </dsp:txBody>
      <dsp:txXfrm>
        <a:off x="1461025" y="105947"/>
        <a:ext cx="438737" cy="393224"/>
      </dsp:txXfrm>
    </dsp:sp>
    <dsp:sp modelId="{AFB58D90-4AFC-476A-93E1-BB865509B9DC}">
      <dsp:nvSpPr>
        <dsp:cNvPr id="0" name=""/>
        <dsp:cNvSpPr/>
      </dsp:nvSpPr>
      <dsp:spPr>
        <a:xfrm>
          <a:off x="1970509" y="253164"/>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Depository Receipt Conversions</a:t>
          </a:r>
          <a:endParaRPr lang="en-US" sz="500" kern="1200"/>
        </a:p>
      </dsp:txBody>
      <dsp:txXfrm>
        <a:off x="2049389" y="326749"/>
        <a:ext cx="380868" cy="355301"/>
      </dsp:txXfrm>
    </dsp:sp>
    <dsp:sp modelId="{DE46EDD1-1F5A-4841-A003-52BA0C98C54B}">
      <dsp:nvSpPr>
        <dsp:cNvPr id="0" name=""/>
        <dsp:cNvSpPr/>
      </dsp:nvSpPr>
      <dsp:spPr>
        <a:xfrm>
          <a:off x="2224310" y="756737"/>
          <a:ext cx="620614" cy="51652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Repo</a:t>
          </a:r>
        </a:p>
      </dsp:txBody>
      <dsp:txXfrm>
        <a:off x="2315197" y="832380"/>
        <a:ext cx="438840" cy="365237"/>
      </dsp:txXfrm>
    </dsp:sp>
    <dsp:sp modelId="{3E4223CD-E3DC-44B4-A3CF-ABDFE41B2822}">
      <dsp:nvSpPr>
        <dsp:cNvPr id="0" name=""/>
        <dsp:cNvSpPr/>
      </dsp:nvSpPr>
      <dsp:spPr>
        <a:xfrm>
          <a:off x="2165662" y="1187756"/>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Account Transfers</a:t>
          </a:r>
          <a:endParaRPr lang="en-US" sz="500" kern="1200"/>
        </a:p>
      </dsp:txBody>
      <dsp:txXfrm>
        <a:off x="2244542" y="1261341"/>
        <a:ext cx="380868" cy="355301"/>
      </dsp:txXfrm>
    </dsp:sp>
    <dsp:sp modelId="{B2606CA8-7C67-4E2F-8E62-D67AE17BF921}">
      <dsp:nvSpPr>
        <dsp:cNvPr id="0" name=""/>
        <dsp:cNvSpPr/>
      </dsp:nvSpPr>
      <dsp:spPr>
        <a:xfrm>
          <a:off x="1636527" y="1485382"/>
          <a:ext cx="736535" cy="719879"/>
        </a:xfrm>
        <a:prstGeom prst="ellipse">
          <a:avLst/>
        </a:prstGeom>
        <a:gradFill rotWithShape="0">
          <a:gsLst>
            <a:gs pos="0">
              <a:srgbClr val="ACF9E9">
                <a:alpha val="50000"/>
                <a:hueOff val="0"/>
                <a:satOff val="0"/>
                <a:lumOff val="0"/>
                <a:alphaOff val="0"/>
                <a:lumMod val="110000"/>
                <a:satMod val="105000"/>
                <a:tint val="67000"/>
              </a:srgbClr>
            </a:gs>
            <a:gs pos="50000">
              <a:srgbClr val="ACF9E9">
                <a:alpha val="50000"/>
                <a:hueOff val="0"/>
                <a:satOff val="0"/>
                <a:lumOff val="0"/>
                <a:alphaOff val="0"/>
                <a:lumMod val="105000"/>
                <a:satMod val="103000"/>
                <a:tint val="73000"/>
              </a:srgbClr>
            </a:gs>
            <a:gs pos="100000">
              <a:srgbClr val="ACF9E9">
                <a:alpha val="50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800" kern="1200">
              <a:solidFill>
                <a:srgbClr val="333D3E"/>
              </a:solidFill>
              <a:latin typeface="Arial Nova"/>
              <a:ea typeface="+mn-ea"/>
              <a:cs typeface="+mn-cs"/>
            </a:rPr>
            <a:t>Borrowing Lending</a:t>
          </a:r>
          <a:endParaRPr lang="en-US" sz="800" kern="1200">
            <a:solidFill>
              <a:srgbClr val="333D3E"/>
            </a:solidFill>
            <a:latin typeface="Arial Nova"/>
            <a:ea typeface="+mn-ea"/>
            <a:cs typeface="+mn-cs"/>
          </a:endParaRPr>
        </a:p>
      </dsp:txBody>
      <dsp:txXfrm>
        <a:off x="1744390" y="1590806"/>
        <a:ext cx="520809" cy="509031"/>
      </dsp:txXfrm>
    </dsp:sp>
    <dsp:sp modelId="{29F716E5-2547-4F58-9580-4C4B894975A2}">
      <dsp:nvSpPr>
        <dsp:cNvPr id="0" name=""/>
        <dsp:cNvSpPr/>
      </dsp:nvSpPr>
      <dsp:spPr>
        <a:xfrm>
          <a:off x="1047719" y="1494079"/>
          <a:ext cx="661234" cy="661234"/>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Funds Redemptions  Subscriptions</a:t>
          </a:r>
          <a:endParaRPr lang="en-US" sz="500" kern="1200"/>
        </a:p>
      </dsp:txBody>
      <dsp:txXfrm>
        <a:off x="1144554" y="1590914"/>
        <a:ext cx="467564" cy="467564"/>
      </dsp:txXfrm>
    </dsp:sp>
    <dsp:sp modelId="{469741E4-D863-45FB-BB6B-F54E0FE7DA21}">
      <dsp:nvSpPr>
        <dsp:cNvPr id="0" name=""/>
        <dsp:cNvSpPr/>
      </dsp:nvSpPr>
      <dsp:spPr>
        <a:xfrm>
          <a:off x="635417" y="1322970"/>
          <a:ext cx="607859" cy="545319"/>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t>CCP Clearing</a:t>
          </a:r>
          <a:endParaRPr lang="en-US" sz="700" kern="1200"/>
        </a:p>
      </dsp:txBody>
      <dsp:txXfrm>
        <a:off x="724436" y="1402830"/>
        <a:ext cx="429821" cy="385599"/>
      </dsp:txXfrm>
    </dsp:sp>
    <dsp:sp modelId="{7D4FCB7F-D4E0-40CD-AF76-CC1C7C9F0A50}">
      <dsp:nvSpPr>
        <dsp:cNvPr id="0" name=""/>
        <dsp:cNvSpPr/>
      </dsp:nvSpPr>
      <dsp:spPr>
        <a:xfrm>
          <a:off x="506349" y="684381"/>
          <a:ext cx="661234" cy="661234"/>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b="1" kern="1200"/>
            <a:t>Corporate Actions</a:t>
          </a:r>
          <a:endParaRPr lang="en-US" sz="500" b="1" kern="1200"/>
        </a:p>
      </dsp:txBody>
      <dsp:txXfrm>
        <a:off x="603184" y="781216"/>
        <a:ext cx="467564" cy="467564"/>
      </dsp:txXfrm>
    </dsp:sp>
    <dsp:sp modelId="{D3933695-41B9-496D-83C0-0415E960371E}">
      <dsp:nvSpPr>
        <dsp:cNvPr id="0" name=""/>
        <dsp:cNvSpPr/>
      </dsp:nvSpPr>
      <dsp:spPr>
        <a:xfrm>
          <a:off x="862446" y="253164"/>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New Issues &amp; Placements</a:t>
          </a:r>
          <a:endParaRPr lang="en-US" sz="500" kern="1200"/>
        </a:p>
      </dsp:txBody>
      <dsp:txXfrm>
        <a:off x="941326" y="326749"/>
        <a:ext cx="380868" cy="355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AFE3-0E00-4458-BBDE-2A5D7F0F03DC}">
      <dsp:nvSpPr>
        <dsp:cNvPr id="0" name=""/>
        <dsp:cNvSpPr/>
      </dsp:nvSpPr>
      <dsp:spPr>
        <a:xfrm>
          <a:off x="1391591" y="505645"/>
          <a:ext cx="1322468" cy="1322468"/>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solidFill>
            <a:srgbClr val="80D4C8"/>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Trade</a:t>
          </a:r>
          <a:endParaRPr lang="en-US" sz="1600" kern="1200">
            <a:solidFill>
              <a:schemeClr val="tx1"/>
            </a:solidFill>
          </a:endParaRPr>
        </a:p>
      </dsp:txBody>
      <dsp:txXfrm>
        <a:off x="1585262" y="699316"/>
        <a:ext cx="935126" cy="935126"/>
      </dsp:txXfrm>
    </dsp:sp>
    <dsp:sp modelId="{149389C7-D426-4D40-9627-2513D2DAD82C}">
      <dsp:nvSpPr>
        <dsp:cNvPr id="0" name=""/>
        <dsp:cNvSpPr/>
      </dsp:nvSpPr>
      <dsp:spPr>
        <a:xfrm>
          <a:off x="1697759" y="-30590"/>
          <a:ext cx="699334" cy="671099"/>
        </a:xfrm>
        <a:prstGeom prst="ellipse">
          <a:avLst/>
        </a:prstGeom>
        <a:solidFill>
          <a:srgbClr val="01A990"/>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effectLst>
                <a:outerShdw blurRad="38100" dist="38100" dir="2700000" algn="tl">
                  <a:srgbClr val="000000">
                    <a:alpha val="43137"/>
                  </a:srgbClr>
                </a:outerShdw>
              </a:effectLst>
            </a:rPr>
            <a:t>Collateral</a:t>
          </a:r>
          <a:endParaRPr lang="en-US" sz="800" b="1" kern="1200" dirty="0">
            <a:solidFill>
              <a:schemeClr val="bg1"/>
            </a:solidFill>
            <a:effectLst>
              <a:outerShdw blurRad="38100" dist="38100" dir="2700000" algn="tl">
                <a:srgbClr val="000000">
                  <a:alpha val="43137"/>
                </a:srgbClr>
              </a:outerShdw>
            </a:effectLst>
          </a:endParaRPr>
        </a:p>
      </dsp:txBody>
      <dsp:txXfrm>
        <a:off x="1800174" y="67690"/>
        <a:ext cx="494504" cy="474539"/>
      </dsp:txXfrm>
    </dsp:sp>
    <dsp:sp modelId="{AFB58D90-4AFC-476A-93E1-BB865509B9DC}">
      <dsp:nvSpPr>
        <dsp:cNvPr id="0" name=""/>
        <dsp:cNvSpPr/>
      </dsp:nvSpPr>
      <dsp:spPr>
        <a:xfrm>
          <a:off x="2337543" y="255374"/>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Depository Receipt Conversions</a:t>
          </a:r>
          <a:endParaRPr lang="en-US" sz="500" kern="1200"/>
        </a:p>
      </dsp:txBody>
      <dsp:txXfrm>
        <a:off x="2416423" y="328959"/>
        <a:ext cx="380868" cy="355301"/>
      </dsp:txXfrm>
    </dsp:sp>
    <dsp:sp modelId="{DE46EDD1-1F5A-4841-A003-52BA0C98C54B}">
      <dsp:nvSpPr>
        <dsp:cNvPr id="0" name=""/>
        <dsp:cNvSpPr/>
      </dsp:nvSpPr>
      <dsp:spPr>
        <a:xfrm>
          <a:off x="2512250" y="638979"/>
          <a:ext cx="778801" cy="756458"/>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Repo</a:t>
          </a:r>
        </a:p>
      </dsp:txBody>
      <dsp:txXfrm>
        <a:off x="2626303" y="749760"/>
        <a:ext cx="550695" cy="534896"/>
      </dsp:txXfrm>
    </dsp:sp>
    <dsp:sp modelId="{3E4223CD-E3DC-44B4-A3CF-ABDFE41B2822}">
      <dsp:nvSpPr>
        <dsp:cNvPr id="0" name=""/>
        <dsp:cNvSpPr/>
      </dsp:nvSpPr>
      <dsp:spPr>
        <a:xfrm>
          <a:off x="2529956" y="1346604"/>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Account Transfers</a:t>
          </a:r>
          <a:endParaRPr lang="en-US" sz="500" kern="1200"/>
        </a:p>
      </dsp:txBody>
      <dsp:txXfrm>
        <a:off x="2608836" y="1420189"/>
        <a:ext cx="380868" cy="355301"/>
      </dsp:txXfrm>
    </dsp:sp>
    <dsp:sp modelId="{B2606CA8-7C67-4E2F-8E62-D67AE17BF921}">
      <dsp:nvSpPr>
        <dsp:cNvPr id="0" name=""/>
        <dsp:cNvSpPr/>
      </dsp:nvSpPr>
      <dsp:spPr>
        <a:xfrm>
          <a:off x="1944147" y="1563803"/>
          <a:ext cx="806943" cy="826033"/>
        </a:xfrm>
        <a:prstGeom prst="ellipse">
          <a:avLst/>
        </a:prstGeom>
        <a:solidFill>
          <a:srgbClr val="01A990"/>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effectLst>
                <a:outerShdw blurRad="38100" dist="38100" dir="2700000" algn="tl">
                  <a:srgbClr val="000000">
                    <a:alpha val="43137"/>
                  </a:srgbClr>
                </a:outerShdw>
              </a:effectLst>
            </a:rPr>
            <a:t>Borrowing Lending</a:t>
          </a:r>
          <a:endParaRPr lang="en-US" sz="800" b="1" kern="1200" dirty="0">
            <a:solidFill>
              <a:schemeClr val="bg1"/>
            </a:solidFill>
            <a:effectLst>
              <a:outerShdw blurRad="38100" dist="38100" dir="2700000" algn="tl">
                <a:srgbClr val="000000">
                  <a:alpha val="43137"/>
                </a:srgbClr>
              </a:outerShdw>
            </a:effectLst>
          </a:endParaRPr>
        </a:p>
      </dsp:txBody>
      <dsp:txXfrm>
        <a:off x="2062321" y="1684773"/>
        <a:ext cx="570595" cy="584093"/>
      </dsp:txXfrm>
    </dsp:sp>
    <dsp:sp modelId="{29F716E5-2547-4F58-9580-4C4B894975A2}">
      <dsp:nvSpPr>
        <dsp:cNvPr id="0" name=""/>
        <dsp:cNvSpPr/>
      </dsp:nvSpPr>
      <dsp:spPr>
        <a:xfrm>
          <a:off x="1427414" y="1646203"/>
          <a:ext cx="661234" cy="661234"/>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Funds Redemptions  Subscriptions</a:t>
          </a:r>
          <a:endParaRPr lang="en-US" sz="500" kern="1200"/>
        </a:p>
      </dsp:txBody>
      <dsp:txXfrm>
        <a:off x="1524249" y="1743038"/>
        <a:ext cx="467564" cy="467564"/>
      </dsp:txXfrm>
    </dsp:sp>
    <dsp:sp modelId="{469741E4-D863-45FB-BB6B-F54E0FE7DA21}">
      <dsp:nvSpPr>
        <dsp:cNvPr id="0" name=""/>
        <dsp:cNvSpPr/>
      </dsp:nvSpPr>
      <dsp:spPr>
        <a:xfrm>
          <a:off x="1002451" y="1325180"/>
          <a:ext cx="607859" cy="545319"/>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CCP Clearing</a:t>
          </a:r>
          <a:endParaRPr lang="en-US" sz="900" kern="1200"/>
        </a:p>
      </dsp:txBody>
      <dsp:txXfrm>
        <a:off x="1091470" y="1405040"/>
        <a:ext cx="429821" cy="385599"/>
      </dsp:txXfrm>
    </dsp:sp>
    <dsp:sp modelId="{7D4FCB7F-D4E0-40CD-AF76-CC1C7C9F0A50}">
      <dsp:nvSpPr>
        <dsp:cNvPr id="0" name=""/>
        <dsp:cNvSpPr/>
      </dsp:nvSpPr>
      <dsp:spPr>
        <a:xfrm>
          <a:off x="873382" y="686592"/>
          <a:ext cx="661234" cy="661234"/>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b="1" kern="1200"/>
            <a:t>Corporate Actions</a:t>
          </a:r>
          <a:endParaRPr lang="en-US" sz="500" b="1" kern="1200"/>
        </a:p>
      </dsp:txBody>
      <dsp:txXfrm>
        <a:off x="970217" y="783427"/>
        <a:ext cx="467564" cy="467564"/>
      </dsp:txXfrm>
    </dsp:sp>
    <dsp:sp modelId="{D3933695-41B9-496D-83C0-0415E960371E}">
      <dsp:nvSpPr>
        <dsp:cNvPr id="0" name=""/>
        <dsp:cNvSpPr/>
      </dsp:nvSpPr>
      <dsp:spPr>
        <a:xfrm>
          <a:off x="1229479" y="255374"/>
          <a:ext cx="538628" cy="50247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GB" sz="500" kern="1200"/>
            <a:t>New Issues &amp; Placements</a:t>
          </a:r>
          <a:endParaRPr lang="en-US" sz="500" kern="1200"/>
        </a:p>
      </dsp:txBody>
      <dsp:txXfrm>
        <a:off x="1308359" y="328959"/>
        <a:ext cx="380868" cy="3553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18F83-9811-A045-754B-D76DEB44BB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300" dirty="0"/>
          </a:p>
        </p:txBody>
      </p:sp>
      <p:sp>
        <p:nvSpPr>
          <p:cNvPr id="3" name="Date Placeholder 2">
            <a:extLst>
              <a:ext uri="{FF2B5EF4-FFF2-40B4-BE49-F238E27FC236}">
                <a16:creationId xmlns:a16="http://schemas.microsoft.com/office/drawing/2014/main" id="{709B3BDB-6BA2-B8F2-3E08-18C6ADEFF6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D8E8C8-1E06-4D13-9FB4-F33C2355E951}" type="datetimeFigureOut">
              <a:rPr lang="en-GB" sz="1300" smtClean="0"/>
              <a:t>28/02/2024</a:t>
            </a:fld>
            <a:endParaRPr lang="en-GB" sz="1300" dirty="0"/>
          </a:p>
        </p:txBody>
      </p:sp>
      <p:sp>
        <p:nvSpPr>
          <p:cNvPr id="4" name="Footer Placeholder 3">
            <a:extLst>
              <a:ext uri="{FF2B5EF4-FFF2-40B4-BE49-F238E27FC236}">
                <a16:creationId xmlns:a16="http://schemas.microsoft.com/office/drawing/2014/main" id="{F13CAEC1-0067-4992-D570-10CADEC0BC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300" dirty="0"/>
          </a:p>
        </p:txBody>
      </p:sp>
      <p:sp>
        <p:nvSpPr>
          <p:cNvPr id="5" name="Slide Number Placeholder 4">
            <a:extLst>
              <a:ext uri="{FF2B5EF4-FFF2-40B4-BE49-F238E27FC236}">
                <a16:creationId xmlns:a16="http://schemas.microsoft.com/office/drawing/2014/main" id="{A2827EE1-17FC-1114-B49F-8584875B6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249CDE-D288-4F50-B747-EBB2A1106771}" type="slidenum">
              <a:rPr lang="en-GB" sz="1300" smtClean="0"/>
              <a:t>‹#›</a:t>
            </a:fld>
            <a:endParaRPr lang="en-GB" sz="1300" dirty="0"/>
          </a:p>
        </p:txBody>
      </p:sp>
    </p:spTree>
    <p:extLst>
      <p:ext uri="{BB962C8B-B14F-4D97-AF65-F5344CB8AC3E}">
        <p14:creationId xmlns:p14="http://schemas.microsoft.com/office/powerpoint/2010/main" val="34586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3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300"/>
            </a:lvl1pPr>
          </a:lstStyle>
          <a:p>
            <a:fld id="{CBAB4266-A1E4-42ED-A22F-48EC52619F7B}" type="datetimeFigureOut">
              <a:rPr lang="en-GB" smtClean="0"/>
              <a:pPr/>
              <a:t>28/02/2024</a:t>
            </a:fld>
            <a:endParaRPr lang="en-GB" dirty="0"/>
          </a:p>
        </p:txBody>
      </p:sp>
      <p:sp>
        <p:nvSpPr>
          <p:cNvPr id="4" name="Slide Image Placeholder 3"/>
          <p:cNvSpPr>
            <a:spLocks noGrp="1" noRot="1" noChangeAspect="1"/>
          </p:cNvSpPr>
          <p:nvPr>
            <p:ph type="sldImg" idx="2"/>
          </p:nvPr>
        </p:nvSpPr>
        <p:spPr>
          <a:xfrm>
            <a:off x="191910" y="561479"/>
            <a:ext cx="6474180" cy="3641726"/>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82638" y="4321672"/>
            <a:ext cx="6492724" cy="42608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300"/>
            </a:lvl1pPr>
          </a:lstStyle>
          <a:p>
            <a:fld id="{8570E131-DBB5-406C-932E-F46DF52B90D4}" type="slidenum">
              <a:rPr lang="en-GB" smtClean="0"/>
              <a:pPr/>
              <a:t>‹#›</a:t>
            </a:fld>
            <a:endParaRPr lang="en-GB" dirty="0"/>
          </a:p>
        </p:txBody>
      </p:sp>
    </p:spTree>
    <p:extLst>
      <p:ext uri="{BB962C8B-B14F-4D97-AF65-F5344CB8AC3E}">
        <p14:creationId xmlns:p14="http://schemas.microsoft.com/office/powerpoint/2010/main" val="3316676988"/>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180000" algn="l" defTabSz="914400" rtl="0" eaLnBrk="1" latinLnBrk="0" hangingPunct="1">
      <a:defRPr sz="1300" kern="1200">
        <a:solidFill>
          <a:schemeClr val="tx1"/>
        </a:solidFill>
        <a:latin typeface="+mn-lt"/>
        <a:ea typeface="+mn-ea"/>
        <a:cs typeface="+mn-cs"/>
      </a:defRPr>
    </a:lvl2pPr>
    <a:lvl3pPr marL="360000" algn="l" defTabSz="914400" rtl="0" eaLnBrk="1" latinLnBrk="0" hangingPunct="1">
      <a:defRPr sz="1300" kern="1200">
        <a:solidFill>
          <a:schemeClr val="tx1"/>
        </a:solidFill>
        <a:latin typeface="+mn-lt"/>
        <a:ea typeface="+mn-ea"/>
        <a:cs typeface="+mn-cs"/>
      </a:defRPr>
    </a:lvl3pPr>
    <a:lvl4pPr marL="540000" algn="l" defTabSz="914400" rtl="0" eaLnBrk="1" latinLnBrk="0" hangingPunct="1">
      <a:defRPr sz="1300" kern="1200">
        <a:solidFill>
          <a:schemeClr val="tx1"/>
        </a:solidFill>
        <a:latin typeface="+mn-lt"/>
        <a:ea typeface="+mn-ea"/>
        <a:cs typeface="+mn-cs"/>
      </a:defRPr>
    </a:lvl4pPr>
    <a:lvl5pPr marL="7200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a:t>
            </a:fld>
            <a:endParaRPr lang="en-GB" dirty="0"/>
          </a:p>
        </p:txBody>
      </p:sp>
    </p:spTree>
    <p:extLst>
      <p:ext uri="{BB962C8B-B14F-4D97-AF65-F5344CB8AC3E}">
        <p14:creationId xmlns:p14="http://schemas.microsoft.com/office/powerpoint/2010/main" val="305302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12</a:t>
            </a:fld>
            <a:endParaRPr lang="en-GB" dirty="0"/>
          </a:p>
        </p:txBody>
      </p:sp>
    </p:spTree>
    <p:extLst>
      <p:ext uri="{BB962C8B-B14F-4D97-AF65-F5344CB8AC3E}">
        <p14:creationId xmlns:p14="http://schemas.microsoft.com/office/powerpoint/2010/main" val="87955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b="1" dirty="0">
                <a:solidFill>
                  <a:srgbClr val="FF0000"/>
                </a:solidFill>
              </a:rPr>
              <a:t>Very important: click exactly in the orange circles to go to the next intended slide – clicking elsewhere outside of the orange circle might take you to the wrong view</a:t>
            </a:r>
          </a:p>
          <a:p>
            <a:endParaRPr lang="en-GB" dirty="0"/>
          </a:p>
          <a:p>
            <a:r>
              <a:rPr lang="en-GB" dirty="0"/>
              <a:t>In this slide: </a:t>
            </a:r>
          </a:p>
          <a:p>
            <a:endParaRPr lang="en-GB" dirty="0"/>
          </a:p>
          <a:p>
            <a:r>
              <a:rPr lang="en-GB" dirty="0"/>
              <a:t>Explain the landing page by going over the different elements</a:t>
            </a:r>
          </a:p>
          <a:p>
            <a:endParaRPr lang="en-GB" dirty="0"/>
          </a:p>
          <a:p>
            <a:r>
              <a:rPr lang="en-GB" dirty="0"/>
              <a:t>Then show the case(s) your client is most interested in: </a:t>
            </a:r>
          </a:p>
          <a:p>
            <a:endParaRPr lang="en-GB" dirty="0"/>
          </a:p>
          <a:p>
            <a:r>
              <a:rPr lang="en-GB" dirty="0"/>
              <a:t>1 - How to search based on the UTI or the SEME</a:t>
            </a:r>
          </a:p>
          <a:p>
            <a:endParaRPr lang="en-GB" dirty="0"/>
          </a:p>
          <a:p>
            <a:r>
              <a:rPr lang="en-GB" dirty="0"/>
              <a:t>2- How to use the advanced search filters </a:t>
            </a:r>
          </a:p>
          <a:p>
            <a:endParaRPr lang="en-GB" dirty="0"/>
          </a:p>
          <a:p>
            <a:r>
              <a:rPr lang="en-GB" dirty="0"/>
              <a:t>3- The short cuts with the counters and what to expect in each one of them  </a:t>
            </a:r>
          </a:p>
          <a:p>
            <a:endParaRPr lang="en-GB" dirty="0"/>
          </a:p>
          <a:p>
            <a:r>
              <a:rPr lang="en-GB" dirty="0"/>
              <a:t>- For the “reversed” we don’t have examples, but this is when a transaction has settled but then reversed, i.e. in some markets (such as DTCC) the CSD reserves the right to unsettle a transaction! It is particularly useful to inform users when they have such situation, the status reversed is extracted from the relevant MT message </a:t>
            </a:r>
            <a:r>
              <a:rPr lang="en-GB"/>
              <a:t>and shown here.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15</a:t>
            </a:fld>
            <a:endParaRPr lang="en-GB"/>
          </a:p>
        </p:txBody>
      </p:sp>
    </p:spTree>
    <p:extLst>
      <p:ext uri="{BB962C8B-B14F-4D97-AF65-F5344CB8AC3E}">
        <p14:creationId xmlns:p14="http://schemas.microsoft.com/office/powerpoint/2010/main" val="419925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Early </a:t>
            </a:r>
            <a:r>
              <a:rPr lang="en-GB" dirty="0" err="1"/>
              <a:t>wanring</a:t>
            </a:r>
            <a:r>
              <a:rPr lang="en-GB" dirty="0"/>
              <a:t> short cut in the landing page brings you to this slide. Explain briefly the notion of early warning and highlight its added value in providing heads-up especially in the T+1 environment (the search by UTI in the previous slide provides more detail on early-warning scenario)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16</a:t>
            </a:fld>
            <a:endParaRPr lang="en-GB"/>
          </a:p>
        </p:txBody>
      </p:sp>
    </p:spTree>
    <p:extLst>
      <p:ext uri="{BB962C8B-B14F-4D97-AF65-F5344CB8AC3E}">
        <p14:creationId xmlns:p14="http://schemas.microsoft.com/office/powerpoint/2010/main" val="285708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List of unmatched instructions – discrepancy is highlighted </a:t>
            </a:r>
          </a:p>
          <a:p>
            <a:r>
              <a:rPr lang="en-GB" dirty="0"/>
              <a:t>Click on the orange circle to dive deeper into this example</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17</a:t>
            </a:fld>
            <a:endParaRPr lang="en-GB"/>
          </a:p>
        </p:txBody>
      </p:sp>
    </p:spTree>
    <p:extLst>
      <p:ext uri="{BB962C8B-B14F-4D97-AF65-F5344CB8AC3E}">
        <p14:creationId xmlns:p14="http://schemas.microsoft.com/office/powerpoint/2010/main" val="414675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Go over this screen by explaining the timeline in the middle showing by default, bring attention to the unmatched status and how the details under “parties” tab are highlighted in case of discrepancy </a:t>
            </a:r>
          </a:p>
          <a:p>
            <a:r>
              <a:rPr lang="en-GB" dirty="0"/>
              <a:t>To view more details on each state of this transaction click on the orange circle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18</a:t>
            </a:fld>
            <a:endParaRPr lang="en-GB"/>
          </a:p>
        </p:txBody>
      </p:sp>
    </p:spTree>
    <p:extLst>
      <p:ext uri="{BB962C8B-B14F-4D97-AF65-F5344CB8AC3E}">
        <p14:creationId xmlns:p14="http://schemas.microsoft.com/office/powerpoint/2010/main" val="411713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The detailed history and export tab offers a view on all MT messages released with the same UTI as part of the settlement life cycle of this transaction. </a:t>
            </a:r>
          </a:p>
          <a:p>
            <a:r>
              <a:rPr lang="en-GB" dirty="0"/>
              <a:t>The animation in this slides shows more lines and highlights the filters that can be used on combination to view and compare content of the different MT54X/Y messages</a:t>
            </a:r>
          </a:p>
          <a:p>
            <a:r>
              <a:rPr lang="en-GB" dirty="0"/>
              <a:t>This view can be exported as an excel file.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19</a:t>
            </a:fld>
            <a:endParaRPr lang="en-GB"/>
          </a:p>
        </p:txBody>
      </p:sp>
    </p:spTree>
    <p:extLst>
      <p:ext uri="{BB962C8B-B14F-4D97-AF65-F5344CB8AC3E}">
        <p14:creationId xmlns:p14="http://schemas.microsoft.com/office/powerpoint/2010/main" val="183254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The detailed history and export tab offers a view on all MT messages released with the same UTI as part of the settlement life cycle of this transaction. </a:t>
            </a:r>
          </a:p>
          <a:p>
            <a:r>
              <a:rPr lang="en-GB" dirty="0"/>
              <a:t>The animation in this slides shows more lines and highlights the filters that can be used on combination to view and compare content of the different MT54X/Y messages</a:t>
            </a:r>
          </a:p>
          <a:p>
            <a:r>
              <a:rPr lang="en-GB" dirty="0"/>
              <a:t>This view can be exported as an excel file.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20</a:t>
            </a:fld>
            <a:endParaRPr lang="en-GB"/>
          </a:p>
        </p:txBody>
      </p:sp>
    </p:spTree>
    <p:extLst>
      <p:ext uri="{BB962C8B-B14F-4D97-AF65-F5344CB8AC3E}">
        <p14:creationId xmlns:p14="http://schemas.microsoft.com/office/powerpoint/2010/main" val="183254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In this example, we’re selecting the “Without UTI” filter as the questions is frequently asked on how and whether the tool still functions without the UTI. The answer is YES although not as good as with the UTI. </a:t>
            </a:r>
          </a:p>
          <a:p>
            <a:endParaRPr lang="en-GB" dirty="0"/>
          </a:p>
          <a:p>
            <a:r>
              <a:rPr lang="en-GB" dirty="0"/>
              <a:t>When the “without UTI” option is activated, the result will show all instructions with individual messages or with individual messages linked through the SEME/RELA fields. The user can manually select up to 10 instructions and then click on Compare (orange circle) to compare content of messages based on more details than what is shown in this screen.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21</a:t>
            </a:fld>
            <a:endParaRPr lang="en-GB"/>
          </a:p>
        </p:txBody>
      </p:sp>
    </p:spTree>
    <p:extLst>
      <p:ext uri="{BB962C8B-B14F-4D97-AF65-F5344CB8AC3E}">
        <p14:creationId xmlns:p14="http://schemas.microsoft.com/office/powerpoint/2010/main" val="319585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His screen shows the manually selected instructions from the previous screen with their relevant MT54X/Y messages in the lower part of the screen</a:t>
            </a:r>
          </a:p>
          <a:p>
            <a:r>
              <a:rPr lang="en-GB" dirty="0"/>
              <a:t>The dynamic filters with the drop-down menus allow manual comparison of the different fields to compare content of the selected messages, discrepancies become then evident </a:t>
            </a:r>
          </a:p>
          <a:p>
            <a:r>
              <a:rPr lang="en-GB" dirty="0"/>
              <a:t>The eye icon allows greying-out one of the selected messages, and the relevant MT54X/Y message will disappear from the lower section, the animation in this slide shows exactly that</a:t>
            </a:r>
          </a:p>
          <a:p>
            <a:r>
              <a:rPr lang="en-GB" dirty="0"/>
              <a:t>The circles link the selected transaction in the upper part, to the related MT instruction in the lower part. </a:t>
            </a:r>
          </a:p>
          <a:p>
            <a:r>
              <a:rPr lang="en-GB" dirty="0"/>
              <a:t>When done click on the orange circle to go back to the landing page</a:t>
            </a:r>
          </a:p>
        </p:txBody>
      </p:sp>
      <p:sp>
        <p:nvSpPr>
          <p:cNvPr id="4" name="Slide Number Placeholder 3"/>
          <p:cNvSpPr>
            <a:spLocks noGrp="1"/>
          </p:cNvSpPr>
          <p:nvPr>
            <p:ph type="sldNum" sz="quarter" idx="5"/>
          </p:nvPr>
        </p:nvSpPr>
        <p:spPr/>
        <p:txBody>
          <a:bodyPr/>
          <a:lstStyle/>
          <a:p>
            <a:fld id="{8570E131-DBB5-406C-932E-F46DF52B90D4}" type="slidenum">
              <a:rPr lang="en-GB" smtClean="0"/>
              <a:pPr/>
              <a:t>22</a:t>
            </a:fld>
            <a:endParaRPr lang="en-GB"/>
          </a:p>
        </p:txBody>
      </p:sp>
    </p:spTree>
    <p:extLst>
      <p:ext uri="{BB962C8B-B14F-4D97-AF65-F5344CB8AC3E}">
        <p14:creationId xmlns:p14="http://schemas.microsoft.com/office/powerpoint/2010/main" val="246265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This is a screen of the advanced search panel showing all available options/filters to combine in order to narrow your search. </a:t>
            </a:r>
          </a:p>
          <a:p>
            <a:endParaRPr lang="en-GB" dirty="0"/>
          </a:p>
          <a:p>
            <a:r>
              <a:rPr lang="en-GB" dirty="0"/>
              <a:t>In this example, show that although the tool’s primary objective is to help detect exceptions, but it can also be used to generate a report based on a positive status such as “settled” shown here or matched as available in the drop-down menu (animation) </a:t>
            </a:r>
          </a:p>
          <a:p>
            <a:endParaRPr lang="en-GB" dirty="0"/>
          </a:p>
          <a:p>
            <a:r>
              <a:rPr lang="en-GB" dirty="0"/>
              <a:t>Click on the circled transaction to show the details of the settled transaction showcasing a complex history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23</a:t>
            </a:fld>
            <a:endParaRPr lang="en-GB"/>
          </a:p>
        </p:txBody>
      </p:sp>
    </p:spTree>
    <p:extLst>
      <p:ext uri="{BB962C8B-B14F-4D97-AF65-F5344CB8AC3E}">
        <p14:creationId xmlns:p14="http://schemas.microsoft.com/office/powerpoint/2010/main" val="425166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It ties in with the rest of the Essentials products that leverage our data to provide transparency, live status update, sometime screening capabilities you never had before, and basically offer the clients the whole frictionless experience across asset classes</a:t>
            </a:r>
          </a:p>
        </p:txBody>
      </p:sp>
      <p:sp>
        <p:nvSpPr>
          <p:cNvPr id="4" name="Slide Number Placeholder 3"/>
          <p:cNvSpPr>
            <a:spLocks noGrp="1"/>
          </p:cNvSpPr>
          <p:nvPr>
            <p:ph type="sldNum" sz="quarter" idx="5"/>
          </p:nvPr>
        </p:nvSpPr>
        <p:spPr/>
        <p:txBody>
          <a:bodyPr/>
          <a:lstStyle/>
          <a:p>
            <a:fld id="{8570E131-DBB5-406C-932E-F46DF52B90D4}" type="slidenum">
              <a:rPr lang="en-GB" smtClean="0"/>
              <a:pPr/>
              <a:t>2</a:t>
            </a:fld>
            <a:endParaRPr lang="en-GB" dirty="0"/>
          </a:p>
        </p:txBody>
      </p:sp>
    </p:spTree>
    <p:extLst>
      <p:ext uri="{BB962C8B-B14F-4D97-AF65-F5344CB8AC3E}">
        <p14:creationId xmlns:p14="http://schemas.microsoft.com/office/powerpoint/2010/main" val="2948722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Each state is clickable and the details around it will show below, revealing the time stamp and the flow of messages. </a:t>
            </a:r>
          </a:p>
          <a:p>
            <a:r>
              <a:rPr lang="en-GB" dirty="0"/>
              <a:t>In the example, we see when a new MT 543 instruction has replaced the previous one that has been </a:t>
            </a:r>
            <a:r>
              <a:rPr lang="en-GB" dirty="0" err="1"/>
              <a:t>canceled</a:t>
            </a:r>
            <a:r>
              <a:rPr lang="en-GB" dirty="0"/>
              <a:t> </a:t>
            </a:r>
          </a:p>
          <a:p>
            <a:r>
              <a:rPr lang="en-GB" dirty="0"/>
              <a:t>Click on the orange circle to move to message content details </a:t>
            </a: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24</a:t>
            </a:fld>
            <a:endParaRPr lang="en-GB"/>
          </a:p>
        </p:txBody>
      </p:sp>
    </p:spTree>
    <p:extLst>
      <p:ext uri="{BB962C8B-B14F-4D97-AF65-F5344CB8AC3E}">
        <p14:creationId xmlns:p14="http://schemas.microsoft.com/office/powerpoint/2010/main" val="95310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25</a:t>
            </a:fld>
            <a:endParaRPr lang="en-GB" dirty="0"/>
          </a:p>
        </p:txBody>
      </p:sp>
    </p:spTree>
    <p:extLst>
      <p:ext uri="{BB962C8B-B14F-4D97-AF65-F5344CB8AC3E}">
        <p14:creationId xmlns:p14="http://schemas.microsoft.com/office/powerpoint/2010/main" val="103213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So we developed Securities View with our banking partners. This is not just a blind spot for you guys but everyone is experiencing the same issues.</a:t>
            </a:r>
          </a:p>
          <a:p>
            <a:endParaRPr lang="en-GB" dirty="0"/>
          </a:p>
          <a:p>
            <a:r>
              <a:rPr lang="en-GB" dirty="0"/>
              <a:t>The chart is bit dated. But what we’ve seen in the settlement efficiency has been steadily decreasing over time. 93% in euro</a:t>
            </a:r>
          </a:p>
        </p:txBody>
      </p:sp>
      <p:sp>
        <p:nvSpPr>
          <p:cNvPr id="4" name="Slide Number Placeholder 3"/>
          <p:cNvSpPr>
            <a:spLocks noGrp="1"/>
          </p:cNvSpPr>
          <p:nvPr>
            <p:ph type="sldNum" sz="quarter" idx="5"/>
          </p:nvPr>
        </p:nvSpPr>
        <p:spPr/>
        <p:txBody>
          <a:bodyPr/>
          <a:lstStyle/>
          <a:p>
            <a:fld id="{8570E131-DBB5-406C-932E-F46DF52B90D4}" type="slidenum">
              <a:rPr lang="en-GB" smtClean="0"/>
              <a:pPr/>
              <a:t>3</a:t>
            </a:fld>
            <a:endParaRPr lang="en-GB" dirty="0"/>
          </a:p>
        </p:txBody>
      </p:sp>
    </p:spTree>
    <p:extLst>
      <p:ext uri="{BB962C8B-B14F-4D97-AF65-F5344CB8AC3E}">
        <p14:creationId xmlns:p14="http://schemas.microsoft.com/office/powerpoint/2010/main" val="164469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dirty="0"/>
              <a:t>Functionally we source messages from the network, and consolidate them into shared transactions</a:t>
            </a:r>
          </a:p>
          <a:p>
            <a:r>
              <a:rPr lang="en-GB" dirty="0"/>
              <a:t>consolidation uses traditional identifiers (BICs and reference , related reference) to group some links in the chain, </a:t>
            </a:r>
          </a:p>
          <a:p>
            <a:r>
              <a:rPr lang="en-GB" dirty="0"/>
              <a:t>And strategically the UTI enables linkage across all parties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54721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400" b="1" dirty="0">
                <a:effectLst/>
                <a:latin typeface="Arial Nova" panose="020B0504020202020204" pitchFamily="34" charset="0"/>
                <a:ea typeface="Arial Nova" panose="020B0504020202020204" pitchFamily="34" charset="0"/>
                <a:cs typeface="Times New Roman" panose="02020603050405020304" pitchFamily="18" charset="0"/>
              </a:rPr>
              <a:t>We want to highlight some functions from Securities View</a:t>
            </a:r>
          </a:p>
          <a:p>
            <a:pPr marL="0" marR="0">
              <a:lnSpc>
                <a:spcPct val="107000"/>
              </a:lnSpc>
              <a:spcBef>
                <a:spcPts val="0"/>
              </a:spcBef>
              <a:spcAft>
                <a:spcPts val="800"/>
              </a:spcAft>
            </a:pPr>
            <a:endParaRPr lang="en-GB" sz="1400" b="1" dirty="0">
              <a:effectLst/>
              <a:latin typeface="Arial Nova" panose="020B0504020202020204" pitchFamily="34" charset="0"/>
              <a:ea typeface="Arial Nova" panose="020B0504020202020204" pitchFamily="34" charset="0"/>
              <a:cs typeface="Times New Roman" panose="02020603050405020304" pitchFamily="18" charset="0"/>
            </a:endParaRPr>
          </a:p>
          <a:p>
            <a:pPr marL="0" marR="0">
              <a:lnSpc>
                <a:spcPct val="107000"/>
              </a:lnSpc>
              <a:spcBef>
                <a:spcPts val="0"/>
              </a:spcBef>
              <a:spcAft>
                <a:spcPts val="800"/>
              </a:spcAft>
            </a:pPr>
            <a:r>
              <a:rPr lang="en-GB" sz="1400" dirty="0">
                <a:effectLst/>
                <a:latin typeface="Arial Nova" panose="020B0504020202020204" pitchFamily="34" charset="0"/>
                <a:ea typeface="Arial Nova" panose="020B0504020202020204" pitchFamily="34" charset="0"/>
                <a:cs typeface="Times New Roman" panose="02020603050405020304" pitchFamily="18" charset="0"/>
              </a:rPr>
              <a:t>Any messages exchanged with a counterparties will be stored for 145 days to provide full audit trail.</a:t>
            </a:r>
            <a:endParaRPr lang="en-US" sz="1400" dirty="0">
              <a:effectLst/>
              <a:latin typeface="Arial Nova" panose="020B0504020202020204" pitchFamily="34" charset="0"/>
              <a:ea typeface="Arial Nova" panose="020B0504020202020204" pitchFamily="34" charset="0"/>
              <a:cs typeface="Times New Roman" panose="02020603050405020304" pitchFamily="18" charset="0"/>
            </a:endParaRPr>
          </a:p>
          <a:p>
            <a:pPr marL="0" marR="0">
              <a:lnSpc>
                <a:spcPct val="107000"/>
              </a:lnSpc>
              <a:spcBef>
                <a:spcPts val="0"/>
              </a:spcBef>
              <a:spcAft>
                <a:spcPts val="800"/>
              </a:spcAft>
            </a:pPr>
            <a:r>
              <a:rPr lang="en-GB" sz="1400" dirty="0">
                <a:effectLst/>
                <a:highlight>
                  <a:srgbClr val="FFFF00"/>
                </a:highlight>
                <a:latin typeface="Arial Nova" panose="020B0504020202020204" pitchFamily="34" charset="0"/>
                <a:ea typeface="Arial Nova" panose="020B0504020202020204" pitchFamily="34" charset="0"/>
                <a:cs typeface="Times New Roman" panose="02020603050405020304" pitchFamily="18" charset="0"/>
              </a:rPr>
              <a:t>We also building a data capability Insights Metrics and Analytics, where clients can spend up to 6 weeks to consolidate settlement related data to provide to their customers, now SWIFT can provide this capabilit</a:t>
            </a:r>
            <a:r>
              <a:rPr lang="en-GB" sz="1400" dirty="0">
                <a:effectLst/>
                <a:latin typeface="Arial Nova" panose="020B0504020202020204" pitchFamily="34" charset="0"/>
                <a:ea typeface="Arial Nova" panose="020B0504020202020204" pitchFamily="34" charset="0"/>
                <a:cs typeface="Times New Roman" panose="02020603050405020304" pitchFamily="18" charset="0"/>
              </a:rPr>
              <a:t>y and consolidate data. </a:t>
            </a:r>
          </a:p>
          <a:p>
            <a:pPr marL="0" marR="0">
              <a:lnSpc>
                <a:spcPct val="107000"/>
              </a:lnSpc>
              <a:spcBef>
                <a:spcPts val="0"/>
              </a:spcBef>
              <a:spcAft>
                <a:spcPts val="800"/>
              </a:spcAft>
            </a:pPr>
            <a:endParaRPr lang="en-GB" sz="1400" dirty="0">
              <a:effectLst/>
              <a:latin typeface="Arial Nova" panose="020B0504020202020204" pitchFamily="34" charset="0"/>
              <a:ea typeface="Arial Nova" panose="020B0504020202020204" pitchFamily="34" charset="0"/>
              <a:cs typeface="Times New Roman" panose="02020603050405020304" pitchFamily="18" charset="0"/>
            </a:endParaRPr>
          </a:p>
          <a:p>
            <a:pPr marL="0" marR="0">
              <a:lnSpc>
                <a:spcPct val="107000"/>
              </a:lnSpc>
              <a:spcBef>
                <a:spcPts val="0"/>
              </a:spcBef>
              <a:spcAft>
                <a:spcPts val="800"/>
              </a:spcAft>
            </a:pPr>
            <a:r>
              <a:rPr lang="en-GB" sz="1400" dirty="0">
                <a:effectLst/>
                <a:latin typeface="Arial Nova" panose="020B0504020202020204" pitchFamily="34" charset="0"/>
                <a:ea typeface="Arial Nova" panose="020B0504020202020204" pitchFamily="34" charset="0"/>
                <a:cs typeface="Times New Roman" panose="02020603050405020304" pitchFamily="18" charset="0"/>
              </a:rPr>
              <a:t>The hope is to be able to differentiate 1. What caused the settlement failures and 2. maybe who’s the bad actors that’s the common cause of late settlements (similar capabilities in GPI)</a:t>
            </a:r>
            <a:endParaRPr lang="en-GB"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5</a:t>
            </a:fld>
            <a:endParaRPr lang="en-GB" dirty="0"/>
          </a:p>
        </p:txBody>
      </p:sp>
    </p:spTree>
    <p:extLst>
      <p:ext uri="{BB962C8B-B14F-4D97-AF65-F5344CB8AC3E}">
        <p14:creationId xmlns:p14="http://schemas.microsoft.com/office/powerpoint/2010/main" val="328347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590550"/>
            <a:ext cx="6794500" cy="3822700"/>
          </a:xfrm>
        </p:spPr>
      </p:sp>
      <p:sp>
        <p:nvSpPr>
          <p:cNvPr id="3" name="Notes Placeholder 2"/>
          <p:cNvSpPr>
            <a:spLocks noGrp="1"/>
          </p:cNvSpPr>
          <p:nvPr>
            <p:ph type="body" idx="1"/>
          </p:nvPr>
        </p:nvSpPr>
        <p:spPr/>
        <p:txBody>
          <a:bodyPr/>
          <a:lstStyle/>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Because they can live in the 540 messages, UTIs can be easily persisted given</a:t>
            </a:r>
          </a:p>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 </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marL="362480" indent="-362480">
              <a:lnSpc>
                <a:spcPct val="115000"/>
              </a:lnSpc>
              <a:spcAft>
                <a:spcPts val="1480"/>
              </a:spcAft>
              <a:buFont typeface="+mj-lt"/>
              <a:buAutoNum type="arabicPeriod"/>
            </a:pPr>
            <a:r>
              <a:rPr lang="en-GB" sz="1900" dirty="0">
                <a:latin typeface="Arial Nova" panose="020B0504020202020204" pitchFamily="34" charset="0"/>
                <a:ea typeface="Arial Nova" panose="020B0504020202020204" pitchFamily="34" charset="0"/>
                <a:cs typeface="Times New Roman" panose="02020603050405020304" pitchFamily="18" charset="0"/>
              </a:rPr>
              <a:t>You can send/receive SWIFT messages and you On the SWIFT network</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marL="362480" indent="-362480">
              <a:lnSpc>
                <a:spcPct val="115000"/>
              </a:lnSpc>
              <a:spcAft>
                <a:spcPts val="1480"/>
              </a:spcAft>
              <a:buFont typeface="+mj-lt"/>
              <a:buAutoNum type="arabicPeriod"/>
            </a:pPr>
            <a:r>
              <a:rPr lang="en-GB" sz="1900" dirty="0">
                <a:latin typeface="Arial Nova" panose="020B0504020202020204" pitchFamily="34" charset="0"/>
                <a:ea typeface="Arial Nova" panose="020B0504020202020204" pitchFamily="34" charset="0"/>
                <a:cs typeface="Times New Roman" panose="02020603050405020304" pitchFamily="18" charset="0"/>
              </a:rPr>
              <a:t>Your settlement systems can carry UTI as both an Input and an output</a:t>
            </a:r>
          </a:p>
          <a:p>
            <a:pPr marL="362480" indent="-362480">
              <a:lnSpc>
                <a:spcPct val="115000"/>
              </a:lnSpc>
              <a:spcAft>
                <a:spcPts val="1480"/>
              </a:spcAft>
              <a:buFont typeface="+mj-lt"/>
              <a:buAutoNum type="arabicPeriod"/>
            </a:pPr>
            <a:endParaRPr lang="en-GB" sz="1900" dirty="0">
              <a:latin typeface="Arial Nova" panose="020B0504020202020204" pitchFamily="34" charset="0"/>
              <a:ea typeface="Arial Nova" panose="020B05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7</a:t>
            </a:fld>
            <a:endParaRPr lang="en-GB" dirty="0"/>
          </a:p>
        </p:txBody>
      </p:sp>
    </p:spTree>
    <p:extLst>
      <p:ext uri="{BB962C8B-B14F-4D97-AF65-F5344CB8AC3E}">
        <p14:creationId xmlns:p14="http://schemas.microsoft.com/office/powerpoint/2010/main" val="262718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590550"/>
            <a:ext cx="6794500" cy="3822700"/>
          </a:xfrm>
        </p:spPr>
      </p:sp>
      <p:sp>
        <p:nvSpPr>
          <p:cNvPr id="3" name="Notes Placeholder 2"/>
          <p:cNvSpPr>
            <a:spLocks noGrp="1"/>
          </p:cNvSpPr>
          <p:nvPr>
            <p:ph type="body" idx="1"/>
          </p:nvPr>
        </p:nvSpPr>
        <p:spPr/>
        <p:txBody>
          <a:bodyPr/>
          <a:lstStyle/>
          <a:p>
            <a:pPr>
              <a:lnSpc>
                <a:spcPct val="115000"/>
              </a:lnSpc>
              <a:spcAft>
                <a:spcPts val="1480"/>
              </a:spcAft>
            </a:pPr>
            <a:r>
              <a:rPr lang="en-GB" sz="1900" b="1" dirty="0">
                <a:latin typeface="Arial Nova" panose="020B0504020202020204" pitchFamily="34" charset="0"/>
                <a:ea typeface="Arial Nova" panose="020B0504020202020204" pitchFamily="34" charset="0"/>
                <a:cs typeface="Times New Roman" panose="02020603050405020304" pitchFamily="18" charset="0"/>
              </a:rPr>
              <a:t>AND</a:t>
            </a:r>
            <a:r>
              <a:rPr lang="en-GB" sz="1900" dirty="0">
                <a:latin typeface="Arial Nova" panose="020B0504020202020204" pitchFamily="34" charset="0"/>
                <a:ea typeface="Arial Nova" panose="020B0504020202020204" pitchFamily="34" charset="0"/>
                <a:cs typeface="Times New Roman" panose="02020603050405020304" pitchFamily="18" charset="0"/>
              </a:rPr>
              <a:t> because they are unique and unambiguous on the trade level. They are superior to the current SEME or RELA identifiers</a:t>
            </a:r>
          </a:p>
          <a:p>
            <a:pPr>
              <a:lnSpc>
                <a:spcPct val="115000"/>
              </a:lnSpc>
              <a:spcAft>
                <a:spcPts val="1480"/>
              </a:spcAft>
            </a:pP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a:lnSpc>
                <a:spcPct val="115000"/>
              </a:lnSpc>
              <a:spcAft>
                <a:spcPts val="1480"/>
              </a:spcAft>
            </a:pPr>
            <a:r>
              <a:rPr lang="en-GB" sz="1900" b="1" dirty="0">
                <a:latin typeface="Arial Nova" panose="020B0504020202020204" pitchFamily="34" charset="0"/>
                <a:ea typeface="Arial Nova" panose="020B0504020202020204" pitchFamily="34" charset="0"/>
                <a:cs typeface="Times New Roman" panose="02020603050405020304" pitchFamily="18" charset="0"/>
              </a:rPr>
              <a:t>In Fact</a:t>
            </a:r>
            <a:r>
              <a:rPr lang="en-GB" sz="1900" dirty="0">
                <a:latin typeface="Arial Nova" panose="020B0504020202020204" pitchFamily="34" charset="0"/>
                <a:ea typeface="Arial Nova" panose="020B0504020202020204" pitchFamily="34" charset="0"/>
                <a:cs typeface="Times New Roman" panose="02020603050405020304" pitchFamily="18" charset="0"/>
              </a:rPr>
              <a:t> you are already using UTI. You just don’t know about it.  </a:t>
            </a:r>
          </a:p>
          <a:p>
            <a:pPr>
              <a:lnSpc>
                <a:spcPct val="115000"/>
              </a:lnSpc>
              <a:spcAft>
                <a:spcPts val="1480"/>
              </a:spcAft>
            </a:pP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UTI was originally created by the securities industry for OTC derivatives reporting, particularly for the Swap transactions, they are called the USI (unique swap identifier, because swaps don’t have an ISIN). We are just extending the utility to cover rest of the OTC transactions</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defTabSz="1013600" eaLnBrk="0" fontAlgn="base" hangingPunct="0">
              <a:spcBef>
                <a:spcPct val="0"/>
              </a:spcBef>
              <a:spcAft>
                <a:spcPct val="0"/>
              </a:spcAft>
              <a:defRPr/>
            </a:pPr>
            <a:fld id="{CF25249E-1E51-4E7D-A7EE-849F86720824}" type="slidenum">
              <a:rPr lang="en-GB">
                <a:solidFill>
                  <a:srgbClr val="000000"/>
                </a:solidFill>
                <a:latin typeface="Times New Roman" pitchFamily="18" charset="0"/>
              </a:rPr>
              <a:pPr defTabSz="1013600" eaLnBrk="0" fontAlgn="base" hangingPunct="0">
                <a:spcBef>
                  <a:spcPct val="0"/>
                </a:spcBef>
                <a:spcAft>
                  <a:spcPct val="0"/>
                </a:spcAft>
                <a:defRPr/>
              </a:pPr>
              <a:t>8</a:t>
            </a:fld>
            <a:endParaRPr lang="en-GB" dirty="0">
              <a:solidFill>
                <a:srgbClr val="000000"/>
              </a:solidFill>
              <a:latin typeface="Times New Roman" pitchFamily="18" charset="0"/>
            </a:endParaRPr>
          </a:p>
        </p:txBody>
      </p:sp>
    </p:spTree>
    <p:extLst>
      <p:ext uri="{BB962C8B-B14F-4D97-AF65-F5344CB8AC3E}">
        <p14:creationId xmlns:p14="http://schemas.microsoft.com/office/powerpoint/2010/main" val="162563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590550"/>
            <a:ext cx="6794500" cy="3822700"/>
          </a:xfrm>
        </p:spPr>
      </p:sp>
      <p:sp>
        <p:nvSpPr>
          <p:cNvPr id="3" name="Notes Placeholder 2"/>
          <p:cNvSpPr>
            <a:spLocks noGrp="1"/>
          </p:cNvSpPr>
          <p:nvPr>
            <p:ph type="body" idx="1"/>
          </p:nvPr>
        </p:nvSpPr>
        <p:spPr/>
        <p:txBody>
          <a:bodyPr/>
          <a:lstStyle/>
          <a:p>
            <a:pPr>
              <a:lnSpc>
                <a:spcPct val="115000"/>
              </a:lnSpc>
              <a:spcAft>
                <a:spcPts val="1480"/>
              </a:spcAft>
            </a:pPr>
            <a:r>
              <a:rPr lang="en-GB" sz="1900" b="1" dirty="0">
                <a:latin typeface="Arial Nova" panose="020B0504020202020204" pitchFamily="34" charset="0"/>
                <a:ea typeface="Arial Nova" panose="020B0504020202020204" pitchFamily="34" charset="0"/>
                <a:cs typeface="Times New Roman" panose="02020603050405020304" pitchFamily="18" charset="0"/>
              </a:rPr>
              <a:t>So What IS an UTI and how does it work? </a:t>
            </a:r>
          </a:p>
          <a:p>
            <a:pPr>
              <a:lnSpc>
                <a:spcPct val="115000"/>
              </a:lnSpc>
              <a:spcAft>
                <a:spcPts val="1480"/>
              </a:spcAft>
            </a:pP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UTI a 52 character unique identifier like an ISIN or CUSIP, that’s generated at the trade level. </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They are ISO complaint </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pPr>
              <a:lnSpc>
                <a:spcPct val="115000"/>
              </a:lnSpc>
              <a:spcAft>
                <a:spcPts val="1480"/>
              </a:spcAft>
            </a:pPr>
            <a:r>
              <a:rPr lang="en-GB" sz="1900" dirty="0">
                <a:latin typeface="Arial Nova" panose="020B0504020202020204" pitchFamily="34" charset="0"/>
                <a:ea typeface="Arial Nova" panose="020B0504020202020204" pitchFamily="34" charset="0"/>
                <a:cs typeface="Times New Roman" panose="02020603050405020304" pitchFamily="18" charset="0"/>
              </a:rPr>
              <a:t>They are part of the standards already. If you look into your SWIFT 540 messages, there is ALREADY a space for (next page). </a:t>
            </a:r>
            <a:endParaRPr lang="en-US" sz="1900" dirty="0">
              <a:latin typeface="Arial Nova" panose="020B0504020202020204" pitchFamily="34" charset="0"/>
              <a:ea typeface="Arial Nova" panose="020B05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9</a:t>
            </a:fld>
            <a:endParaRPr lang="en-GB" dirty="0"/>
          </a:p>
        </p:txBody>
      </p:sp>
    </p:spTree>
    <p:extLst>
      <p:ext uri="{BB962C8B-B14F-4D97-AF65-F5344CB8AC3E}">
        <p14:creationId xmlns:p14="http://schemas.microsoft.com/office/powerpoint/2010/main" val="215825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2057352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85764" y="307975"/>
            <a:ext cx="8429624" cy="3124200"/>
          </a:xfrm>
        </p:spPr>
        <p:txBody>
          <a:bodyPr anchor="t" anchorCtr="0"/>
          <a:lstStyle>
            <a:lvl1pPr algn="l">
              <a:lnSpc>
                <a:spcPct val="86000"/>
              </a:lnSpc>
              <a:defRPr sz="7000" b="0" spc="-180" baseline="0">
                <a:solidFill>
                  <a:schemeClr val="tx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9658350" y="5885524"/>
            <a:ext cx="2147351" cy="252000"/>
          </a:xfrm>
        </p:spPr>
        <p:txBody>
          <a:bodyPr/>
          <a:lstStyle>
            <a:lvl1pPr>
              <a:defRPr sz="1400" spc="-20" baseline="0">
                <a:latin typeface="+mn-lt"/>
              </a:defRPr>
            </a:lvl1pPr>
          </a:lstStyle>
          <a:p>
            <a:r>
              <a:rPr lang="en-US" dirty="0"/>
              <a:t>October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9658350" y="4943694"/>
            <a:ext cx="2147888" cy="928800"/>
          </a:xfrm>
        </p:spPr>
        <p:txBody>
          <a:bodyPr anchor="b" anchorCtr="0"/>
          <a:lstStyle>
            <a:lvl1pPr marL="0" indent="0">
              <a:spcBef>
                <a:spcPts val="0"/>
              </a:spcBef>
              <a:buNone/>
              <a:defRPr sz="1400" spc="-20" baseline="0">
                <a:solidFill>
                  <a:schemeClr val="tx1"/>
                </a:solidFill>
              </a:defRPr>
            </a:lvl1pPr>
            <a:lvl2pPr marL="288000"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9658350" y="6258338"/>
            <a:ext cx="2147888" cy="252000"/>
          </a:xfrm>
        </p:spPr>
        <p:txBody>
          <a:bodyPr anchor="b" anchorCtr="0"/>
          <a:lstStyle>
            <a:lvl1pPr>
              <a:spcBef>
                <a:spcPts val="0"/>
              </a:spcBef>
              <a:defRPr sz="1400" spc="-20" baseline="0"/>
            </a:lvl1pPr>
          </a:lstStyle>
          <a:p>
            <a:pPr lvl="0"/>
            <a:r>
              <a:rPr lang="en-US" dirty="0"/>
              <a:t>Confidentiality: Restricted</a:t>
            </a:r>
          </a:p>
        </p:txBody>
      </p:sp>
    </p:spTree>
    <p:extLst>
      <p:ext uri="{BB962C8B-B14F-4D97-AF65-F5344CB8AC3E}">
        <p14:creationId xmlns:p14="http://schemas.microsoft.com/office/powerpoint/2010/main" val="184403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68988"/>
            <a:ext cx="4678363"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7129463" y="1868988"/>
            <a:ext cx="4678363"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p:txBody>
          <a:bodyPr/>
          <a:lstStyle/>
          <a:p>
            <a:r>
              <a:rPr lang="en-US" dirty="0"/>
              <a:t>December 2022</a:t>
            </a:r>
            <a:endParaRPr lang="en-GB" dirty="0"/>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3340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5440362"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8810623"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4655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597268"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9651602"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82114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7129463"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2070100" y="1905000"/>
            <a:ext cx="4678363" cy="4565650"/>
          </a:xfrm>
        </p:spPr>
        <p:txBody>
          <a:bodyPr/>
          <a:lstStyle>
            <a:lvl1pPr>
              <a:defRPr sz="11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p:txBody>
          <a:bodyPr/>
          <a:lstStyle/>
          <a:p>
            <a:r>
              <a:rPr lang="en-US" dirty="0"/>
              <a:t>October 2022</a:t>
            </a:r>
            <a:endParaRPr lang="en-GB" dirty="0"/>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0691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2070100"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7129463" y="1905000"/>
            <a:ext cx="4678363" cy="4565650"/>
          </a:xfrm>
        </p:spPr>
        <p:txBody>
          <a:bodyPr/>
          <a:lstStyle>
            <a:lvl1pPr>
              <a:defRPr sz="11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91681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2070100"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7129463" y="385763"/>
            <a:ext cx="4678363" cy="6084887"/>
          </a:xfrm>
        </p:spPr>
        <p:txBody>
          <a:bodyPr/>
          <a:lstStyle>
            <a:lvl1pPr>
              <a:defRPr sz="11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9701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2069951" y="1146175"/>
            <a:ext cx="9737876" cy="5324475"/>
          </a:xfrm>
        </p:spPr>
        <p:txBody>
          <a:bodyPr/>
          <a:lstStyle>
            <a:lvl1pPr>
              <a:defRPr sz="11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dirty="0"/>
              <a:t>December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3321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58700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bg1"/>
                </a:solidFill>
              </a:defRPr>
            </a:lvl1pPr>
            <a:lvl2pPr marL="0" indent="0">
              <a:spcBef>
                <a:spcPts val="0"/>
              </a:spcBef>
              <a:buNone/>
              <a:defRPr sz="1800" spc="-20" baseline="0">
                <a:solidFill>
                  <a:schemeClr val="bg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r>
              <a:rPr lang="en-US" dirty="0"/>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GB" dirty="0"/>
              <a:t>Document title</a:t>
            </a:r>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dirty="0"/>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879600" y="385763"/>
            <a:ext cx="0" cy="60869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85763" y="1900237"/>
            <a:ext cx="13033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1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757613" y="2052638"/>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2070100"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2070100" y="2010569"/>
            <a:ext cx="1309688" cy="1309688"/>
          </a:xfrm>
          <a:prstGeom prst="ellipse">
            <a:avLst/>
          </a:prstGeom>
        </p:spPr>
        <p:txBody>
          <a:bodyPr/>
          <a:lstStyle>
            <a:lvl1pPr>
              <a:defRPr sz="1100"/>
            </a:lvl1pPr>
          </a:lstStyle>
          <a:p>
            <a:r>
              <a:rPr lang="en-US" dirty="0"/>
              <a:t>Click icon to add picture</a:t>
            </a:r>
            <a:endParaRPr lang="en-GB" dirty="0"/>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7127875" y="2052638"/>
            <a:ext cx="1304925" cy="1080000"/>
          </a:xfrm>
        </p:spPr>
        <p:txBody>
          <a:bodyPr/>
          <a:lstStyle>
            <a:lvl1pPr>
              <a:spcBef>
                <a:spcPts val="0"/>
              </a:spcBef>
              <a:defRPr sz="1100" b="1" spc="-20" baseline="0"/>
            </a:lvl1pPr>
            <a:lvl2pPr marL="0" indent="0">
              <a:spcBef>
                <a:spcPts val="0"/>
              </a:spcBef>
              <a:buNone/>
              <a:defRPr sz="110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5440362"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5440362" y="2010569"/>
            <a:ext cx="1309688" cy="1309688"/>
          </a:xfrm>
          <a:prstGeom prst="ellipse">
            <a:avLst/>
          </a:prstGeom>
        </p:spPr>
        <p:txBody>
          <a:bodyPr/>
          <a:lstStyle>
            <a:lvl1pPr>
              <a:defRPr sz="1100"/>
            </a:lvl1pPr>
          </a:lstStyle>
          <a:p>
            <a:r>
              <a:rPr lang="en-US" dirty="0"/>
              <a:t>Click icon to add picture</a:t>
            </a:r>
            <a:endParaRPr lang="en-GB" dirty="0"/>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10498137" y="2052638"/>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8810624"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8810624" y="2010569"/>
            <a:ext cx="1309688" cy="1309688"/>
          </a:xfrm>
          <a:prstGeom prst="ellipse">
            <a:avLst/>
          </a:prstGeom>
        </p:spPr>
        <p:txBody>
          <a:bodyPr/>
          <a:lstStyle>
            <a:lvl1pPr>
              <a:defRPr sz="1100"/>
            </a:lvl1pPr>
          </a:lstStyle>
          <a:p>
            <a:r>
              <a:rPr lang="en-US" dirty="0"/>
              <a:t>Click icon to add picture</a:t>
            </a:r>
            <a:endParaRPr lang="en-GB" dirty="0"/>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757613"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2070100"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2070100" y="3534007"/>
            <a:ext cx="1309688" cy="1309688"/>
          </a:xfrm>
          <a:prstGeom prst="ellipse">
            <a:avLst/>
          </a:prstGeom>
        </p:spPr>
        <p:txBody>
          <a:bodyPr/>
          <a:lstStyle>
            <a:lvl1pPr>
              <a:defRPr sz="1100"/>
            </a:lvl1pPr>
          </a:lstStyle>
          <a:p>
            <a:r>
              <a:rPr lang="en-US" dirty="0"/>
              <a:t>Click icon to add picture</a:t>
            </a:r>
            <a:endParaRPr lang="en-GB" dirty="0"/>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7127875"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5440362"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5440362" y="3534007"/>
            <a:ext cx="1309688" cy="1309688"/>
          </a:xfrm>
          <a:prstGeom prst="ellipse">
            <a:avLst/>
          </a:prstGeom>
        </p:spPr>
        <p:txBody>
          <a:bodyPr/>
          <a:lstStyle>
            <a:lvl1pPr>
              <a:defRPr sz="1100"/>
            </a:lvl1pPr>
          </a:lstStyle>
          <a:p>
            <a:r>
              <a:rPr lang="en-US" dirty="0"/>
              <a:t>Click icon to add picture</a:t>
            </a:r>
            <a:endParaRPr lang="en-GB" dirty="0"/>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10498137"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8810624"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8810624" y="3534007"/>
            <a:ext cx="1309688" cy="1309688"/>
          </a:xfrm>
          <a:prstGeom prst="ellipse">
            <a:avLst/>
          </a:prstGeom>
        </p:spPr>
        <p:txBody>
          <a:bodyPr/>
          <a:lstStyle>
            <a:lvl1pPr>
              <a:defRPr sz="1100"/>
            </a:lvl1pPr>
          </a:lstStyle>
          <a:p>
            <a:r>
              <a:rPr lang="en-US" dirty="0"/>
              <a:t>Click icon to add picture</a:t>
            </a:r>
            <a:endParaRPr lang="en-GB" dirty="0"/>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757613"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2070100"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2070100" y="5053244"/>
            <a:ext cx="1309688" cy="1309688"/>
          </a:xfrm>
          <a:prstGeom prst="ellipse">
            <a:avLst/>
          </a:prstGeom>
        </p:spPr>
        <p:txBody>
          <a:bodyPr/>
          <a:lstStyle>
            <a:lvl1pPr>
              <a:defRPr sz="1100"/>
            </a:lvl1pPr>
          </a:lstStyle>
          <a:p>
            <a:r>
              <a:rPr lang="en-US" dirty="0"/>
              <a:t>Click icon to add picture</a:t>
            </a:r>
            <a:endParaRPr lang="en-GB" dirty="0"/>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7127875"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5440362"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5440362" y="5053244"/>
            <a:ext cx="1309688" cy="1309688"/>
          </a:xfrm>
          <a:prstGeom prst="ellipse">
            <a:avLst/>
          </a:prstGeom>
        </p:spPr>
        <p:txBody>
          <a:bodyPr/>
          <a:lstStyle>
            <a:lvl1pPr>
              <a:defRPr sz="1100"/>
            </a:lvl1pPr>
          </a:lstStyle>
          <a:p>
            <a:r>
              <a:rPr lang="en-US" dirty="0"/>
              <a:t>Click icon to add picture</a:t>
            </a:r>
            <a:endParaRPr lang="en-GB" dirty="0"/>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10498137"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8810624"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8810624" y="5053244"/>
            <a:ext cx="1309688" cy="1309688"/>
          </a:xfrm>
          <a:prstGeom prst="ellipse">
            <a:avLst/>
          </a:prstGeom>
        </p:spPr>
        <p:txBody>
          <a:bodyPr/>
          <a:lstStyle>
            <a:lvl1pPr>
              <a:defRPr sz="11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p:txBody>
          <a:bodyPr/>
          <a:lstStyle/>
          <a:p>
            <a:r>
              <a:rPr lang="en-US" dirty="0"/>
              <a:t>October 2022</a:t>
            </a:r>
            <a:endParaRPr lang="en-GB" dirty="0"/>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p:txBody>
          <a:bodyPr/>
          <a:lstStyle/>
          <a:p>
            <a:r>
              <a:rPr lang="en-GB" dirty="0"/>
              <a:t>Document title</a:t>
            </a:r>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854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85764" y="307975"/>
            <a:ext cx="8429624" cy="3124200"/>
          </a:xfrm>
        </p:spPr>
        <p:txBody>
          <a:bodyPr anchor="t" anchorCtr="0"/>
          <a:lstStyle>
            <a:lvl1pPr algn="l">
              <a:lnSpc>
                <a:spcPct val="86000"/>
              </a:lnSpc>
              <a:defRPr sz="7000" b="0" spc="-180" baseline="0">
                <a:solidFill>
                  <a:schemeClr val="accent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9658350" y="5885524"/>
            <a:ext cx="2147351" cy="252000"/>
          </a:xfrm>
        </p:spPr>
        <p:txBody>
          <a:bodyPr/>
          <a:lstStyle>
            <a:lvl1pPr>
              <a:defRPr sz="1400" spc="-20" baseline="0">
                <a:solidFill>
                  <a:schemeClr val="accent1"/>
                </a:solidFill>
                <a:latin typeface="+mn-lt"/>
              </a:defRPr>
            </a:lvl1pPr>
          </a:lstStyle>
          <a:p>
            <a:r>
              <a:rPr lang="en-US" dirty="0"/>
              <a:t>October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9658350" y="4943694"/>
            <a:ext cx="2147888" cy="928800"/>
          </a:xfrm>
        </p:spPr>
        <p:txBody>
          <a:bodyPr anchor="b" anchorCtr="0"/>
          <a:lstStyle>
            <a:lvl1pPr marL="0" indent="0">
              <a:spcBef>
                <a:spcPts val="0"/>
              </a:spcBef>
              <a:buNone/>
              <a:defRPr sz="1400" spc="-20" baseline="0">
                <a:solidFill>
                  <a:schemeClr val="accent1"/>
                </a:solidFill>
              </a:defRPr>
            </a:lvl1pPr>
            <a:lvl2pPr marL="288000"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9658350" y="6258338"/>
            <a:ext cx="2147888" cy="252000"/>
          </a:xfrm>
        </p:spPr>
        <p:txBody>
          <a:bodyPr anchor="b" anchorCtr="0"/>
          <a:lstStyle>
            <a:lvl1pPr>
              <a:spcBef>
                <a:spcPts val="0"/>
              </a:spcBef>
              <a:defRPr sz="1400" spc="-20" baseline="0">
                <a:solidFill>
                  <a:schemeClr val="accent1"/>
                </a:solidFill>
              </a:defRPr>
            </a:lvl1pPr>
          </a:lstStyle>
          <a:p>
            <a:pPr lvl="0"/>
            <a:r>
              <a:rPr lang="en-US" dirty="0"/>
              <a:t>Confidentiality: Restricted</a:t>
            </a:r>
          </a:p>
        </p:txBody>
      </p:sp>
    </p:spTree>
    <p:extLst>
      <p:ext uri="{BB962C8B-B14F-4D97-AF65-F5344CB8AC3E}">
        <p14:creationId xmlns:p14="http://schemas.microsoft.com/office/powerpoint/2010/main" val="231488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dirty="0"/>
              <a:t>Page </a:t>
            </a:r>
            <a:fld id="{12F85B76-E480-4901-BAB3-25AC276908A3}" type="slidenum">
              <a:rPr lang="en-GB" smtClean="0"/>
              <a:pPr/>
              <a:t>‹#›</a:t>
            </a:fld>
            <a:endParaRPr lang="en-GB" dirty="0"/>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2070100" y="1787524"/>
            <a:ext cx="9734550" cy="4683126"/>
          </a:xfrm>
        </p:spPr>
        <p:txBody>
          <a:bodyPr/>
          <a:lstStyle>
            <a:lvl1pPr>
              <a:spcBef>
                <a:spcPts val="0"/>
              </a:spcBef>
              <a:defRPr sz="4000" spc="-80" baseline="0">
                <a:solidFill>
                  <a:schemeClr val="tx1"/>
                </a:solidFill>
                <a:latin typeface="+mj-lt"/>
              </a:defRPr>
            </a:lvl1pPr>
            <a:lvl2pPr marL="0" indent="0">
              <a:spcBef>
                <a:spcPts val="2000"/>
              </a:spcBef>
              <a:buNone/>
              <a:defRPr sz="1800" spc="-20" baseline="0">
                <a:solidFill>
                  <a:schemeClr val="tx1"/>
                </a:solidFill>
              </a:defRPr>
            </a:lvl2pPr>
            <a:lvl3pPr marL="0" indent="0">
              <a:spcBef>
                <a:spcPts val="0"/>
              </a:spcBef>
              <a:buNone/>
              <a:defRPr spc="-20"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2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346705"/>
            <a:ext cx="4680215"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5062539" y="1538514"/>
            <a:ext cx="3752850" cy="4170136"/>
          </a:xfrm>
        </p:spPr>
        <p:txBody>
          <a:bodyPr/>
          <a:lstStyle>
            <a:lvl1pPr>
              <a:defRPr sz="1100"/>
            </a:lvl1pPr>
          </a:lstStyle>
          <a:p>
            <a:r>
              <a:rPr lang="en-US" dirty="0"/>
              <a:t>Click icon to add chart</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2070100" y="1538514"/>
            <a:ext cx="3752850" cy="4170136"/>
          </a:xfrm>
        </p:spPr>
        <p:txBody>
          <a:bodyPr/>
          <a:lstStyle>
            <a:lvl1pPr>
              <a:defRPr sz="1100"/>
            </a:lvl1pPr>
          </a:lstStyle>
          <a:p>
            <a:r>
              <a:rPr lang="en-US" dirty="0"/>
              <a:t>Click icon to add chart</a:t>
            </a:r>
            <a:endParaRPr lang="en-GB" dirty="0"/>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8051800" y="1538514"/>
            <a:ext cx="3752850" cy="4170136"/>
          </a:xfrm>
        </p:spPr>
        <p:txBody>
          <a:bodyPr/>
          <a:lstStyle>
            <a:lvl1pPr>
              <a:defRPr sz="1100"/>
            </a:lvl1pPr>
          </a:lstStyle>
          <a:p>
            <a:r>
              <a:rPr lang="en-US" dirty="0"/>
              <a:t>Click icon to add chart</a:t>
            </a:r>
            <a:endParaRPr lang="en-GB" dirty="0"/>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3986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346705"/>
            <a:ext cx="4680215"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2070100" y="1538514"/>
            <a:ext cx="9734550" cy="4170136"/>
          </a:xfrm>
        </p:spPr>
        <p:txBody>
          <a:bodyPr/>
          <a:lstStyle>
            <a:lvl1pPr>
              <a:defRPr sz="1100"/>
            </a:lvl1pPr>
          </a:lstStyle>
          <a:p>
            <a:r>
              <a:rPr lang="en-US" dirty="0"/>
              <a:t>Click icon to add chart</a:t>
            </a:r>
            <a:endParaRPr lang="en-GB" dirty="0"/>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59654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dirty="0"/>
              <a:t>Page </a:t>
            </a:r>
            <a:fld id="{12F85B76-E480-4901-BAB3-25AC276908A3}" type="slidenum">
              <a:rPr lang="en-GB" smtClean="0"/>
              <a:pPr/>
              <a:t>‹#›</a:t>
            </a:fld>
            <a:endParaRPr lang="en-GB" dirty="0"/>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2070100" y="1146175"/>
            <a:ext cx="9734550" cy="5324475"/>
          </a:xfrm>
          <a:solidFill>
            <a:schemeClr val="bg2"/>
          </a:solidFill>
        </p:spPr>
        <p:txBody>
          <a:bodyPr/>
          <a:lstStyle>
            <a:lvl1pPr>
              <a:defRPr sz="1100"/>
            </a:lvl1pPr>
          </a:lstStyle>
          <a:p>
            <a:r>
              <a:rPr lang="en-US" dirty="0"/>
              <a:t>Click icon to add media</a:t>
            </a:r>
            <a:endParaRPr lang="en-GB" dirty="0"/>
          </a:p>
        </p:txBody>
      </p:sp>
    </p:spTree>
    <p:extLst>
      <p:ext uri="{BB962C8B-B14F-4D97-AF65-F5344CB8AC3E}">
        <p14:creationId xmlns:p14="http://schemas.microsoft.com/office/powerpoint/2010/main" val="489823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8810624" y="5160962"/>
            <a:ext cx="1309688" cy="1309688"/>
          </a:xfrm>
          <a:prstGeom prst="ellipse">
            <a:avLst/>
          </a:prstGeom>
        </p:spPr>
        <p:txBody>
          <a:bodyPr/>
          <a:lstStyle>
            <a:lvl1pPr>
              <a:defRPr sz="1100"/>
            </a:lvl1pPr>
          </a:lstStyle>
          <a:p>
            <a:r>
              <a:rPr lang="en-US" dirty="0"/>
              <a:t>Click icon to add picture</a:t>
            </a:r>
            <a:endParaRPr lang="en-GB" dirty="0"/>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2070101" y="1876131"/>
            <a:ext cx="2992438" cy="2628000"/>
          </a:xfrm>
        </p:spPr>
        <p:txBody>
          <a:bodyPr/>
          <a:lstStyle>
            <a:lvl1pPr marL="0" indent="0">
              <a:spcBef>
                <a:spcPts val="1400"/>
              </a:spcBef>
              <a:buNone/>
              <a:defRPr sz="1100" b="1" spc="-20" baseline="0">
                <a:solidFill>
                  <a:schemeClr val="tx1"/>
                </a:solidFill>
              </a:defRPr>
            </a:lvl1pPr>
            <a:lvl2pPr marL="0" indent="0">
              <a:spcBef>
                <a:spcPts val="0"/>
              </a:spcBef>
              <a:buNone/>
              <a:defRPr sz="1100" spc="-20" baseline="0">
                <a:solidFill>
                  <a:schemeClr val="tx1"/>
                </a:solidFill>
              </a:defRPr>
            </a:lvl2pPr>
            <a:lvl3pPr marL="144000" indent="-144000">
              <a:spcBef>
                <a:spcPts val="1000"/>
              </a:spcBef>
              <a:defRPr sz="1100" spc="-20" baseline="0">
                <a:solidFill>
                  <a:schemeClr val="tx1"/>
                </a:solidFill>
              </a:defRPr>
            </a:lvl3pPr>
            <a:lvl4pPr marL="252000" indent="-108000">
              <a:spcBef>
                <a:spcPts val="800"/>
              </a:spcBef>
              <a:defRPr sz="900">
                <a:solidFill>
                  <a:schemeClr val="tx1"/>
                </a:solidFill>
              </a:defRPr>
            </a:lvl4pPr>
            <a:lvl5pPr marL="36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5251450" y="1905000"/>
            <a:ext cx="0" cy="456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8810623" y="1859464"/>
            <a:ext cx="2992438" cy="3084011"/>
          </a:xfrm>
        </p:spPr>
        <p:txBody>
          <a:bodyPr/>
          <a:lstStyle>
            <a:lvl1pPr marL="0" indent="0">
              <a:spcBef>
                <a:spcPts val="1200"/>
              </a:spcBef>
              <a:buNone/>
              <a:defRPr sz="1600" spc="-20" baseline="0">
                <a:solidFill>
                  <a:schemeClr val="tx1"/>
                </a:solidFill>
                <a:latin typeface="+mj-lt"/>
              </a:defRPr>
            </a:lvl1pPr>
            <a:lvl2pPr marL="0" indent="0">
              <a:spcBef>
                <a:spcPts val="600"/>
              </a:spcBef>
              <a:buNone/>
              <a:defRPr sz="1100" spc="-20" baseline="0">
                <a:solidFill>
                  <a:schemeClr val="tx1"/>
                </a:solidFill>
              </a:defRPr>
            </a:lvl2pPr>
            <a:lvl3pPr marL="180000" indent="0">
              <a:spcBef>
                <a:spcPts val="1000"/>
              </a:spcBef>
              <a:buNone/>
              <a:defRPr sz="1100">
                <a:solidFill>
                  <a:srgbClr val="FF0000"/>
                </a:solidFill>
              </a:defRPr>
            </a:lvl3pPr>
            <a:lvl4pPr marL="432000" indent="-108000">
              <a:spcBef>
                <a:spcPts val="800"/>
              </a:spcBef>
              <a:defRPr sz="900">
                <a:solidFill>
                  <a:srgbClr val="FF0000"/>
                </a:solidFill>
              </a:defRPr>
            </a:lvl4pPr>
            <a:lvl5pPr marL="540000" indent="-108000">
              <a:spcBef>
                <a:spcPts val="800"/>
              </a:spcBef>
              <a:defRPr sz="900">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8621710" y="1905000"/>
            <a:ext cx="0" cy="456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5440361" y="1876131"/>
            <a:ext cx="2992438" cy="4594519"/>
          </a:xfrm>
        </p:spPr>
        <p:txBody>
          <a:bodyPr/>
          <a:lstStyle>
            <a:lvl1pPr marL="0" indent="0">
              <a:spcBef>
                <a:spcPts val="1400"/>
              </a:spcBef>
              <a:buNone/>
              <a:defRPr sz="1100" b="1" spc="-20" baseline="0">
                <a:solidFill>
                  <a:schemeClr val="tx1"/>
                </a:solidFill>
              </a:defRPr>
            </a:lvl1pPr>
            <a:lvl2pPr marL="0" indent="0">
              <a:spcBef>
                <a:spcPts val="0"/>
              </a:spcBef>
              <a:buNone/>
              <a:defRPr sz="1100" spc="-20" baseline="0">
                <a:solidFill>
                  <a:schemeClr val="tx1"/>
                </a:solidFill>
              </a:defRPr>
            </a:lvl2pPr>
            <a:lvl3pPr marL="144000" indent="-144000">
              <a:spcBef>
                <a:spcPts val="1000"/>
              </a:spcBef>
              <a:defRPr sz="1100">
                <a:solidFill>
                  <a:schemeClr val="tx1"/>
                </a:solidFill>
              </a:defRPr>
            </a:lvl3pPr>
            <a:lvl4pPr marL="252000" indent="-108000">
              <a:spcBef>
                <a:spcPts val="800"/>
              </a:spcBef>
              <a:defRPr sz="900">
                <a:solidFill>
                  <a:schemeClr val="tx1"/>
                </a:solidFill>
              </a:defRPr>
            </a:lvl4pPr>
            <a:lvl5pPr marL="36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206453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8" y="1787524"/>
            <a:ext cx="7588251" cy="4683126"/>
          </a:xfrm>
        </p:spPr>
        <p:txBody>
          <a:bodyPr/>
          <a:lstStyle>
            <a:lvl1pPr>
              <a:spcBef>
                <a:spcPts val="0"/>
              </a:spcBef>
              <a:defRPr sz="4000" spc="-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80015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8" y="1787524"/>
            <a:ext cx="7588251" cy="4683126"/>
          </a:xfrm>
        </p:spPr>
        <p:txBody>
          <a:bodyPr/>
          <a:lstStyle>
            <a:lvl1pPr>
              <a:spcBef>
                <a:spcPts val="0"/>
              </a:spcBef>
              <a:defRPr sz="4000" spc="-80" baseline="0">
                <a:solidFill>
                  <a:schemeClr val="accent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10" name="Straight Connector 9">
            <a:extLst>
              <a:ext uri="{FF2B5EF4-FFF2-40B4-BE49-F238E27FC236}">
                <a16:creationId xmlns:a16="http://schemas.microsoft.com/office/drawing/2014/main" id="{079C10A7-8A45-CDD7-2341-1E3E552F12DC}"/>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09177-A39A-3973-451F-30B2DEF99652}"/>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54FB40A-44F8-4369-9267-191E911618D1}"/>
              </a:ext>
            </a:extLst>
          </p:cNvPr>
          <p:cNvSpPr>
            <a:spLocks noGrp="1"/>
          </p:cNvSpPr>
          <p:nvPr>
            <p:ph type="dt" sz="half" idx="35"/>
          </p:nvPr>
        </p:nvSpPr>
        <p:spPr/>
        <p:txBody>
          <a:bodyPr/>
          <a:lstStyle>
            <a:lvl1pPr>
              <a:defRPr>
                <a:solidFill>
                  <a:schemeClr val="accent1"/>
                </a:solidFill>
              </a:defRPr>
            </a:lvl1pPr>
          </a:lstStyle>
          <a:p>
            <a:r>
              <a:rPr lang="en-US" dirty="0"/>
              <a:t>October 2022</a:t>
            </a:r>
            <a:endParaRPr lang="en-GB" dirty="0"/>
          </a:p>
        </p:txBody>
      </p:sp>
      <p:sp>
        <p:nvSpPr>
          <p:cNvPr id="3" name="Footer Placeholder 2">
            <a:extLst>
              <a:ext uri="{FF2B5EF4-FFF2-40B4-BE49-F238E27FC236}">
                <a16:creationId xmlns:a16="http://schemas.microsoft.com/office/drawing/2014/main" id="{B46E2CE9-295C-1043-438A-52899EDCAA47}"/>
              </a:ext>
            </a:extLst>
          </p:cNvPr>
          <p:cNvSpPr>
            <a:spLocks noGrp="1"/>
          </p:cNvSpPr>
          <p:nvPr>
            <p:ph type="ftr" sz="quarter" idx="36"/>
          </p:nvPr>
        </p:nvSpPr>
        <p:spPr/>
        <p:txBody>
          <a:bodyPr/>
          <a:lstStyle>
            <a:lvl1pPr>
              <a:defRPr>
                <a:solidFill>
                  <a:schemeClr val="accent1"/>
                </a:solidFill>
              </a:defRPr>
            </a:lvl1pPr>
          </a:lstStyle>
          <a:p>
            <a:r>
              <a:rPr lang="en-GB" dirty="0"/>
              <a:t>Document title</a:t>
            </a:r>
          </a:p>
        </p:txBody>
      </p:sp>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914304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dirty="0"/>
              <a:t>Page </a:t>
            </a:r>
            <a:fld id="{12F85B76-E480-4901-BAB3-25AC276908A3}" type="slidenum">
              <a:rPr lang="en-GB" smtClean="0"/>
              <a:pPr/>
              <a:t>‹#›</a:t>
            </a:fld>
            <a:endParaRPr lang="en-GB" dirty="0"/>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2070098" y="1787524"/>
            <a:ext cx="9274177" cy="4683126"/>
          </a:xfrm>
        </p:spPr>
        <p:txBody>
          <a:bodyPr/>
          <a:lstStyle>
            <a:lvl1pPr>
              <a:spcBef>
                <a:spcPts val="0"/>
              </a:spcBef>
              <a:defRPr sz="4000" spc="-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677056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9" y="1832931"/>
            <a:ext cx="4216402" cy="4637719"/>
          </a:xfrm>
        </p:spPr>
        <p:txBody>
          <a:bodyPr/>
          <a:lstStyle>
            <a:lvl1pPr>
              <a:spcBef>
                <a:spcPts val="0"/>
              </a:spcBef>
              <a:defRPr sz="2600" spc="-4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7129463" y="1764000"/>
            <a:ext cx="4676376" cy="5153026"/>
          </a:xfrm>
        </p:spPr>
        <p:txBody>
          <a:bodyPr/>
          <a:lstStyle>
            <a:lvl1pPr>
              <a:lnSpc>
                <a:spcPct val="92000"/>
              </a:lnSpc>
              <a:spcBef>
                <a:spcPts val="0"/>
              </a:spcBef>
              <a:defRPr sz="7000" spc="-1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p:txBody>
          <a:bodyPr/>
          <a:lstStyle/>
          <a:p>
            <a:r>
              <a:rPr lang="en-GB" dirty="0"/>
              <a:t>Document title</a:t>
            </a:r>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57376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5439650" y="2827337"/>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2070100" y="1875599"/>
            <a:ext cx="2991600" cy="2211737"/>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8809200" y="2827337"/>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5439650" y="1904999"/>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8809200" y="1904999"/>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543965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880920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543965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880920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207010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p:txBody>
          <a:bodyPr/>
          <a:lstStyle/>
          <a:p>
            <a:r>
              <a:rPr lang="en-US" dirty="0"/>
              <a:t>October 2022</a:t>
            </a:r>
            <a:endParaRPr lang="en-GB" dirty="0"/>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p:txBody>
          <a:bodyPr/>
          <a:lstStyle/>
          <a:p>
            <a:r>
              <a:rPr lang="en-GB" dirty="0"/>
              <a:t>Document title</a:t>
            </a:r>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1156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dirty="0"/>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2684780" cy="1483360"/>
          </a:xfrm>
          <a:prstGeom prst="rect">
            <a:avLst/>
          </a:prstGeom>
        </p:spPr>
        <p:txBody>
          <a:bodyPr wrap="square" lIns="0" tIns="0" rIns="0" bIns="0" rtlCol="0">
            <a:noAutofit/>
          </a:bodyPr>
          <a:lstStyle/>
          <a:p>
            <a:pPr algn="l">
              <a:lnSpc>
                <a:spcPct val="98000"/>
              </a:lnSpc>
            </a:pPr>
            <a:r>
              <a:rPr lang="en-GB" sz="7000" dirty="0">
                <a:latin typeface="+mj-lt"/>
              </a:rPr>
              <a:t>Hello</a:t>
            </a:r>
          </a:p>
        </p:txBody>
      </p:sp>
    </p:spTree>
    <p:extLst>
      <p:ext uri="{BB962C8B-B14F-4D97-AF65-F5344CB8AC3E}">
        <p14:creationId xmlns:p14="http://schemas.microsoft.com/office/powerpoint/2010/main" val="3716041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099" y="1904999"/>
            <a:ext cx="4678363" cy="4565651"/>
          </a:xfrm>
          <a:solidFill>
            <a:srgbClr val="ACF9E9"/>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7129463" y="1904999"/>
            <a:ext cx="4675187" cy="4565651"/>
          </a:xfrm>
          <a:solidFill>
            <a:schemeClr val="tx1"/>
          </a:solidFill>
        </p:spPr>
        <p:txBody>
          <a:bodyPr lIns="180000" tIns="144000" rIns="180000" bIns="144000"/>
          <a:lstStyle>
            <a:lvl1pPr>
              <a:spcBef>
                <a:spcPts val="0"/>
              </a:spcBef>
              <a:spcAft>
                <a:spcPts val="500"/>
              </a:spcAft>
              <a:defRPr sz="1300" b="1" spc="-20" baseline="0">
                <a:solidFill>
                  <a:schemeClr val="bg1"/>
                </a:solidFill>
              </a:defRPr>
            </a:lvl1pPr>
            <a:lvl2pPr marL="144000" indent="-144000">
              <a:spcBef>
                <a:spcPts val="1200"/>
              </a:spcBef>
              <a:buFont typeface="Arial Nova" panose="020B0604020202020204" pitchFamily="34" charset="0"/>
              <a:buChar char="•"/>
              <a:defRPr sz="1300" spc="-20" baseline="0">
                <a:solidFill>
                  <a:schemeClr val="bg1"/>
                </a:solidFill>
              </a:defRPr>
            </a:lvl2pPr>
            <a:lvl3pPr marL="0" indent="0">
              <a:spcBef>
                <a:spcPts val="1200"/>
              </a:spcBef>
              <a:buNone/>
              <a:defRPr sz="1300" spc="-20" baseline="0">
                <a:solidFill>
                  <a:schemeClr val="bg1"/>
                </a:solidFill>
              </a:defRPr>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dirty="0"/>
              <a:t>October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740063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marL="900000" indent="0">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543965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marL="900000" indent="0">
              <a:spcBef>
                <a:spcPts val="1200"/>
              </a:spcBef>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880920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spc="-20" baseline="0"/>
            </a:lvl3pPr>
            <a:lvl4pPr marL="504000" indent="0">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dirty="0"/>
              <a:t>October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78434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596067"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71244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96480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42150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596067"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71244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480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9472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dirty="0"/>
              <a:t>Page </a:t>
            </a:r>
            <a:fld id="{12F85B76-E480-4901-BAB3-25AC276908A3}" type="slidenum">
              <a:rPr lang="en-GB" smtClean="0"/>
              <a:pPr/>
              <a:t>‹#›</a:t>
            </a:fld>
            <a:endParaRPr lang="en-GB" dirty="0"/>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4080897"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6091694"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8102491"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10113287"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2070100"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4080897"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6091694"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8102491"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10113287"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8369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spc="20" baseline="0">
                <a:solidFill>
                  <a:schemeClr val="tx1"/>
                </a:solidFill>
              </a:defRPr>
            </a:lvl4pPr>
            <a:lvl5pPr marL="540000" indent="-108000">
              <a:spcBef>
                <a:spcPts val="800"/>
              </a:spcBef>
              <a:defRPr sz="900" spc="2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dirty="0"/>
              <a:t>Page </a:t>
            </a:r>
            <a:fld id="{12F85B76-E480-4901-BAB3-25AC276908A3}" type="slidenum">
              <a:rPr lang="en-GB" smtClean="0"/>
              <a:pPr/>
              <a:t>‹#›</a:t>
            </a:fld>
            <a:endParaRPr lang="en-GB" dirty="0"/>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4409574" y="1904008"/>
            <a:ext cx="0" cy="4572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600575" y="1904008"/>
            <a:ext cx="7211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600575" y="4184651"/>
            <a:ext cx="3371850" cy="2286000"/>
          </a:xfrm>
          <a:solidFill>
            <a:schemeClr val="bg1">
              <a:lumMod val="95000"/>
            </a:schemeClr>
          </a:solidFill>
        </p:spPr>
        <p:txBody>
          <a:bodyPr lIns="0" tIns="0"/>
          <a:lstStyle>
            <a:lvl1pPr>
              <a:defRPr sz="1100" spc="0" baseline="0"/>
            </a:lvl1pPr>
          </a:lstStyle>
          <a:p>
            <a:r>
              <a:rPr lang="en-GB" dirty="0"/>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8436305" y="4184651"/>
            <a:ext cx="3371850" cy="2286000"/>
          </a:xfrm>
          <a:solidFill>
            <a:schemeClr val="bg1">
              <a:lumMod val="95000"/>
            </a:schemeClr>
          </a:solidFill>
        </p:spPr>
        <p:txBody>
          <a:bodyPr lIns="0" tIns="0"/>
          <a:lstStyle>
            <a:lvl1pPr>
              <a:defRPr sz="1100" spc="0" baseline="0"/>
            </a:lvl1pPr>
          </a:lstStyle>
          <a:p>
            <a:r>
              <a:rPr lang="en-GB" dirty="0"/>
              <a:t>Add screenshot here</a:t>
            </a:r>
          </a:p>
        </p:txBody>
      </p:sp>
    </p:spTree>
    <p:extLst>
      <p:ext uri="{BB962C8B-B14F-4D97-AF65-F5344CB8AC3E}">
        <p14:creationId xmlns:p14="http://schemas.microsoft.com/office/powerpoint/2010/main" val="306681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72056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56762" y="360000"/>
            <a:ext cx="2149075" cy="6110650"/>
          </a:xfrm>
          <a:noFill/>
        </p:spPr>
        <p:txBody>
          <a:bodyPr lIns="0" tIns="0" rIns="0" bIns="0"/>
          <a:lstStyle>
            <a:lvl1pPr marL="108000" indent="-108000">
              <a:spcBef>
                <a:spcPts val="1200"/>
              </a:spcBef>
              <a:spcAft>
                <a:spcPts val="0"/>
              </a:spcAft>
              <a:buFont typeface="Arial Nova" panose="020B0604020202020204" pitchFamily="34" charset="0"/>
              <a:buChar char="•"/>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dirty="0"/>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2068292" y="1905000"/>
            <a:ext cx="7207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9483723" y="385763"/>
            <a:ext cx="0" cy="6091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87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72056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56762" y="360000"/>
            <a:ext cx="2149075" cy="6110650"/>
          </a:xfrm>
          <a:noFill/>
        </p:spPr>
        <p:txBody>
          <a:bodyPr lIns="0" tIns="0" rIns="0" bIns="0"/>
          <a:lstStyle>
            <a:lvl1pPr marL="108000" indent="-108000">
              <a:spcBef>
                <a:spcPts val="1200"/>
              </a:spcBef>
              <a:spcAft>
                <a:spcPts val="0"/>
              </a:spcAft>
              <a:buFont typeface="Arial Nova" panose="020B0604020202020204" pitchFamily="34" charset="0"/>
              <a:buChar char="•"/>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dirty="0"/>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2068292" y="1905000"/>
            <a:ext cx="7207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9483723" y="385763"/>
            <a:ext cx="0" cy="6091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71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70100" y="6217804"/>
            <a:ext cx="9734549" cy="252846"/>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920081"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564400"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755363"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5249663"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5440626"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934926"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7125889"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8620189"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8811152"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10305452"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10496417" y="1874042"/>
            <a:ext cx="1303337" cy="3834608"/>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617416"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5302269"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987122"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8672384"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p:txBody>
          <a:bodyPr/>
          <a:lstStyle/>
          <a:p>
            <a:r>
              <a:rPr lang="en-GB" dirty="0"/>
              <a:t>Document title</a:t>
            </a:r>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237885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886279"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4410538"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596739"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4412918"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7129463"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945642"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9650412"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9466591"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9467057"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940220"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p:txBody>
          <a:bodyPr/>
          <a:lstStyle>
            <a:lvl1pPr>
              <a:defRPr>
                <a:solidFill>
                  <a:schemeClr val="accent1"/>
                </a:solidFill>
              </a:defRPr>
            </a:lvl1pPr>
          </a:lstStyle>
          <a:p>
            <a:r>
              <a:rPr lang="en-US" dirty="0"/>
              <a:t>October 2022</a:t>
            </a:r>
            <a:endParaRPr lang="en-GB" dirty="0"/>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p:txBody>
          <a:bodyPr/>
          <a:lstStyle>
            <a:lvl1pPr>
              <a:defRPr>
                <a:solidFill>
                  <a:schemeClr val="accent1"/>
                </a:solidFill>
              </a:defRPr>
            </a:lvl1pPr>
          </a:lstStyle>
          <a:p>
            <a:r>
              <a:rPr lang="en-GB" dirty="0"/>
              <a:t>Document title</a:t>
            </a:r>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1247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5443538"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8812212"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dirty="0"/>
              <a:t>Document title</a:t>
            </a:r>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1605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21488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71088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p:txBody>
          <a:bodyPr/>
          <a:lstStyle>
            <a:lvl1pPr>
              <a:defRPr>
                <a:solidFill>
                  <a:schemeClr val="accent1"/>
                </a:solidFill>
              </a:defRPr>
            </a:lvl1pPr>
          </a:lstStyle>
          <a:p>
            <a:r>
              <a:rPr lang="en-US" dirty="0"/>
              <a:t>October 2022</a:t>
            </a:r>
            <a:endParaRPr lang="en-GB" dirty="0"/>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p:txBody>
          <a:bodyPr/>
          <a:lstStyle>
            <a:lvl1pPr>
              <a:defRPr>
                <a:solidFill>
                  <a:schemeClr val="accent1"/>
                </a:solidFill>
              </a:defRPr>
            </a:lvl1pPr>
          </a:lstStyle>
          <a:p>
            <a:r>
              <a:rPr lang="en-GB" dirty="0"/>
              <a:t>Document title</a:t>
            </a:r>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87660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2070100" y="311941"/>
            <a:ext cx="8891588" cy="1593060"/>
          </a:xfrm>
        </p:spPr>
        <p:txBody>
          <a:bodyPr/>
          <a:lstStyle>
            <a:lvl1pPr>
              <a:spcBef>
                <a:spcPts val="0"/>
              </a:spcBef>
              <a:defRPr b="1" spc="-40" baseline="0">
                <a:solidFill>
                  <a:schemeClr val="tx1"/>
                </a:solidFill>
              </a:defRPr>
            </a:lvl1pPr>
            <a:lvl2pPr marL="0" indent="0">
              <a:spcBef>
                <a:spcPts val="0"/>
              </a:spcBef>
              <a:buNone/>
              <a:defRPr spc="-40" baseline="0">
                <a:solidFill>
                  <a:schemeClr val="tx1"/>
                </a:solidFill>
              </a:defRPr>
            </a:lvl2pPr>
            <a:lvl3pPr marL="0" indent="0">
              <a:spcBef>
                <a:spcPts val="0"/>
              </a:spcBef>
              <a:buNone/>
              <a:defRPr sz="2600" spc="-40"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p:txBody>
          <a:bodyPr/>
          <a:lstStyle/>
          <a:p>
            <a:r>
              <a:rPr lang="en-US" dirty="0"/>
              <a:t>October 2022</a:t>
            </a:r>
            <a:endParaRPr lang="en-GB" dirty="0"/>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p:txBody>
          <a:bodyPr/>
          <a:lstStyle/>
          <a:p>
            <a:r>
              <a:rPr lang="en-GB" dirty="0"/>
              <a:t>Document title</a:t>
            </a:r>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48975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2070100" y="311941"/>
            <a:ext cx="8891588" cy="1593060"/>
          </a:xfrm>
        </p:spPr>
        <p:txBody>
          <a:bodyPr/>
          <a:lstStyle>
            <a:lvl1pPr>
              <a:spcBef>
                <a:spcPts val="0"/>
              </a:spcBef>
              <a:defRPr b="1" spc="-40" baseline="0">
                <a:solidFill>
                  <a:schemeClr val="accent1"/>
                </a:solidFill>
              </a:defRPr>
            </a:lvl1pPr>
            <a:lvl2pPr marL="0" indent="0">
              <a:spcBef>
                <a:spcPts val="0"/>
              </a:spcBef>
              <a:buNone/>
              <a:defRPr spc="-40" baseline="0">
                <a:solidFill>
                  <a:schemeClr val="accent1"/>
                </a:solidFill>
              </a:defRPr>
            </a:lvl2pPr>
            <a:lvl3pPr marL="0" indent="0">
              <a:spcBef>
                <a:spcPts val="0"/>
              </a:spcBef>
              <a:buNone/>
              <a:defRPr sz="2600" spc="-40"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p:txBody>
          <a:bodyPr/>
          <a:lstStyle>
            <a:lvl1pPr>
              <a:defRPr>
                <a:solidFill>
                  <a:schemeClr val="accent1"/>
                </a:solidFill>
              </a:defRPr>
            </a:lvl1pPr>
          </a:lstStyle>
          <a:p>
            <a:r>
              <a:rPr lang="en-US" dirty="0"/>
              <a:t>October 2022</a:t>
            </a:r>
            <a:endParaRPr lang="en-GB" dirty="0"/>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p:txBody>
          <a:bodyPr/>
          <a:lstStyle>
            <a:lvl1pPr>
              <a:defRPr>
                <a:solidFill>
                  <a:schemeClr val="accent1"/>
                </a:solidFill>
              </a:defRPr>
            </a:lvl1pPr>
          </a:lstStyle>
          <a:p>
            <a:r>
              <a:rPr lang="en-GB" dirty="0"/>
              <a:t>Document title</a:t>
            </a:r>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88979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8815388" y="346705"/>
            <a:ext cx="2989262"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230171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p:txBody>
          <a:bodyPr/>
          <a:lstStyle/>
          <a:p>
            <a:r>
              <a:rPr lang="en-GB" dirty="0"/>
              <a:t>Document title</a:t>
            </a:r>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75444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383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dirty="0"/>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4222750" cy="1483360"/>
          </a:xfrm>
          <a:prstGeom prst="rect">
            <a:avLst/>
          </a:prstGeom>
        </p:spPr>
        <p:txBody>
          <a:bodyPr wrap="square" lIns="0" tIns="0" rIns="0" bIns="0" rtlCol="0">
            <a:noAutofit/>
          </a:bodyPr>
          <a:lstStyle/>
          <a:p>
            <a:pPr algn="l">
              <a:lnSpc>
                <a:spcPct val="98000"/>
              </a:lnSpc>
            </a:pPr>
            <a:r>
              <a:rPr lang="en-GB" sz="7000" dirty="0">
                <a:latin typeface="+mj-lt"/>
              </a:rPr>
              <a:t>Thank you</a:t>
            </a:r>
          </a:p>
        </p:txBody>
      </p:sp>
    </p:spTree>
    <p:extLst>
      <p:ext uri="{BB962C8B-B14F-4D97-AF65-F5344CB8AC3E}">
        <p14:creationId xmlns:p14="http://schemas.microsoft.com/office/powerpoint/2010/main" val="65457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dirty="0"/>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4222750" cy="1483360"/>
          </a:xfrm>
          <a:prstGeom prst="rect">
            <a:avLst/>
          </a:prstGeom>
        </p:spPr>
        <p:txBody>
          <a:bodyPr wrap="square" lIns="0" tIns="0" rIns="0" bIns="0" rtlCol="0">
            <a:noAutofit/>
          </a:bodyPr>
          <a:lstStyle/>
          <a:p>
            <a:pPr algn="l">
              <a:lnSpc>
                <a:spcPct val="98000"/>
              </a:lnSpc>
            </a:pPr>
            <a:r>
              <a:rPr lang="en-GB" sz="7000" dirty="0">
                <a:latin typeface="+mj-lt"/>
              </a:rPr>
              <a:t>Questions</a:t>
            </a:r>
          </a:p>
        </p:txBody>
      </p:sp>
    </p:spTree>
    <p:extLst>
      <p:ext uri="{BB962C8B-B14F-4D97-AF65-F5344CB8AC3E}">
        <p14:creationId xmlns:p14="http://schemas.microsoft.com/office/powerpoint/2010/main" val="411780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2070099" y="1825200"/>
            <a:ext cx="8048625" cy="4645450"/>
          </a:xfrm>
        </p:spPr>
        <p:txBody>
          <a:bodyPr/>
          <a:lstStyle>
            <a:lvl1pPr marL="450000" indent="-450000">
              <a:spcBef>
                <a:spcPts val="1000"/>
              </a:spcBef>
              <a:buFont typeface="+mj-lt"/>
              <a:buAutoNum type="arabicPeriod"/>
              <a:tabLst>
                <a:tab pos="2990850" algn="r"/>
              </a:tabLst>
              <a:defRPr sz="2600" b="0">
                <a:solidFill>
                  <a:schemeClr val="tx1"/>
                </a:solidFill>
                <a:latin typeface="+mj-lt"/>
              </a:defRPr>
            </a:lvl1pPr>
            <a:lvl2pPr marL="45000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Item one</a:t>
            </a:r>
          </a:p>
          <a:p>
            <a:pPr lvl="1"/>
            <a:r>
              <a:rPr lang="en-US" dirty="0"/>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dirty="0"/>
              <a:t>December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dirty="0"/>
              <a:t>Document title</a:t>
            </a:r>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65787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5443538"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8812212"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p>
            <a:r>
              <a:rPr lang="en-US" dirty="0"/>
              <a:t>October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p>
            <a:r>
              <a:rPr lang="en-GB" dirty="0"/>
              <a:t>Document title</a:t>
            </a:r>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44538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5443538"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8812212"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lvl1pPr>
              <a:defRPr>
                <a:solidFill>
                  <a:schemeClr val="accent1"/>
                </a:solidFill>
              </a:defRPr>
            </a:lvl1pPr>
          </a:lstStyle>
          <a:p>
            <a:r>
              <a:rPr lang="en-US" dirty="0"/>
              <a:t>October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lvl1pPr>
              <a:defRPr>
                <a:solidFill>
                  <a:schemeClr val="accent1"/>
                </a:solidFill>
              </a:defRPr>
            </a:lvl1pPr>
          </a:lstStyle>
          <a:p>
            <a:r>
              <a:rPr lang="en-GB" dirty="0"/>
              <a:t>Document title</a:t>
            </a:r>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146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9658350" y="1860550"/>
            <a:ext cx="2146300" cy="4638675"/>
          </a:xfrm>
        </p:spPr>
        <p:txBody>
          <a:bodyPr anchor="b" anchorCtr="0"/>
          <a:lstStyle>
            <a:lvl1pPr>
              <a:spcBef>
                <a:spcPts val="0"/>
              </a:spcBef>
              <a:defRPr sz="1100" b="1" kern="1000" spc="-20" baseline="0"/>
            </a:lvl1pPr>
            <a:lvl2pPr marL="0" indent="0">
              <a:spcBef>
                <a:spcPts val="0"/>
              </a:spcBef>
              <a:spcAft>
                <a:spcPts val="1000"/>
              </a:spcAft>
              <a:buNone/>
              <a:defRPr sz="1100" kern="1000" spc="-20" baseline="0"/>
            </a:lvl2pPr>
            <a:lvl3pPr marL="288000"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85764" y="355600"/>
            <a:ext cx="2990850" cy="4587875"/>
          </a:xfrm>
        </p:spPr>
        <p:txBody>
          <a:bodyPr/>
          <a:lstStyle>
            <a:lvl1pPr>
              <a:spcBef>
                <a:spcPts val="1000"/>
              </a:spcBef>
              <a:defRPr sz="1100" kern="1000" spc="-20" baseline="0"/>
            </a:lvl1pPr>
            <a:lvl2pPr marL="0" indent="0">
              <a:buNone/>
              <a:defRPr sz="1100"/>
            </a:lvl2pPr>
            <a:lvl3pPr>
              <a:defRPr sz="11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589669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9658350" y="1860550"/>
            <a:ext cx="2146300" cy="4638675"/>
          </a:xfrm>
        </p:spPr>
        <p:txBody>
          <a:bodyPr anchor="b" anchorCtr="0"/>
          <a:lstStyle>
            <a:lvl1pPr>
              <a:spcBef>
                <a:spcPts val="0"/>
              </a:spcBef>
              <a:defRPr sz="1100" b="1" kern="1000" spc="-20" baseline="0">
                <a:solidFill>
                  <a:schemeClr val="accent1"/>
                </a:solidFill>
              </a:defRPr>
            </a:lvl1pPr>
            <a:lvl2pPr marL="0" indent="0">
              <a:spcBef>
                <a:spcPts val="0"/>
              </a:spcBef>
              <a:spcAft>
                <a:spcPts val="1000"/>
              </a:spcAft>
              <a:buNone/>
              <a:defRPr sz="1100" kern="1000" spc="-20" baseline="0">
                <a:solidFill>
                  <a:schemeClr val="accent1"/>
                </a:solidFill>
              </a:defRPr>
            </a:lvl2pPr>
            <a:lvl3pPr marL="288000"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85764" y="355600"/>
            <a:ext cx="2990850" cy="4587875"/>
          </a:xfrm>
        </p:spPr>
        <p:txBody>
          <a:bodyPr/>
          <a:lstStyle>
            <a:lvl1pPr>
              <a:spcBef>
                <a:spcPts val="1000"/>
              </a:spcBef>
              <a:defRPr sz="1100" kern="1000" spc="-20" baseline="0">
                <a:solidFill>
                  <a:schemeClr val="accent1"/>
                </a:solidFill>
              </a:defRPr>
            </a:lvl1pPr>
            <a:lvl2pPr marL="0" indent="0">
              <a:buNone/>
              <a:defRPr sz="1100"/>
            </a:lvl2pPr>
            <a:lvl3pPr>
              <a:defRPr sz="11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758293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4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8838" y="2563368"/>
            <a:ext cx="5023104" cy="1731264"/>
          </a:xfrm>
          <a:prstGeom prst="rect">
            <a:avLst/>
          </a:prstGeom>
        </p:spPr>
      </p:pic>
    </p:spTree>
    <p:extLst>
      <p:ext uri="{BB962C8B-B14F-4D97-AF65-F5344CB8AC3E}">
        <p14:creationId xmlns:p14="http://schemas.microsoft.com/office/powerpoint/2010/main" val="657440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and 2 Tex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A052209-476F-4506-9ECF-3A10CE65CC6D}"/>
              </a:ext>
            </a:extLst>
          </p:cNvPr>
          <p:cNvSpPr txBox="1">
            <a:spLocks noGrp="1"/>
          </p:cNvSpPr>
          <p:nvPr>
            <p:ph type="ftr" sz="quarter" idx="9"/>
          </p:nvPr>
        </p:nvSpPr>
        <p:spPr/>
        <p:txBody>
          <a:bodyPr/>
          <a:lstStyle>
            <a:lvl1pPr>
              <a:defRPr/>
            </a:lvl1pPr>
          </a:lstStyle>
          <a:p>
            <a:pPr lvl="0"/>
            <a:r>
              <a:rPr lang="en-GB" dirty="0"/>
              <a:t>Session title</a:t>
            </a:r>
          </a:p>
        </p:txBody>
      </p:sp>
      <p:sp>
        <p:nvSpPr>
          <p:cNvPr id="3" name="Slide Number Placeholder 5">
            <a:extLst>
              <a:ext uri="{FF2B5EF4-FFF2-40B4-BE49-F238E27FC236}">
                <a16:creationId xmlns:a16="http://schemas.microsoft.com/office/drawing/2014/main" id="{9DA53113-4C60-4331-BC0E-B8ED62F64465}"/>
              </a:ext>
            </a:extLst>
          </p:cNvPr>
          <p:cNvSpPr txBox="1">
            <a:spLocks noGrp="1"/>
          </p:cNvSpPr>
          <p:nvPr>
            <p:ph type="sldNum" sz="quarter" idx="8"/>
          </p:nvPr>
        </p:nvSpPr>
        <p:spPr/>
        <p:txBody>
          <a:bodyPr/>
          <a:lstStyle>
            <a:lvl1pPr>
              <a:defRPr/>
            </a:lvl1pPr>
          </a:lstStyle>
          <a:p>
            <a:pPr lvl="0"/>
            <a:r>
              <a:rPr lang="en-GB" dirty="0"/>
              <a:t>Page </a:t>
            </a:r>
            <a:fld id="{DC4DE6AE-D65A-4A1D-AB0C-D44A8813E741}" type="slidenum">
              <a:t>‹#›</a:t>
            </a:fld>
            <a:endParaRPr lang="en-GB" dirty="0"/>
          </a:p>
        </p:txBody>
      </p:sp>
    </p:spTree>
    <p:extLst>
      <p:ext uri="{BB962C8B-B14F-4D97-AF65-F5344CB8AC3E}">
        <p14:creationId xmlns:p14="http://schemas.microsoft.com/office/powerpoint/2010/main" val="2262514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11087973" y="6310942"/>
            <a:ext cx="860106" cy="257981"/>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324332" y="340392"/>
            <a:ext cx="9713035" cy="52340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324333" y="1153749"/>
            <a:ext cx="4633820" cy="4550502"/>
          </a:xfrm>
        </p:spPr>
        <p:txBody>
          <a:bodyPr/>
          <a:lstStyle>
            <a:lvl1pPr>
              <a:defRPr sz="1580" b="1"/>
            </a:lvl1pPr>
            <a:lvl2pPr>
              <a:defRPr b="0"/>
            </a:lvl2pPr>
            <a:lvl3pPr marL="839800" indent="-2432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5403604" y="1153637"/>
            <a:ext cx="4633820" cy="4550502"/>
          </a:xfrm>
        </p:spPr>
        <p:txBody>
          <a:bodyPr/>
          <a:lstStyle>
            <a:lvl1pPr>
              <a:defRPr sz="1580"/>
            </a:lvl1pPr>
            <a:lvl3pPr marL="839800" indent="-2432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743046" y="6310942"/>
            <a:ext cx="10067129" cy="257981"/>
          </a:xfrm>
        </p:spPr>
        <p:txBody>
          <a:bodyPr/>
          <a:lstStyle>
            <a:lvl1pPr>
              <a:defRPr>
                <a:solidFill>
                  <a:schemeClr val="tx2"/>
                </a:solidFill>
              </a:defRPr>
            </a:lvl1pPr>
          </a:lstStyle>
          <a:p>
            <a:r>
              <a:rPr lang="en-US" dirty="0"/>
              <a:t>Introduction to Swift Securities View </a:t>
            </a:r>
            <a:endParaRPr lang="en-GB" dirty="0"/>
          </a:p>
        </p:txBody>
      </p:sp>
    </p:spTree>
    <p:extLst>
      <p:ext uri="{BB962C8B-B14F-4D97-AF65-F5344CB8AC3E}">
        <p14:creationId xmlns:p14="http://schemas.microsoft.com/office/powerpoint/2010/main" val="113419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2070100" y="271787"/>
            <a:ext cx="8048625" cy="6200954"/>
          </a:xfrm>
        </p:spPr>
        <p:txBody>
          <a:bodyPr/>
          <a:lstStyle>
            <a:lvl1pPr>
              <a:defRPr sz="4000" b="0" spc="-80" baseline="0">
                <a:solidFill>
                  <a:schemeClr val="accent1"/>
                </a:solidFill>
                <a:latin typeface="+mj-lt"/>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1"/>
                </a:solidFill>
              </a:defRPr>
            </a:lvl1pPr>
          </a:lstStyle>
          <a:p>
            <a:r>
              <a:rPr lang="en-US" dirty="0"/>
              <a:t>December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1"/>
                </a:solidFill>
              </a:defRPr>
            </a:lvl1pPr>
          </a:lstStyle>
          <a:p>
            <a:r>
              <a:rPr lang="en-GB" dirty="0"/>
              <a:t>Document title</a:t>
            </a:r>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6933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2070100" y="271787"/>
            <a:ext cx="8048625" cy="6200954"/>
          </a:xfrm>
        </p:spPr>
        <p:txBody>
          <a:bodyPr/>
          <a:lstStyle>
            <a:lvl1pPr>
              <a:defRPr sz="4000" b="0" spc="-80" baseline="0">
                <a:solidFill>
                  <a:schemeClr val="accent2"/>
                </a:solidFill>
                <a:latin typeface="+mj-lt"/>
              </a:defRPr>
            </a:lvl1pPr>
          </a:lstStyle>
          <a:p>
            <a:r>
              <a:rPr lang="en-US" dirty="0"/>
              <a:t>Click to edit Master title style</a:t>
            </a:r>
            <a:endParaRPr lang="en-GB" dirty="0"/>
          </a:p>
        </p:txBody>
      </p:sp>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879600" y="385763"/>
            <a:ext cx="0" cy="60869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2"/>
                </a:solidFill>
              </a:defRPr>
            </a:lvl1pPr>
          </a:lstStyle>
          <a:p>
            <a:r>
              <a:rPr lang="en-US" dirty="0"/>
              <a:t>December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2"/>
                </a:solidFill>
              </a:defRPr>
            </a:lvl1pPr>
          </a:lstStyle>
          <a:p>
            <a:r>
              <a:rPr lang="en-GB" dirty="0"/>
              <a:t>Document title</a:t>
            </a:r>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dirty="0"/>
              <a:t>Page </a:t>
            </a:r>
            <a:fld id="{12F85B76-E480-4901-BAB3-25AC276908A3}" type="slidenum">
              <a:rPr lang="en-GB" smtClean="0"/>
              <a:pPr/>
              <a:t>‹#›</a:t>
            </a:fld>
            <a:endParaRPr lang="en-GB" dirty="0"/>
          </a:p>
        </p:txBody>
      </p:sp>
      <p:pic>
        <p:nvPicPr>
          <p:cNvPr id="12" name="Graphic 11">
            <a:extLst>
              <a:ext uri="{FF2B5EF4-FFF2-40B4-BE49-F238E27FC236}">
                <a16:creationId xmlns:a16="http://schemas.microsoft.com/office/drawing/2014/main" id="{B7BAAA78-DBBE-4AC8-B448-7A3DAAC72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spTree>
    <p:extLst>
      <p:ext uri="{BB962C8B-B14F-4D97-AF65-F5344CB8AC3E}">
        <p14:creationId xmlns:p14="http://schemas.microsoft.com/office/powerpoint/2010/main" val="98231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2070100" y="1905000"/>
            <a:ext cx="8891584" cy="4565649"/>
          </a:xfrm>
        </p:spPr>
        <p:txBody>
          <a:bodyPr/>
          <a:lstStyle>
            <a:lvl3pPr>
              <a:defRPr spc="-20" baseline="0"/>
            </a:lvl3pPr>
            <a:lvl4pPr>
              <a:defRPr spc="-2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p:txBody>
          <a:bodyPr/>
          <a:lstStyle/>
          <a:p>
            <a:r>
              <a:rPr lang="en-US" dirty="0"/>
              <a:t>December 2022</a:t>
            </a:r>
            <a:endParaRPr lang="en-GB" dirty="0"/>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p:txBody>
          <a:bodyPr/>
          <a:lstStyle/>
          <a:p>
            <a:r>
              <a:rPr lang="en-GB" dirty="0"/>
              <a:t>Document title</a:t>
            </a:r>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756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25624"/>
            <a:ext cx="8891588" cy="464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p:txBody>
          <a:bodyPr/>
          <a:lstStyle/>
          <a:p>
            <a:r>
              <a:rPr lang="en-US" dirty="0"/>
              <a:t>December 2022</a:t>
            </a:r>
            <a:endParaRPr lang="en-GB" dirty="0"/>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p:txBody>
          <a:bodyPr/>
          <a:lstStyle/>
          <a:p>
            <a:r>
              <a:rPr lang="en-GB" dirty="0"/>
              <a:t>Document title</a:t>
            </a:r>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dirty="0"/>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041701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2070100" y="335758"/>
            <a:ext cx="8891586" cy="8104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2070100" y="1825624"/>
            <a:ext cx="8891584" cy="464502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6EA20E-5022-88A4-8C6C-5DD720267D18}"/>
              </a:ext>
            </a:extLst>
          </p:cNvPr>
          <p:cNvSpPr>
            <a:spLocks noGrp="1"/>
          </p:cNvSpPr>
          <p:nvPr>
            <p:ph type="dt" sz="half" idx="2"/>
          </p:nvPr>
        </p:nvSpPr>
        <p:spPr>
          <a:xfrm>
            <a:off x="386161" y="2034000"/>
            <a:ext cx="1303337" cy="180000"/>
          </a:xfrm>
          <a:prstGeom prst="rect">
            <a:avLst/>
          </a:prstGeom>
        </p:spPr>
        <p:txBody>
          <a:bodyPr vert="horz" lIns="0" tIns="0" rIns="0" bIns="0" rtlCol="0" anchor="t" anchorCtr="0">
            <a:noAutofit/>
          </a:bodyPr>
          <a:lstStyle>
            <a:lvl1pPr algn="l">
              <a:lnSpc>
                <a:spcPct val="98000"/>
              </a:lnSpc>
              <a:defRPr sz="1100">
                <a:solidFill>
                  <a:schemeClr val="tx1"/>
                </a:solidFill>
                <a:latin typeface="+mj-lt"/>
              </a:defRPr>
            </a:lvl1pPr>
          </a:lstStyle>
          <a:p>
            <a:r>
              <a:rPr lang="en-US" dirty="0"/>
              <a:t>October 2022</a:t>
            </a:r>
            <a:endParaRPr lang="en-GB" dirty="0"/>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85763" y="356400"/>
            <a:ext cx="1303337" cy="180000"/>
          </a:xfrm>
          <a:prstGeom prst="rect">
            <a:avLst/>
          </a:prstGeom>
        </p:spPr>
        <p:txBody>
          <a:bodyPr vert="horz" lIns="0" tIns="0" rIns="0" bIns="0" rtlCol="0" anchor="t" anchorCtr="0">
            <a:noAutofit/>
          </a:bodyPr>
          <a:lstStyle>
            <a:lvl1pPr algn="l">
              <a:lnSpc>
                <a:spcPct val="98000"/>
              </a:lnSpc>
              <a:defRPr sz="1100">
                <a:solidFill>
                  <a:schemeClr val="tx1"/>
                </a:solidFill>
              </a:defRPr>
            </a:lvl1pPr>
          </a:lstStyle>
          <a:p>
            <a:r>
              <a:rPr lang="en-GB" dirty="0"/>
              <a:t>Page </a:t>
            </a:r>
            <a:fld id="{12F85B76-E480-4901-BAB3-25AC276908A3}" type="slidenum">
              <a:rPr lang="en-GB" smtClean="0"/>
              <a:pPr/>
              <a:t>‹#›</a:t>
            </a:fld>
            <a:endParaRPr lang="en-GB" dirty="0"/>
          </a:p>
        </p:txBody>
      </p:sp>
      <p:pic>
        <p:nvPicPr>
          <p:cNvPr id="11" name="Graphic 10">
            <a:extLst>
              <a:ext uri="{FF2B5EF4-FFF2-40B4-BE49-F238E27FC236}">
                <a16:creationId xmlns:a16="http://schemas.microsoft.com/office/drawing/2014/main" id="{B0C0FF52-5090-37CA-DE64-10ED207E19D4}"/>
              </a:ext>
            </a:extLst>
          </p:cNvPr>
          <p:cNvPicPr>
            <a:picLocks noChangeAspect="1"/>
          </p:cNvPicPr>
          <p:nvPr userDrawn="1"/>
        </p:nvPicPr>
        <p:blipFill>
          <a:blip r:embed="rId59">
            <a:extLst>
              <a:ext uri="{96DAC541-7B7A-43D3-8B79-37D633B846F1}">
                <asvg:svgBlip xmlns:asvg="http://schemas.microsoft.com/office/drawing/2016/SVG/main" r:embed="rId60"/>
              </a:ext>
            </a:extLst>
          </a:blip>
          <a:stretch>
            <a:fillRect/>
          </a:stretch>
        </p:blipFill>
        <p:spPr>
          <a:xfrm>
            <a:off x="385763" y="6060573"/>
            <a:ext cx="1202760" cy="412168"/>
          </a:xfrm>
          <a:prstGeom prst="rect">
            <a:avLst/>
          </a:prstGeom>
        </p:spPr>
      </p:pic>
      <p:cxnSp>
        <p:nvCxnSpPr>
          <p:cNvPr id="13" name="Straight Connector 12">
            <a:extLst>
              <a:ext uri="{FF2B5EF4-FFF2-40B4-BE49-F238E27FC236}">
                <a16:creationId xmlns:a16="http://schemas.microsoft.com/office/drawing/2014/main" id="{C101141D-7266-B5D5-597F-7703BA9A384B}"/>
              </a:ext>
            </a:extLst>
          </p:cNvPr>
          <p:cNvCxnSpPr>
            <a:cxnSpLocks/>
          </p:cNvCxnSpPr>
          <p:nvPr userDrawn="1"/>
        </p:nvCxnSpPr>
        <p:spPr>
          <a:xfrm>
            <a:off x="1879600"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D85D6-96E4-08D5-4150-B5205CF7F0A2}"/>
              </a:ext>
            </a:extLst>
          </p:cNvPr>
          <p:cNvCxnSpPr/>
          <p:nvPr userDrawn="1"/>
        </p:nvCxnSpPr>
        <p:spPr>
          <a:xfrm>
            <a:off x="385763" y="1900237"/>
            <a:ext cx="1303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909CC0-18D2-C2F8-502A-A25743E156B7}"/>
              </a:ext>
            </a:extLst>
          </p:cNvPr>
          <p:cNvSpPr txBox="1"/>
          <p:nvPr userDrawn="1"/>
        </p:nvSpPr>
        <p:spPr>
          <a:xfrm>
            <a:off x="385763" y="2210400"/>
            <a:ext cx="1303189" cy="1974250"/>
          </a:xfrm>
          <a:prstGeom prst="rect">
            <a:avLst/>
          </a:prstGeom>
        </p:spPr>
        <p:txBody>
          <a:bodyPr wrap="square" lIns="0" tIns="0" rIns="0" bIns="0" rtlCol="0">
            <a:noAutofit/>
          </a:bodyPr>
          <a:lstStyle/>
          <a:p>
            <a:pPr algn="l">
              <a:lnSpc>
                <a:spcPct val="98000"/>
              </a:lnSpc>
            </a:pPr>
            <a:endParaRPr lang="en-GB" sz="1100" dirty="0"/>
          </a:p>
        </p:txBody>
      </p:sp>
      <p:sp>
        <p:nvSpPr>
          <p:cNvPr id="9" name="Footer Placeholder 8">
            <a:extLst>
              <a:ext uri="{FF2B5EF4-FFF2-40B4-BE49-F238E27FC236}">
                <a16:creationId xmlns:a16="http://schemas.microsoft.com/office/drawing/2014/main" id="{63219EC9-360B-CB18-DFD4-4BF31D022152}"/>
              </a:ext>
            </a:extLst>
          </p:cNvPr>
          <p:cNvSpPr>
            <a:spLocks noGrp="1"/>
          </p:cNvSpPr>
          <p:nvPr>
            <p:ph type="ftr" sz="quarter" idx="3"/>
          </p:nvPr>
        </p:nvSpPr>
        <p:spPr>
          <a:xfrm>
            <a:off x="385763" y="2210401"/>
            <a:ext cx="1303187" cy="1974250"/>
          </a:xfrm>
          <a:prstGeom prst="rect">
            <a:avLst/>
          </a:prstGeom>
        </p:spPr>
        <p:txBody>
          <a:bodyPr vert="horz" lIns="0" tIns="0" rIns="0" bIns="0" rtlCol="0" anchor="t" anchorCtr="0"/>
          <a:lstStyle>
            <a:lvl1pPr algn="l">
              <a:defRPr sz="1100">
                <a:solidFill>
                  <a:schemeClr val="tx1"/>
                </a:solidFill>
              </a:defRPr>
            </a:lvl1pPr>
          </a:lstStyle>
          <a:p>
            <a:r>
              <a:rPr lang="en-GB" dirty="0"/>
              <a:t>Document title</a:t>
            </a:r>
          </a:p>
        </p:txBody>
      </p:sp>
    </p:spTree>
    <p:extLst>
      <p:ext uri="{BB962C8B-B14F-4D97-AF65-F5344CB8AC3E}">
        <p14:creationId xmlns:p14="http://schemas.microsoft.com/office/powerpoint/2010/main" val="410704999"/>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8" r:id="rId3"/>
    <p:sldLayoutId id="2147483663" r:id="rId4"/>
    <p:sldLayoutId id="2147483697" r:id="rId5"/>
    <p:sldLayoutId id="2147483664" r:id="rId6"/>
    <p:sldLayoutId id="2147483710" r:id="rId7"/>
    <p:sldLayoutId id="2147483650" r:id="rId8"/>
    <p:sldLayoutId id="2147483661" r:id="rId9"/>
    <p:sldLayoutId id="2147483662" r:id="rId10"/>
    <p:sldLayoutId id="2147483665" r:id="rId11"/>
    <p:sldLayoutId id="2147483666" r:id="rId12"/>
    <p:sldLayoutId id="2147483681" r:id="rId13"/>
    <p:sldLayoutId id="2147483682" r:id="rId14"/>
    <p:sldLayoutId id="2147483692" r:id="rId15"/>
    <p:sldLayoutId id="2147483693" r:id="rId16"/>
    <p:sldLayoutId id="2147483694" r:id="rId17"/>
    <p:sldLayoutId id="2147483695" r:id="rId18"/>
    <p:sldLayoutId id="2147483669" r:id="rId19"/>
    <p:sldLayoutId id="2147483670" r:id="rId20"/>
    <p:sldLayoutId id="2147483671" r:id="rId21"/>
    <p:sldLayoutId id="2147483672" r:id="rId22"/>
    <p:sldLayoutId id="2147483701" r:id="rId23"/>
    <p:sldLayoutId id="2147483673" r:id="rId24"/>
    <p:sldLayoutId id="2147483674" r:id="rId25"/>
    <p:sldLayoutId id="2147483685" r:id="rId26"/>
    <p:sldLayoutId id="2147483700" r:id="rId27"/>
    <p:sldLayoutId id="2147483686" r:id="rId28"/>
    <p:sldLayoutId id="2147483675" r:id="rId29"/>
    <p:sldLayoutId id="2147483702" r:id="rId30"/>
    <p:sldLayoutId id="2147483676" r:id="rId31"/>
    <p:sldLayoutId id="2147483677" r:id="rId32"/>
    <p:sldLayoutId id="2147483678" r:id="rId33"/>
    <p:sldLayoutId id="2147483708" r:id="rId34"/>
    <p:sldLayoutId id="2147483707" r:id="rId35"/>
    <p:sldLayoutId id="2147483706" r:id="rId36"/>
    <p:sldLayoutId id="2147483705" r:id="rId37"/>
    <p:sldLayoutId id="2147483680" r:id="rId38"/>
    <p:sldLayoutId id="2147483684" r:id="rId39"/>
    <p:sldLayoutId id="2147483667" r:id="rId40"/>
    <p:sldLayoutId id="2147483679" r:id="rId41"/>
    <p:sldLayoutId id="2147483668" r:id="rId42"/>
    <p:sldLayoutId id="2147483690" r:id="rId43"/>
    <p:sldLayoutId id="2147483689" r:id="rId44"/>
    <p:sldLayoutId id="2147483688" r:id="rId45"/>
    <p:sldLayoutId id="2147483655" r:id="rId46"/>
    <p:sldLayoutId id="2147483709" r:id="rId47"/>
    <p:sldLayoutId id="2147483703" r:id="rId48"/>
    <p:sldLayoutId id="2147483711" r:id="rId49"/>
    <p:sldLayoutId id="2147483683" r:id="rId50"/>
    <p:sldLayoutId id="2147483696" r:id="rId51"/>
    <p:sldLayoutId id="2147483687" r:id="rId52"/>
    <p:sldLayoutId id="2147483704" r:id="rId53"/>
    <p:sldLayoutId id="2147483715" r:id="rId54"/>
    <p:sldLayoutId id="2147483716" r:id="rId55"/>
    <p:sldLayoutId id="2147483717" r:id="rId56"/>
    <p:sldLayoutId id="2147483718" r:id="rId57"/>
  </p:sldLayoutIdLst>
  <p:hf hdr="0"/>
  <p:txStyles>
    <p:titleStyle>
      <a:lvl1pPr algn="l" defTabSz="914400" rtl="0" eaLnBrk="1" latinLnBrk="0" hangingPunct="1">
        <a:lnSpc>
          <a:spcPct val="98000"/>
        </a:lnSpc>
        <a:spcBef>
          <a:spcPct val="0"/>
        </a:spcBef>
        <a:buNone/>
        <a:defRPr sz="1800" b="1" kern="1200" spc="-20" baseline="0">
          <a:solidFill>
            <a:schemeClr val="tx1"/>
          </a:solidFill>
          <a:latin typeface="+mn-lt"/>
          <a:ea typeface="+mj-ea"/>
          <a:cs typeface="+mj-cs"/>
        </a:defRPr>
      </a:lvl1pPr>
    </p:titleStyle>
    <p:body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3" pos="3719" userDrawn="1">
          <p15:clr>
            <a:srgbClr val="F26B43"/>
          </p15:clr>
        </p15:guide>
        <p15:guide id="4" pos="3960" userDrawn="1">
          <p15:clr>
            <a:srgbClr val="F26B43"/>
          </p15:clr>
        </p15:guide>
        <p15:guide id="5" pos="4251" userDrawn="1">
          <p15:clr>
            <a:srgbClr val="F26B43"/>
          </p15:clr>
        </p15:guide>
        <p15:guide id="6" pos="4491" userDrawn="1">
          <p15:clr>
            <a:srgbClr val="F26B43"/>
          </p15:clr>
        </p15:guide>
        <p15:guide id="7" pos="4782" userDrawn="1">
          <p15:clr>
            <a:srgbClr val="F26B43"/>
          </p15:clr>
        </p15:guide>
        <p15:guide id="8" pos="5022" userDrawn="1">
          <p15:clr>
            <a:srgbClr val="F26B43"/>
          </p15:clr>
        </p15:guide>
        <p15:guide id="9" pos="5312" userDrawn="1">
          <p15:clr>
            <a:srgbClr val="F26B43"/>
          </p15:clr>
        </p15:guide>
        <p15:guide id="10" pos="5553" userDrawn="1">
          <p15:clr>
            <a:srgbClr val="F26B43"/>
          </p15:clr>
        </p15:guide>
        <p15:guide id="11" pos="5843" userDrawn="1">
          <p15:clr>
            <a:srgbClr val="F26B43"/>
          </p15:clr>
        </p15:guide>
        <p15:guide id="13" pos="6374" userDrawn="1">
          <p15:clr>
            <a:srgbClr val="F26B43"/>
          </p15:clr>
        </p15:guide>
        <p15:guide id="14" pos="6614" userDrawn="1">
          <p15:clr>
            <a:srgbClr val="F26B43"/>
          </p15:clr>
        </p15:guide>
        <p15:guide id="15" pos="6905" userDrawn="1">
          <p15:clr>
            <a:srgbClr val="F26B43"/>
          </p15:clr>
        </p15:guide>
        <p15:guide id="16" pos="7146" userDrawn="1">
          <p15:clr>
            <a:srgbClr val="F26B43"/>
          </p15:clr>
        </p15:guide>
        <p15:guide id="17" pos="7436" userDrawn="1">
          <p15:clr>
            <a:srgbClr val="F26B43"/>
          </p15:clr>
        </p15:guide>
        <p15:guide id="18" pos="3429" userDrawn="1">
          <p15:clr>
            <a:srgbClr val="F26B43"/>
          </p15:clr>
        </p15:guide>
        <p15:guide id="19" pos="3189" userDrawn="1">
          <p15:clr>
            <a:srgbClr val="F26B43"/>
          </p15:clr>
        </p15:guide>
        <p15:guide id="20" pos="2898" userDrawn="1">
          <p15:clr>
            <a:srgbClr val="F26B43"/>
          </p15:clr>
        </p15:guide>
        <p15:guide id="21" pos="2661" userDrawn="1">
          <p15:clr>
            <a:srgbClr val="F26B43"/>
          </p15:clr>
        </p15:guide>
        <p15:guide id="22" pos="2367" userDrawn="1">
          <p15:clr>
            <a:srgbClr val="F26B43"/>
          </p15:clr>
        </p15:guide>
        <p15:guide id="23" pos="2127" userDrawn="1">
          <p15:clr>
            <a:srgbClr val="F26B43"/>
          </p15:clr>
        </p15:guide>
        <p15:guide id="24" pos="1836" userDrawn="1">
          <p15:clr>
            <a:srgbClr val="F26B43"/>
          </p15:clr>
        </p15:guide>
        <p15:guide id="25" pos="1595" userDrawn="1">
          <p15:clr>
            <a:srgbClr val="F26B43"/>
          </p15:clr>
        </p15:guide>
        <p15:guide id="26" pos="1300" userDrawn="1">
          <p15:clr>
            <a:srgbClr val="F26B43"/>
          </p15:clr>
        </p15:guide>
        <p15:guide id="27" pos="1064" userDrawn="1">
          <p15:clr>
            <a:srgbClr val="F26B43"/>
          </p15:clr>
        </p15:guide>
        <p15:guide id="28" pos="773" userDrawn="1">
          <p15:clr>
            <a:srgbClr val="F26B43"/>
          </p15:clr>
        </p15:guide>
        <p15:guide id="29" pos="533" userDrawn="1">
          <p15:clr>
            <a:srgbClr val="F26B43"/>
          </p15:clr>
        </p15:guide>
        <p15:guide id="30" pos="243" userDrawn="1">
          <p15:clr>
            <a:srgbClr val="F26B43"/>
          </p15:clr>
        </p15:guide>
        <p15:guide id="31" orient="horz" pos="722" userDrawn="1">
          <p15:clr>
            <a:srgbClr val="F26B43"/>
          </p15:clr>
        </p15:guide>
        <p15:guide id="32" orient="horz" pos="1200" userDrawn="1">
          <p15:clr>
            <a:srgbClr val="F26B43"/>
          </p15:clr>
        </p15:guide>
        <p15:guide id="33" orient="horz" pos="1679" userDrawn="1">
          <p15:clr>
            <a:srgbClr val="F26B43"/>
          </p15:clr>
        </p15:guide>
        <p15:guide id="34" orient="horz" pos="2157" userDrawn="1">
          <p15:clr>
            <a:srgbClr val="F26B43"/>
          </p15:clr>
        </p15:guide>
        <p15:guide id="35" orient="horz" pos="2636" userDrawn="1">
          <p15:clr>
            <a:srgbClr val="F26B43"/>
          </p15:clr>
        </p15:guide>
        <p15:guide id="36" orient="horz" pos="3114" userDrawn="1">
          <p15:clr>
            <a:srgbClr val="F26B43"/>
          </p15:clr>
        </p15:guide>
        <p15:guide id="38" orient="horz" pos="4076" userDrawn="1">
          <p15:clr>
            <a:srgbClr val="F26B43"/>
          </p15:clr>
        </p15:guide>
        <p15:guide id="39" orient="horz" pos="3596" userDrawn="1">
          <p15:clr>
            <a:srgbClr val="F26B43"/>
          </p15:clr>
        </p15:guide>
        <p15:guide id="40" pos="60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50.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xml"/><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slide" Target="slide18.xml"/><Relationship Id="rId11" Type="http://schemas.openxmlformats.org/officeDocument/2006/relationships/slide" Target="slide22.xml"/><Relationship Id="rId5" Type="http://schemas.openxmlformats.org/officeDocument/2006/relationships/slide" Target="slide16.xml"/><Relationship Id="rId10" Type="http://schemas.openxmlformats.org/officeDocument/2006/relationships/slide" Target="slide17.xml"/><Relationship Id="rId4" Type="http://schemas.openxmlformats.org/officeDocument/2006/relationships/image" Target="../media/image51.png"/><Relationship Id="rId9"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slide" Target="slide15.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slide" Target="slide2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63.png"/><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swift.com/" TargetMode="Externa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emf"/><Relationship Id="rId12"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emf"/><Relationship Id="rId11" Type="http://schemas.openxmlformats.org/officeDocument/2006/relationships/image" Target="../media/image20.png"/><Relationship Id="rId5" Type="http://schemas.openxmlformats.org/officeDocument/2006/relationships/image" Target="../media/image15.emf"/><Relationship Id="rId10" Type="http://schemas.openxmlformats.org/officeDocument/2006/relationships/image" Target="../media/image19.png"/><Relationship Id="rId4" Type="http://schemas.microsoft.com/office/2007/relationships/hdphoto" Target="../media/hdphoto1.wdp"/><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6.wdp"/><Relationship Id="rId3" Type="http://schemas.openxmlformats.org/officeDocument/2006/relationships/image" Target="../media/image15.emf"/><Relationship Id="rId7" Type="http://schemas.microsoft.com/office/2007/relationships/hdphoto" Target="../media/hdphoto3.wdp"/><Relationship Id="rId12"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7.png"/><Relationship Id="rId11" Type="http://schemas.microsoft.com/office/2007/relationships/hdphoto" Target="../media/hdphoto5.wdp"/><Relationship Id="rId5" Type="http://schemas.openxmlformats.org/officeDocument/2006/relationships/image" Target="../media/image19.png"/><Relationship Id="rId1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17.emf"/><Relationship Id="rId9" Type="http://schemas.microsoft.com/office/2007/relationships/hdphoto" Target="../media/hdphoto4.wdp"/><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hyperlink" Target="https://www.esma.europa.eu/sites/default/files/library/esma70-151-2838_guidelines_on_reporting_under_sftr.pdf" TargetMode="External"/><Relationship Id="rId3" Type="http://schemas.openxmlformats.org/officeDocument/2006/relationships/image" Target="../media/image15.emf"/><Relationship Id="rId7" Type="http://schemas.openxmlformats.org/officeDocument/2006/relationships/hyperlink" Target="https://www.iosco.org/library/pubdocs/pdf/IOSCOPD557.pdf" TargetMode="Externa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microsoft.com/office/2007/relationships/hdphoto" Target="../media/hdphoto7.wdp"/><Relationship Id="rId5" Type="http://schemas.openxmlformats.org/officeDocument/2006/relationships/image" Target="../media/image37.png"/><Relationship Id="rId10" Type="http://schemas.openxmlformats.org/officeDocument/2006/relationships/hyperlink" Target="https://www.gfma.org/wp-content/uploads/uploadedFiles/Initiatives/Foreign_Exchange_(FX)/GFXDMAGUTIGeneratedbyExecutionPlatformsJan2014.pdf" TargetMode="External"/><Relationship Id="rId4" Type="http://schemas.openxmlformats.org/officeDocument/2006/relationships/image" Target="../media/image17.emf"/><Relationship Id="rId9" Type="http://schemas.openxmlformats.org/officeDocument/2006/relationships/hyperlink" Target="https://www.isda.org/a/IdiDE/2015-july-20-uti-best-practice-v11.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984931-9D21-49E7-3EE5-176CB395714C}"/>
              </a:ext>
            </a:extLst>
          </p:cNvPr>
          <p:cNvSpPr>
            <a:spLocks noGrp="1"/>
          </p:cNvSpPr>
          <p:nvPr>
            <p:ph type="ctrTitle"/>
          </p:nvPr>
        </p:nvSpPr>
        <p:spPr/>
        <p:txBody>
          <a:bodyPr/>
          <a:lstStyle/>
          <a:p>
            <a:r>
              <a:rPr lang="en-GB" dirty="0"/>
              <a:t>Swift Securities View:</a:t>
            </a:r>
            <a:br>
              <a:rPr lang="en-GB" dirty="0"/>
            </a:br>
            <a:r>
              <a:rPr lang="en-GB" sz="5400" dirty="0"/>
              <a:t>Smarter Settlement Transactions</a:t>
            </a:r>
            <a:endParaRPr lang="en-GB" dirty="0"/>
          </a:p>
        </p:txBody>
      </p:sp>
      <p:sp>
        <p:nvSpPr>
          <p:cNvPr id="16" name="Text Placeholder 15">
            <a:extLst>
              <a:ext uri="{FF2B5EF4-FFF2-40B4-BE49-F238E27FC236}">
                <a16:creationId xmlns:a16="http://schemas.microsoft.com/office/drawing/2014/main" id="{C0D163CF-6E86-6B46-A28E-716FFA61F5D7}"/>
              </a:ext>
            </a:extLst>
          </p:cNvPr>
          <p:cNvSpPr>
            <a:spLocks noGrp="1"/>
          </p:cNvSpPr>
          <p:nvPr>
            <p:ph type="body" sz="quarter" idx="16"/>
          </p:nvPr>
        </p:nvSpPr>
        <p:spPr>
          <a:xfrm>
            <a:off x="9658349" y="4943694"/>
            <a:ext cx="2337907" cy="928800"/>
          </a:xfrm>
        </p:spPr>
        <p:txBody>
          <a:bodyPr/>
          <a:lstStyle/>
          <a:p>
            <a:endParaRPr lang="en-GB" dirty="0"/>
          </a:p>
        </p:txBody>
      </p:sp>
      <p:sp>
        <p:nvSpPr>
          <p:cNvPr id="7" name="Text Placeholder 6">
            <a:extLst>
              <a:ext uri="{FF2B5EF4-FFF2-40B4-BE49-F238E27FC236}">
                <a16:creationId xmlns:a16="http://schemas.microsoft.com/office/drawing/2014/main" id="{E9898108-ADAE-01C5-B76B-AEAB0D15DD0B}"/>
              </a:ext>
            </a:extLst>
          </p:cNvPr>
          <p:cNvSpPr>
            <a:spLocks noGrp="1"/>
          </p:cNvSpPr>
          <p:nvPr>
            <p:ph type="body" sz="quarter" idx="18"/>
          </p:nvPr>
        </p:nvSpPr>
        <p:spPr/>
        <p:txBody>
          <a:bodyPr/>
          <a:lstStyle/>
          <a:p>
            <a:r>
              <a:rPr lang="en-GB" dirty="0"/>
              <a:t>Confidentiality: </a:t>
            </a:r>
            <a:r>
              <a:rPr lang="en-GB" b="1" dirty="0"/>
              <a:t>Restricted</a:t>
            </a:r>
          </a:p>
        </p:txBody>
      </p:sp>
      <p:sp>
        <p:nvSpPr>
          <p:cNvPr id="8" name="Date Placeholder 7">
            <a:extLst>
              <a:ext uri="{FF2B5EF4-FFF2-40B4-BE49-F238E27FC236}">
                <a16:creationId xmlns:a16="http://schemas.microsoft.com/office/drawing/2014/main" id="{62AA5F73-5CF5-67F5-89C6-C9756345A7CF}"/>
              </a:ext>
            </a:extLst>
          </p:cNvPr>
          <p:cNvSpPr>
            <a:spLocks noGrp="1"/>
          </p:cNvSpPr>
          <p:nvPr>
            <p:ph type="dt" sz="half" idx="14"/>
          </p:nvPr>
        </p:nvSpPr>
        <p:spPr/>
        <p:txBody>
          <a:bodyPr/>
          <a:lstStyle/>
          <a:p>
            <a:r>
              <a:rPr lang="en-US" dirty="0"/>
              <a:t>March 2024</a:t>
            </a:r>
            <a:endParaRPr lang="en-GB" dirty="0"/>
          </a:p>
        </p:txBody>
      </p:sp>
    </p:spTree>
    <p:extLst>
      <p:ext uri="{BB962C8B-B14F-4D97-AF65-F5344CB8AC3E}">
        <p14:creationId xmlns:p14="http://schemas.microsoft.com/office/powerpoint/2010/main" val="405721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5BD1-D06A-4470-8BD5-24C7FB6E5F21}"/>
              </a:ext>
            </a:extLst>
          </p:cNvPr>
          <p:cNvSpPr>
            <a:spLocks noGrp="1"/>
          </p:cNvSpPr>
          <p:nvPr>
            <p:ph type="title"/>
          </p:nvPr>
        </p:nvSpPr>
        <p:spPr/>
        <p:txBody>
          <a:bodyPr/>
          <a:lstStyle/>
          <a:p>
            <a:r>
              <a:rPr lang="en-US">
                <a:solidFill>
                  <a:srgbClr val="01A990"/>
                </a:solidFill>
              </a:rPr>
              <a:t>UTI generators:</a:t>
            </a:r>
            <a:r>
              <a:rPr lang="en-US"/>
              <a:t> Securities trading &amp; collateral/lending venues and platforms</a:t>
            </a:r>
            <a:endParaRPr lang="en-GB">
              <a:solidFill>
                <a:schemeClr val="accent1">
                  <a:lumMod val="25000"/>
                </a:schemeClr>
              </a:solidFill>
            </a:endParaRPr>
          </a:p>
        </p:txBody>
      </p:sp>
      <p:graphicFrame>
        <p:nvGraphicFramePr>
          <p:cNvPr id="7" name="Diagram 6">
            <a:extLst>
              <a:ext uri="{FF2B5EF4-FFF2-40B4-BE49-F238E27FC236}">
                <a16:creationId xmlns:a16="http://schemas.microsoft.com/office/drawing/2014/main" id="{29A62FD6-3CF6-4254-B539-E405896BCEE1}"/>
              </a:ext>
            </a:extLst>
          </p:cNvPr>
          <p:cNvGraphicFramePr/>
          <p:nvPr/>
        </p:nvGraphicFramePr>
        <p:xfrm>
          <a:off x="3811604" y="4282996"/>
          <a:ext cx="3351275" cy="235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D469A88-FEBD-C345-4AB8-0704BE3A7AAD}"/>
              </a:ext>
            </a:extLst>
          </p:cNvPr>
          <p:cNvSpPr txBox="1"/>
          <p:nvPr/>
        </p:nvSpPr>
        <p:spPr>
          <a:xfrm>
            <a:off x="2123162" y="4546948"/>
            <a:ext cx="4102274" cy="1334022"/>
          </a:xfrm>
          <a:prstGeom prst="rect">
            <a:avLst/>
          </a:prstGeom>
        </p:spPr>
        <p:txBody>
          <a:bodyPr wrap="square" lIns="0" tIns="0" rIns="0" bIns="0" rtlCol="0">
            <a:noAutofit/>
          </a:bodyPr>
          <a:lstStyle/>
          <a:p>
            <a:pPr marL="0" marR="0" lvl="0" indent="0" algn="l" defTabSz="914400" rtl="0" eaLnBrk="1" fontAlgn="auto" latinLnBrk="0" hangingPunct="1">
              <a:lnSpc>
                <a:spcPct val="98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33D3E"/>
              </a:solidFill>
              <a:effectLst/>
              <a:uLnTx/>
              <a:uFillTx/>
              <a:latin typeface="Arial Nova"/>
              <a:ea typeface="+mn-ea"/>
              <a:cs typeface="+mn-cs"/>
            </a:endParaRPr>
          </a:p>
        </p:txBody>
      </p:sp>
      <p:sp>
        <p:nvSpPr>
          <p:cNvPr id="6" name="Slide Number Placeholder 5">
            <a:extLst>
              <a:ext uri="{FF2B5EF4-FFF2-40B4-BE49-F238E27FC236}">
                <a16:creationId xmlns:a16="http://schemas.microsoft.com/office/drawing/2014/main" id="{D861A894-4ABE-CC55-D1D9-5D3F7D8B89C1}"/>
              </a:ext>
            </a:extLst>
          </p:cNvPr>
          <p:cNvSpPr>
            <a:spLocks noGrp="1"/>
          </p:cNvSpPr>
          <p:nvPr>
            <p:ph type="sldNum" sz="quarter" idx="12"/>
          </p:nvPr>
        </p:nvSpPr>
        <p:spPr/>
        <p:txBody>
          <a:bodyPr/>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Page </a:t>
            </a:r>
            <a:fld id="{12F85B76-E480-4901-BAB3-25AC276908A3}" type="slidenum">
              <a:rPr kumimoji="0" lang="en-GB" sz="1100" b="0" i="0" u="none" strike="noStrike" kern="1200" cap="none" spc="0" normalizeH="0" baseline="0" noProof="0" smtClean="0">
                <a:ln>
                  <a:noFill/>
                </a:ln>
                <a:solidFill>
                  <a:srgbClr val="333D3E"/>
                </a:solidFill>
                <a:effectLst/>
                <a:uLnTx/>
                <a:uFillTx/>
                <a:latin typeface="Arial Nova"/>
                <a:ea typeface="+mn-ea"/>
                <a:cs typeface="+mn-cs"/>
              </a:rPr>
              <a:pPr marL="0" marR="0" lvl="0" indent="0" algn="l" defTabSz="914400" rtl="0" eaLnBrk="1" fontAlgn="auto" latinLnBrk="0" hangingPunct="1">
                <a:lnSpc>
                  <a:spcPct val="98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333D3E"/>
              </a:solidFill>
              <a:effectLst/>
              <a:uLnTx/>
              <a:uFillTx/>
              <a:latin typeface="Arial Nova"/>
              <a:ea typeface="+mn-ea"/>
              <a:cs typeface="+mn-cs"/>
            </a:endParaRPr>
          </a:p>
        </p:txBody>
      </p:sp>
      <p:pic>
        <p:nvPicPr>
          <p:cNvPr id="5" name="image1.png" descr="A diagram of trading platforms  Description automatically generated">
            <a:extLst>
              <a:ext uri="{FF2B5EF4-FFF2-40B4-BE49-F238E27FC236}">
                <a16:creationId xmlns:a16="http://schemas.microsoft.com/office/drawing/2014/main" id="{7AA9F807-FCA6-F383-0573-0F82B5216E8F}"/>
              </a:ext>
            </a:extLst>
          </p:cNvPr>
          <p:cNvPicPr>
            <a:picLocks noChangeAspect="1"/>
          </p:cNvPicPr>
          <p:nvPr/>
        </p:nvPicPr>
        <p:blipFill rotWithShape="1">
          <a:blip r:embed="rId8" cstate="print"/>
          <a:srcRect t="7481" r="518" b="9589"/>
          <a:stretch/>
        </p:blipFill>
        <p:spPr>
          <a:xfrm>
            <a:off x="2070098" y="1676802"/>
            <a:ext cx="3618431" cy="1434738"/>
          </a:xfrm>
          <a:prstGeom prst="rect">
            <a:avLst/>
          </a:prstGeom>
          <a:ln>
            <a:solidFill>
              <a:schemeClr val="accent3"/>
            </a:solidFill>
          </a:ln>
        </p:spPr>
      </p:pic>
      <p:sp>
        <p:nvSpPr>
          <p:cNvPr id="12" name="TextBox 11">
            <a:extLst>
              <a:ext uri="{FF2B5EF4-FFF2-40B4-BE49-F238E27FC236}">
                <a16:creationId xmlns:a16="http://schemas.microsoft.com/office/drawing/2014/main" id="{E93A9C79-354C-9266-D95F-5892840C50AB}"/>
              </a:ext>
            </a:extLst>
          </p:cNvPr>
          <p:cNvSpPr txBox="1"/>
          <p:nvPr/>
        </p:nvSpPr>
        <p:spPr>
          <a:xfrm>
            <a:off x="2070098" y="3240742"/>
            <a:ext cx="4376667" cy="1747352"/>
          </a:xfrm>
          <a:prstGeom prst="rect">
            <a:avLst/>
          </a:prstGeom>
        </p:spPr>
        <p:txBody>
          <a:bodyPr wrap="square" lIns="0" tIns="0" rIns="0" bIns="0" rtlCol="0">
            <a:noAutofit/>
          </a:bodyPr>
          <a:lstStyle/>
          <a:p>
            <a:pPr marL="0" marR="0" lvl="0" indent="0" defTabSz="914400" rtl="0" eaLnBrk="1" fontAlgn="auto" latinLnBrk="0" hangingPunct="1">
              <a:lnSpc>
                <a:spcPct val="98000"/>
              </a:lnSpc>
              <a:spcBef>
                <a:spcPts val="0"/>
              </a:spcBef>
              <a:spcAft>
                <a:spcPts val="0"/>
              </a:spcAft>
              <a:buClrTx/>
              <a:buSzTx/>
              <a:buFontTx/>
              <a:buNone/>
              <a:tabLst/>
              <a:defRPr/>
            </a:pPr>
            <a:r>
              <a:rPr kumimoji="0" lang="en-GB" sz="1400" b="1" i="0" u="sng" strike="noStrike" kern="1200" cap="none" spc="0" normalizeH="0" baseline="0" noProof="0">
                <a:ln>
                  <a:noFill/>
                </a:ln>
                <a:solidFill>
                  <a:srgbClr val="01A990"/>
                </a:solidFill>
                <a:effectLst/>
                <a:uLnTx/>
                <a:uFillTx/>
                <a:latin typeface="Arial Nova"/>
                <a:ea typeface="+mn-ea"/>
                <a:cs typeface="+mn-cs"/>
              </a:rPr>
              <a:t>UTI Generators</a:t>
            </a:r>
          </a:p>
          <a:p>
            <a:pPr marL="0" marR="0" lvl="0" indent="0" algn="l" defTabSz="914400" rtl="0" eaLnBrk="1" fontAlgn="auto" latinLnBrk="0" hangingPunct="1">
              <a:lnSpc>
                <a:spcPct val="98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33D3E"/>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a:ln>
                  <a:noFill/>
                </a:ln>
                <a:solidFill>
                  <a:srgbClr val="333D3E"/>
                </a:solidFill>
                <a:effectLst/>
                <a:uLnTx/>
                <a:uFillTx/>
                <a:latin typeface="Arial Nova"/>
                <a:ea typeface="+mn-ea"/>
                <a:cs typeface="+mn-cs"/>
              </a:rPr>
              <a:t>Platforms </a:t>
            </a:r>
          </a:p>
          <a:p>
            <a:pPr marL="742950" lvl="1" indent="-285750">
              <a:lnSpc>
                <a:spcPct val="98000"/>
              </a:lnSpc>
              <a:buFont typeface="Wingdings" panose="05000000000000000000" pitchFamily="2" charset="2"/>
              <a:buChar char="§"/>
            </a:pPr>
            <a:r>
              <a:rPr kumimoji="0" lang="en-GB" sz="1400" b="1" i="0" u="none" strike="noStrike" kern="1200" cap="none" spc="0" normalizeH="0" baseline="0" noProof="0">
                <a:ln>
                  <a:noFill/>
                </a:ln>
                <a:solidFill>
                  <a:srgbClr val="333D3E"/>
                </a:solidFill>
                <a:effectLst/>
                <a:uLnTx/>
                <a:uFillTx/>
                <a:latin typeface="Arial Nova"/>
                <a:ea typeface="+mn-ea"/>
                <a:cs typeface="+mn-cs"/>
              </a:rPr>
              <a:t>DTCC CTM  </a:t>
            </a:r>
            <a:r>
              <a:rPr kumimoji="0" lang="en-GB" sz="1400" b="0" i="0" u="none" strike="noStrike" kern="1200" cap="none" spc="0" normalizeH="0" baseline="0" noProof="0">
                <a:ln>
                  <a:noFill/>
                </a:ln>
                <a:solidFill>
                  <a:srgbClr val="333D3E"/>
                </a:solidFill>
                <a:effectLst/>
                <a:uLnTx/>
                <a:uFillTx/>
                <a:latin typeface="Arial Nova"/>
                <a:ea typeface="+mn-ea"/>
                <a:cs typeface="+mn-cs"/>
              </a:rPr>
              <a:t>(Equities &amp; Fixed Income)</a:t>
            </a:r>
          </a:p>
          <a:p>
            <a:pPr marL="742950" lvl="1" indent="-285750">
              <a:lnSpc>
                <a:spcPct val="98000"/>
              </a:lnSpc>
              <a:buFont typeface="Wingdings" panose="05000000000000000000" pitchFamily="2" charset="2"/>
              <a:buChar char="§"/>
            </a:pPr>
            <a:r>
              <a:rPr kumimoji="0" lang="en-GB" sz="1400" b="1" i="0" u="none" strike="noStrike" kern="1200" cap="none" spc="0" normalizeH="0" baseline="0" noProof="0">
                <a:ln>
                  <a:noFill/>
                </a:ln>
                <a:solidFill>
                  <a:srgbClr val="333D3E"/>
                </a:solidFill>
                <a:effectLst/>
                <a:uLnTx/>
                <a:uFillTx/>
                <a:latin typeface="Arial Nova"/>
                <a:ea typeface="+mn-ea"/>
                <a:cs typeface="+mn-cs"/>
              </a:rPr>
              <a:t>Tradeweb    </a:t>
            </a:r>
            <a:r>
              <a:rPr kumimoji="0" lang="en-GB" sz="1400" b="0" i="0" u="none" strike="noStrike" kern="1200" cap="none" spc="0" normalizeH="0" baseline="0" noProof="0">
                <a:ln>
                  <a:noFill/>
                </a:ln>
                <a:solidFill>
                  <a:srgbClr val="333D3E"/>
                </a:solidFill>
                <a:effectLst/>
                <a:uLnTx/>
                <a:uFillTx/>
                <a:latin typeface="Arial Nova"/>
                <a:ea typeface="+mn-ea"/>
                <a:cs typeface="+mn-cs"/>
              </a:rPr>
              <a:t>(Fixed Income)</a:t>
            </a:r>
          </a:p>
          <a:p>
            <a:pPr marL="285750" marR="0" lvl="0" indent="-285750" algn="l" defTabSz="914400" rtl="0" eaLnBrk="1" fontAlgn="auto" latinLnBrk="0" hangingPunct="1">
              <a:lnSpc>
                <a:spcPct val="98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a:ln>
                <a:noFill/>
              </a:ln>
              <a:solidFill>
                <a:srgbClr val="333D3E"/>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a:ln>
                  <a:noFill/>
                </a:ln>
                <a:solidFill>
                  <a:srgbClr val="333D3E"/>
                </a:solidFill>
                <a:effectLst/>
                <a:uLnTx/>
                <a:uFillTx/>
                <a:latin typeface="Arial Nova"/>
                <a:ea typeface="+mn-ea"/>
                <a:cs typeface="+mn-cs"/>
              </a:rPr>
              <a:t>Bilateral Exchange</a:t>
            </a:r>
          </a:p>
          <a:p>
            <a:pPr marL="742950" lvl="1" indent="-285750">
              <a:lnSpc>
                <a:spcPct val="98000"/>
              </a:lnSpc>
              <a:buFont typeface="Wingdings" panose="05000000000000000000" pitchFamily="2" charset="2"/>
              <a:buChar char="§"/>
            </a:pPr>
            <a:r>
              <a:rPr kumimoji="0" lang="en-GB" sz="1400" b="1" i="0" u="none" strike="noStrike" kern="1200" cap="none" spc="0" normalizeH="0" baseline="0" noProof="0">
                <a:ln>
                  <a:noFill/>
                </a:ln>
                <a:solidFill>
                  <a:srgbClr val="333D3E"/>
                </a:solidFill>
                <a:effectLst/>
                <a:uLnTx/>
                <a:uFillTx/>
                <a:latin typeface="Arial Nova"/>
                <a:ea typeface="+mn-ea"/>
                <a:cs typeface="+mn-cs"/>
              </a:rPr>
              <a:t>FIX allocation </a:t>
            </a:r>
            <a:endParaRPr kumimoji="0" lang="en-US" sz="1400" b="0" i="0" u="none" strike="noStrike" kern="1200" cap="none" spc="0" normalizeH="0" baseline="0" noProof="0" err="1">
              <a:ln>
                <a:noFill/>
              </a:ln>
              <a:solidFill>
                <a:srgbClr val="333D3E"/>
              </a:solidFill>
              <a:effectLst>
                <a:outerShdw blurRad="38100" dist="38100" dir="2700000" algn="tl">
                  <a:srgbClr val="000000">
                    <a:alpha val="43137"/>
                  </a:srgbClr>
                </a:outerShdw>
              </a:effectLst>
              <a:uLnTx/>
              <a:uFillTx/>
              <a:latin typeface="Arial Nova"/>
              <a:ea typeface="+mn-ea"/>
              <a:cs typeface="+mn-cs"/>
            </a:endParaRPr>
          </a:p>
        </p:txBody>
      </p:sp>
      <p:graphicFrame>
        <p:nvGraphicFramePr>
          <p:cNvPr id="8" name="Diagram 7">
            <a:extLst>
              <a:ext uri="{FF2B5EF4-FFF2-40B4-BE49-F238E27FC236}">
                <a16:creationId xmlns:a16="http://schemas.microsoft.com/office/drawing/2014/main" id="{CE8BD3D4-02A2-373B-DE28-06984103A0E7}"/>
              </a:ext>
            </a:extLst>
          </p:cNvPr>
          <p:cNvGraphicFramePr/>
          <p:nvPr/>
        </p:nvGraphicFramePr>
        <p:xfrm>
          <a:off x="6295256" y="4225869"/>
          <a:ext cx="4164435" cy="2359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0" name="Straight Connector 9">
            <a:extLst>
              <a:ext uri="{FF2B5EF4-FFF2-40B4-BE49-F238E27FC236}">
                <a16:creationId xmlns:a16="http://schemas.microsoft.com/office/drawing/2014/main" id="{68AE0926-7DAD-99B5-2D3D-952FD2C7C6AB}"/>
              </a:ext>
            </a:extLst>
          </p:cNvPr>
          <p:cNvCxnSpPr/>
          <p:nvPr/>
        </p:nvCxnSpPr>
        <p:spPr>
          <a:xfrm>
            <a:off x="6939815" y="1666938"/>
            <a:ext cx="0" cy="4762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BDE5B92-D21B-A47D-D696-C95A4C5DCF6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20747" y="1676802"/>
            <a:ext cx="2954663" cy="1500804"/>
          </a:xfrm>
          <a:prstGeom prst="rect">
            <a:avLst/>
          </a:prstGeom>
          <a:ln>
            <a:solidFill>
              <a:schemeClr val="accent3"/>
            </a:solidFill>
          </a:ln>
        </p:spPr>
      </p:pic>
      <p:pic>
        <p:nvPicPr>
          <p:cNvPr id="13" name="Picture 12">
            <a:extLst>
              <a:ext uri="{FF2B5EF4-FFF2-40B4-BE49-F238E27FC236}">
                <a16:creationId xmlns:a16="http://schemas.microsoft.com/office/drawing/2014/main" id="{9CC1CBD1-F2C9-E1B1-A880-9AC4286EB7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94590" y="3050817"/>
            <a:ext cx="2954663" cy="1500805"/>
          </a:xfrm>
          <a:prstGeom prst="rect">
            <a:avLst/>
          </a:prstGeom>
          <a:ln>
            <a:solidFill>
              <a:schemeClr val="accent3"/>
            </a:solidFill>
          </a:ln>
        </p:spPr>
      </p:pic>
      <p:sp>
        <p:nvSpPr>
          <p:cNvPr id="14" name="TextBox 13">
            <a:extLst>
              <a:ext uri="{FF2B5EF4-FFF2-40B4-BE49-F238E27FC236}">
                <a16:creationId xmlns:a16="http://schemas.microsoft.com/office/drawing/2014/main" id="{F66C8371-2674-9C24-FCDD-284AB3318BE7}"/>
              </a:ext>
            </a:extLst>
          </p:cNvPr>
          <p:cNvSpPr txBox="1"/>
          <p:nvPr/>
        </p:nvSpPr>
        <p:spPr>
          <a:xfrm>
            <a:off x="7420746" y="1414910"/>
            <a:ext cx="4331699" cy="425279"/>
          </a:xfrm>
          <a:prstGeom prst="rect">
            <a:avLst/>
          </a:prstGeom>
        </p:spPr>
        <p:txBody>
          <a:bodyPr wrap="square" lIns="0" tIns="0" rIns="0" bIns="0" rtlCol="0">
            <a:noAutofit/>
          </a:bodyPr>
          <a:lstStyle/>
          <a:p>
            <a:pPr algn="l">
              <a:lnSpc>
                <a:spcPct val="98000"/>
              </a:lnSpc>
            </a:pPr>
            <a:r>
              <a:rPr lang="en-US" sz="1400" b="1">
                <a:solidFill>
                  <a:schemeClr val="accent2"/>
                </a:solidFill>
              </a:rPr>
              <a:t>Securities collateral postings &amp; Stock Borrow Lend</a:t>
            </a:r>
          </a:p>
        </p:txBody>
      </p:sp>
      <p:sp>
        <p:nvSpPr>
          <p:cNvPr id="15" name="TextBox 14">
            <a:extLst>
              <a:ext uri="{FF2B5EF4-FFF2-40B4-BE49-F238E27FC236}">
                <a16:creationId xmlns:a16="http://schemas.microsoft.com/office/drawing/2014/main" id="{8F01A749-366F-F65F-7081-8D8CE0C6BD6D}"/>
              </a:ext>
            </a:extLst>
          </p:cNvPr>
          <p:cNvSpPr txBox="1"/>
          <p:nvPr/>
        </p:nvSpPr>
        <p:spPr>
          <a:xfrm>
            <a:off x="2074580" y="1362884"/>
            <a:ext cx="4331699" cy="425279"/>
          </a:xfrm>
          <a:prstGeom prst="rect">
            <a:avLst/>
          </a:prstGeom>
        </p:spPr>
        <p:txBody>
          <a:bodyPr wrap="square" lIns="0" tIns="0" rIns="0" bIns="0" rtlCol="0">
            <a:noAutofit/>
          </a:bodyPr>
          <a:lstStyle/>
          <a:p>
            <a:pPr algn="l">
              <a:lnSpc>
                <a:spcPct val="98000"/>
              </a:lnSpc>
            </a:pPr>
            <a:r>
              <a:rPr lang="en-US" sz="1400" b="1">
                <a:solidFill>
                  <a:schemeClr val="accent2"/>
                </a:solidFill>
              </a:rPr>
              <a:t>OTC Trade – Institutional client flows</a:t>
            </a:r>
          </a:p>
        </p:txBody>
      </p:sp>
      <p:sp>
        <p:nvSpPr>
          <p:cNvPr id="9" name="Footer Placeholder 6">
            <a:extLst>
              <a:ext uri="{FF2B5EF4-FFF2-40B4-BE49-F238E27FC236}">
                <a16:creationId xmlns:a16="http://schemas.microsoft.com/office/drawing/2014/main" id="{09FADBE6-2798-1CA1-3623-BAEBFED1D6C8}"/>
              </a:ext>
            </a:extLst>
          </p:cNvPr>
          <p:cNvSpPr>
            <a:spLocks noGrp="1"/>
          </p:cNvSpPr>
          <p:nvPr>
            <p:ph type="ftr" sz="quarter" idx="11"/>
          </p:nvPr>
        </p:nvSpPr>
        <p:spPr>
          <a:xfrm>
            <a:off x="385763" y="2210401"/>
            <a:ext cx="1303187" cy="1974250"/>
          </a:xfrm>
        </p:spPr>
        <p:txBody>
          <a:bodyPr/>
          <a:lstStyle/>
          <a:p>
            <a:r>
              <a:rPr lang="en-GB" dirty="0"/>
              <a:t>Introduction to Swift Securities View </a:t>
            </a:r>
          </a:p>
        </p:txBody>
      </p:sp>
      <p:sp>
        <p:nvSpPr>
          <p:cNvPr id="16" name="Date Placeholder 3">
            <a:extLst>
              <a:ext uri="{FF2B5EF4-FFF2-40B4-BE49-F238E27FC236}">
                <a16:creationId xmlns:a16="http://schemas.microsoft.com/office/drawing/2014/main" id="{50801309-3777-F417-0A5F-18490235A699}"/>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42804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08482-7257-0058-A762-A7B6AD1A0DDE}"/>
              </a:ext>
            </a:extLst>
          </p:cNvPr>
          <p:cNvSpPr>
            <a:spLocks noGrp="1"/>
          </p:cNvSpPr>
          <p:nvPr>
            <p:ph type="title"/>
          </p:nvPr>
        </p:nvSpPr>
        <p:spPr/>
        <p:txBody>
          <a:bodyPr/>
          <a:lstStyle/>
          <a:p>
            <a:r>
              <a:rPr lang="en-GB" dirty="0"/>
              <a:t>Service Participants</a:t>
            </a:r>
          </a:p>
        </p:txBody>
      </p:sp>
      <p:sp>
        <p:nvSpPr>
          <p:cNvPr id="4" name="Footer Placeholder 3">
            <a:extLst>
              <a:ext uri="{FF2B5EF4-FFF2-40B4-BE49-F238E27FC236}">
                <a16:creationId xmlns:a16="http://schemas.microsoft.com/office/drawing/2014/main" id="{80EA4730-094B-DBC9-8B09-E54AF6B2DA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Securities View</a:t>
            </a:r>
          </a:p>
        </p:txBody>
      </p:sp>
      <p:sp>
        <p:nvSpPr>
          <p:cNvPr id="6" name="Footer Placeholder 4">
            <a:extLst>
              <a:ext uri="{FF2B5EF4-FFF2-40B4-BE49-F238E27FC236}">
                <a16:creationId xmlns:a16="http://schemas.microsoft.com/office/drawing/2014/main" id="{9BA1AF5F-3CE1-4992-A2A7-8179B651AFD3}"/>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
        <p:nvSpPr>
          <p:cNvPr id="2" name="Date Placeholder 3">
            <a:extLst>
              <a:ext uri="{FF2B5EF4-FFF2-40B4-BE49-F238E27FC236}">
                <a16:creationId xmlns:a16="http://schemas.microsoft.com/office/drawing/2014/main" id="{10B024CB-F4CC-A783-1343-8E1D4162389F}"/>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401607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81BDDE-27CA-7B43-6D16-B61888C60929}"/>
              </a:ext>
            </a:extLst>
          </p:cNvPr>
          <p:cNvSpPr>
            <a:spLocks noGrp="1"/>
          </p:cNvSpPr>
          <p:nvPr>
            <p:ph type="body" sz="quarter" idx="13"/>
          </p:nvPr>
        </p:nvSpPr>
        <p:spPr/>
        <p:txBody>
          <a:bodyPr/>
          <a:lstStyle/>
          <a:p>
            <a:r>
              <a:rPr lang="en-US" dirty="0"/>
              <a:t>Pilot Participants – Collaboration with 22 institutions – Ended in 2022</a:t>
            </a:r>
            <a:endParaRPr lang="en-GB" dirty="0"/>
          </a:p>
        </p:txBody>
      </p:sp>
      <p:sp>
        <p:nvSpPr>
          <p:cNvPr id="8" name="Text Placeholder 7">
            <a:extLst>
              <a:ext uri="{FF2B5EF4-FFF2-40B4-BE49-F238E27FC236}">
                <a16:creationId xmlns:a16="http://schemas.microsoft.com/office/drawing/2014/main" id="{57F7B963-0D16-7273-96F4-2A4EE22C1E5D}"/>
              </a:ext>
            </a:extLst>
          </p:cNvPr>
          <p:cNvSpPr>
            <a:spLocks noGrp="1"/>
          </p:cNvSpPr>
          <p:nvPr>
            <p:ph type="body" sz="quarter" idx="24"/>
          </p:nvPr>
        </p:nvSpPr>
        <p:spPr>
          <a:xfrm>
            <a:off x="2070100" y="850375"/>
            <a:ext cx="4376999" cy="2714946"/>
          </a:xfrm>
          <a:solidFill>
            <a:srgbClr val="B3FFF4"/>
          </a:solidFill>
        </p:spPr>
        <p:txBody>
          <a:bodyPr/>
          <a:lstStyle/>
          <a:p>
            <a:r>
              <a:rPr lang="en-US" sz="1800" u="sng" dirty="0"/>
              <a:t>Asset Managers</a:t>
            </a:r>
          </a:p>
          <a:p>
            <a:pPr marL="285750" indent="-285750">
              <a:buFont typeface="Arial" panose="020B0604020202020204" pitchFamily="34" charset="0"/>
              <a:buChar char="•"/>
            </a:pPr>
            <a:r>
              <a:rPr lang="en-US" sz="1200" b="0" dirty="0"/>
              <a:t>Sovereign Wealth Fund in the Middle East*</a:t>
            </a:r>
          </a:p>
          <a:p>
            <a:pPr marL="285750" indent="-285750">
              <a:buFont typeface="Arial" panose="020B0604020202020204" pitchFamily="34" charset="0"/>
              <a:buChar char="•"/>
            </a:pPr>
            <a:r>
              <a:rPr lang="en-US" sz="1200" b="0" dirty="0"/>
              <a:t>HSBC</a:t>
            </a:r>
          </a:p>
          <a:p>
            <a:pPr marL="285750" indent="-285750">
              <a:buFont typeface="Arial" panose="020B0604020202020204" pitchFamily="34" charset="0"/>
              <a:buChar char="•"/>
            </a:pPr>
            <a:r>
              <a:rPr lang="en-US" sz="1200" b="0" dirty="0"/>
              <a:t>Japanese Asset Manager*</a:t>
            </a:r>
          </a:p>
          <a:p>
            <a:pPr marL="285750" indent="-285750">
              <a:buFont typeface="Arial" panose="020B0604020202020204" pitchFamily="34" charset="0"/>
              <a:buChar char="•"/>
            </a:pPr>
            <a:r>
              <a:rPr lang="en-US" sz="1200" b="0" dirty="0"/>
              <a:t>Optiver</a:t>
            </a:r>
          </a:p>
          <a:p>
            <a:pPr marL="285750" indent="-285750">
              <a:buFont typeface="Arial" panose="020B0604020202020204" pitchFamily="34" charset="0"/>
              <a:buChar char="•"/>
            </a:pPr>
            <a:r>
              <a:rPr lang="en-US" sz="1200" b="0" dirty="0"/>
              <a:t>US Asset Manager*</a:t>
            </a:r>
          </a:p>
          <a:p>
            <a:pPr marL="285750" indent="-285750">
              <a:buFont typeface="Arial" panose="020B0604020202020204" pitchFamily="34" charset="0"/>
              <a:buChar char="•"/>
            </a:pPr>
            <a:r>
              <a:rPr lang="en-US" sz="1200" b="0" dirty="0"/>
              <a:t>Blackrock</a:t>
            </a:r>
          </a:p>
          <a:p>
            <a:pPr marL="285750" indent="-285750">
              <a:buFont typeface="Arial" panose="020B0604020202020204" pitchFamily="34" charset="0"/>
              <a:buChar char="•"/>
            </a:pPr>
            <a:r>
              <a:rPr lang="en-US" sz="1200" b="0" dirty="0"/>
              <a:t>Chinese Asset Manager*</a:t>
            </a:r>
          </a:p>
          <a:p>
            <a:pPr marL="285750" indent="-285750">
              <a:buFont typeface="Arial" panose="020B0604020202020204" pitchFamily="34" charset="0"/>
              <a:buChar char="•"/>
            </a:pPr>
            <a:r>
              <a:rPr lang="en-US" sz="1200" b="0" dirty="0"/>
              <a:t>Northern Trust (Outsourcer)*</a:t>
            </a:r>
          </a:p>
          <a:p>
            <a:pPr marL="285750" indent="-285750">
              <a:buFont typeface="Arial" panose="020B0604020202020204" pitchFamily="34" charset="0"/>
              <a:buChar char="•"/>
            </a:pPr>
            <a:r>
              <a:rPr lang="en-US" sz="1200" b="0" dirty="0"/>
              <a:t>Korean Asset Manager/Owner*</a:t>
            </a:r>
          </a:p>
          <a:p>
            <a:pPr marL="285750" indent="-285750">
              <a:buFont typeface="Arial" panose="020B0604020202020204" pitchFamily="34" charset="0"/>
              <a:buChar char="•"/>
            </a:pPr>
            <a:endParaRPr lang="en-GB" sz="1400" b="0" dirty="0"/>
          </a:p>
        </p:txBody>
      </p:sp>
      <p:sp>
        <p:nvSpPr>
          <p:cNvPr id="3" name="Footer Placeholder 2">
            <a:extLst>
              <a:ext uri="{FF2B5EF4-FFF2-40B4-BE49-F238E27FC236}">
                <a16:creationId xmlns:a16="http://schemas.microsoft.com/office/drawing/2014/main" id="{4E37E55C-453F-7CA1-90A0-545753EC575D}"/>
              </a:ext>
            </a:extLst>
          </p:cNvPr>
          <p:cNvSpPr>
            <a:spLocks noGrp="1"/>
          </p:cNvSpPr>
          <p:nvPr>
            <p:ph type="ftr" sz="quarter" idx="28"/>
          </p:nvPr>
        </p:nvSpPr>
        <p:spPr/>
        <p:txBody>
          <a:bodyPr/>
          <a:lstStyle/>
          <a:p>
            <a:r>
              <a:rPr lang="en-GB" dirty="0"/>
              <a:t>Securities View Pilot</a:t>
            </a:r>
          </a:p>
        </p:txBody>
      </p:sp>
      <p:sp>
        <p:nvSpPr>
          <p:cNvPr id="22" name="Text Placeholder 7">
            <a:extLst>
              <a:ext uri="{FF2B5EF4-FFF2-40B4-BE49-F238E27FC236}">
                <a16:creationId xmlns:a16="http://schemas.microsoft.com/office/drawing/2014/main" id="{136FF199-EC19-47EA-B28B-5D0E52129858}"/>
              </a:ext>
            </a:extLst>
          </p:cNvPr>
          <p:cNvSpPr txBox="1">
            <a:spLocks/>
          </p:cNvSpPr>
          <p:nvPr/>
        </p:nvSpPr>
        <p:spPr>
          <a:xfrm>
            <a:off x="6553994" y="855480"/>
            <a:ext cx="4376999" cy="2709841"/>
          </a:xfrm>
          <a:prstGeom prst="rect">
            <a:avLst/>
          </a:prstGeom>
          <a:solidFill>
            <a:srgbClr val="B3FFF4"/>
          </a:solidFill>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a:t>Brokers</a:t>
            </a:r>
          </a:p>
          <a:p>
            <a:pPr marL="285750" marR="0" lvl="0" indent="-285750" algn="l" defTabSz="914400" rtl="0" eaLnBrk="1" fontAlgn="auto" latinLnBrk="0" hangingPunct="1">
              <a:lnSpc>
                <a:spcPct val="98000"/>
              </a:lnSpc>
              <a:spcBef>
                <a:spcPts val="0"/>
              </a:spcBef>
              <a:spcAft>
                <a:spcPts val="500"/>
              </a:spcAft>
              <a:buClrTx/>
              <a:buSzTx/>
              <a:buFont typeface="Arial" panose="020B0604020202020204" pitchFamily="34" charset="0"/>
              <a:buChar char="•"/>
              <a:tabLst/>
              <a:defRPr/>
            </a:pPr>
            <a:r>
              <a:rPr kumimoji="0" lang="en-US" sz="1200" b="0" i="0" u="none" strike="noStrike" kern="1200" cap="none" spc="-40" normalizeH="0" baseline="0" noProof="0" dirty="0">
                <a:ln>
                  <a:noFill/>
                </a:ln>
                <a:solidFill>
                  <a:srgbClr val="333D3E"/>
                </a:solidFill>
                <a:effectLst/>
                <a:uLnTx/>
                <a:uFillTx/>
                <a:latin typeface="Arial Nova"/>
                <a:ea typeface="+mn-ea"/>
                <a:cs typeface="+mn-cs"/>
              </a:rPr>
              <a:t>Citi Global Markets</a:t>
            </a:r>
          </a:p>
          <a:p>
            <a:pPr marL="285750" marR="0" lvl="0" indent="-285750" algn="l" defTabSz="914400" rtl="0" eaLnBrk="1" fontAlgn="auto" latinLnBrk="0" hangingPunct="1">
              <a:lnSpc>
                <a:spcPct val="98000"/>
              </a:lnSpc>
              <a:spcBef>
                <a:spcPts val="0"/>
              </a:spcBef>
              <a:spcAft>
                <a:spcPts val="500"/>
              </a:spcAft>
              <a:buClrTx/>
              <a:buSzTx/>
              <a:buFont typeface="Arial" panose="020B0604020202020204" pitchFamily="34" charset="0"/>
              <a:buChar char="•"/>
              <a:tabLst/>
              <a:defRPr/>
            </a:pPr>
            <a:r>
              <a:rPr lang="en-US" sz="1200" b="0" dirty="0">
                <a:solidFill>
                  <a:srgbClr val="333D3E"/>
                </a:solidFill>
                <a:latin typeface="Arial Nova"/>
              </a:rPr>
              <a:t>Pershing</a:t>
            </a:r>
          </a:p>
          <a:p>
            <a:pPr marL="285750" marR="0" lvl="0" indent="-285750" algn="l" defTabSz="914400" rtl="0" eaLnBrk="1" fontAlgn="auto" latinLnBrk="0" hangingPunct="1">
              <a:lnSpc>
                <a:spcPct val="98000"/>
              </a:lnSpc>
              <a:spcBef>
                <a:spcPts val="0"/>
              </a:spcBef>
              <a:spcAft>
                <a:spcPts val="500"/>
              </a:spcAft>
              <a:buClrTx/>
              <a:buSzTx/>
              <a:buFont typeface="Arial" panose="020B0604020202020204" pitchFamily="34" charset="0"/>
              <a:buChar char="•"/>
              <a:tabLst/>
              <a:defRPr/>
            </a:pPr>
            <a:r>
              <a:rPr kumimoji="0" lang="en-US" sz="1200" b="0" i="0" u="none" strike="noStrike" kern="1200" cap="none" spc="-40" normalizeH="0" baseline="0" noProof="0" dirty="0">
                <a:ln>
                  <a:noFill/>
                </a:ln>
                <a:solidFill>
                  <a:srgbClr val="333D3E"/>
                </a:solidFill>
                <a:effectLst/>
                <a:uLnTx/>
                <a:uFillTx/>
                <a:latin typeface="Arial Nova"/>
                <a:ea typeface="+mn-ea"/>
                <a:cs typeface="+mn-cs"/>
              </a:rPr>
              <a:t>Credit Suisse AG</a:t>
            </a:r>
            <a:endParaRPr kumimoji="0" lang="en-GB" sz="1200" b="0" i="0" u="none" strike="noStrike" kern="1200" cap="none" spc="-40" normalizeH="0" baseline="0" noProof="0" dirty="0">
              <a:ln>
                <a:noFill/>
              </a:ln>
              <a:solidFill>
                <a:srgbClr val="333D3E"/>
              </a:solidFill>
              <a:effectLst/>
              <a:uLnTx/>
              <a:uFillTx/>
              <a:latin typeface="Arial Nova"/>
              <a:ea typeface="+mn-ea"/>
              <a:cs typeface="+mn-cs"/>
            </a:endParaRPr>
          </a:p>
          <a:p>
            <a:endParaRPr lang="en-GB" sz="1800" u="sng" dirty="0"/>
          </a:p>
        </p:txBody>
      </p:sp>
      <p:sp>
        <p:nvSpPr>
          <p:cNvPr id="25" name="Text Placeholder 7">
            <a:extLst>
              <a:ext uri="{FF2B5EF4-FFF2-40B4-BE49-F238E27FC236}">
                <a16:creationId xmlns:a16="http://schemas.microsoft.com/office/drawing/2014/main" id="{CE469634-E4D1-42FB-862E-3F76B8C15B0C}"/>
              </a:ext>
            </a:extLst>
          </p:cNvPr>
          <p:cNvSpPr txBox="1">
            <a:spLocks/>
          </p:cNvSpPr>
          <p:nvPr/>
        </p:nvSpPr>
        <p:spPr>
          <a:xfrm>
            <a:off x="2070100" y="3648576"/>
            <a:ext cx="4376999" cy="2784394"/>
          </a:xfrm>
          <a:prstGeom prst="rect">
            <a:avLst/>
          </a:prstGeom>
          <a:solidFill>
            <a:srgbClr val="B3FFF4"/>
          </a:solidFill>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a:t>Custodians</a:t>
            </a:r>
          </a:p>
          <a:p>
            <a:pPr marL="285750" indent="-285750">
              <a:buFont typeface="Arial" panose="020B0604020202020204" pitchFamily="34" charset="0"/>
              <a:buChar char="•"/>
            </a:pPr>
            <a:r>
              <a:rPr lang="en-US" sz="1200" b="0" dirty="0"/>
              <a:t>ABN AMRO Clearing Bank N.V.</a:t>
            </a:r>
          </a:p>
          <a:p>
            <a:pPr marL="285750" indent="-285750">
              <a:buFont typeface="Arial" panose="020B0604020202020204" pitchFamily="34" charset="0"/>
              <a:buChar char="•"/>
            </a:pPr>
            <a:r>
              <a:rPr lang="en-US" sz="1200" b="0" dirty="0"/>
              <a:t>Bank of New York Mellon</a:t>
            </a:r>
          </a:p>
          <a:p>
            <a:pPr marL="285750" indent="-285750">
              <a:buFont typeface="Arial" panose="020B0604020202020204" pitchFamily="34" charset="0"/>
              <a:buChar char="•"/>
            </a:pPr>
            <a:r>
              <a:rPr lang="en-US" sz="1200" b="0" dirty="0"/>
              <a:t>Citi </a:t>
            </a:r>
          </a:p>
          <a:p>
            <a:pPr marL="285750" indent="-285750">
              <a:buFont typeface="Arial" panose="020B0604020202020204" pitchFamily="34" charset="0"/>
              <a:buChar char="•"/>
            </a:pPr>
            <a:r>
              <a:rPr lang="en-US" sz="1200" b="0" dirty="0"/>
              <a:t>Northern Trust</a:t>
            </a:r>
          </a:p>
          <a:p>
            <a:pPr marL="285750" indent="-285750">
              <a:buFont typeface="Arial" panose="020B0604020202020204" pitchFamily="34" charset="0"/>
              <a:buChar char="•"/>
            </a:pPr>
            <a:r>
              <a:rPr lang="en-US" sz="1200" b="0" dirty="0"/>
              <a:t>SEB</a:t>
            </a:r>
          </a:p>
          <a:p>
            <a:pPr marL="285750" indent="-285750">
              <a:buFont typeface="Arial" panose="020B0604020202020204" pitchFamily="34" charset="0"/>
              <a:buChar char="•"/>
            </a:pPr>
            <a:r>
              <a:rPr lang="en-US" sz="1200" b="0" dirty="0"/>
              <a:t>BNP Paribas Securities Services</a:t>
            </a:r>
          </a:p>
          <a:p>
            <a:pPr marL="285750" indent="-285750">
              <a:buFont typeface="Arial" panose="020B0604020202020204" pitchFamily="34" charset="0"/>
              <a:buChar char="•"/>
            </a:pPr>
            <a:r>
              <a:rPr lang="en-US" sz="1200" b="0" dirty="0"/>
              <a:t>JP Morgan Chase </a:t>
            </a:r>
          </a:p>
          <a:p>
            <a:pPr marL="285750" indent="-285750">
              <a:buFont typeface="Arial" panose="020B0604020202020204" pitchFamily="34" charset="0"/>
              <a:buChar char="•"/>
            </a:pPr>
            <a:r>
              <a:rPr lang="en-US" sz="1200" b="0" dirty="0"/>
              <a:t>Nomura Bank Luxembourg</a:t>
            </a:r>
          </a:p>
        </p:txBody>
      </p:sp>
      <p:sp>
        <p:nvSpPr>
          <p:cNvPr id="26" name="Text Placeholder 7">
            <a:extLst>
              <a:ext uri="{FF2B5EF4-FFF2-40B4-BE49-F238E27FC236}">
                <a16:creationId xmlns:a16="http://schemas.microsoft.com/office/drawing/2014/main" id="{6E25A86C-881B-4489-8F55-1BE12F05D1B8}"/>
              </a:ext>
            </a:extLst>
          </p:cNvPr>
          <p:cNvSpPr txBox="1">
            <a:spLocks/>
          </p:cNvSpPr>
          <p:nvPr/>
        </p:nvSpPr>
        <p:spPr>
          <a:xfrm>
            <a:off x="6553994" y="3648576"/>
            <a:ext cx="4376999" cy="2795969"/>
          </a:xfrm>
          <a:prstGeom prst="rect">
            <a:avLst/>
          </a:prstGeom>
          <a:solidFill>
            <a:srgbClr val="B3FFF4"/>
          </a:solidFill>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a:t>CSDs &amp; ICSDs</a:t>
            </a:r>
          </a:p>
          <a:p>
            <a:pPr marL="285750" marR="0" lvl="0" indent="-285750" algn="l" defTabSz="914400" rtl="0" eaLnBrk="1" fontAlgn="auto" latinLnBrk="0" hangingPunct="1">
              <a:lnSpc>
                <a:spcPct val="98000"/>
              </a:lnSpc>
              <a:spcBef>
                <a:spcPts val="0"/>
              </a:spcBef>
              <a:spcAft>
                <a:spcPts val="500"/>
              </a:spcAft>
              <a:buClrTx/>
              <a:buSzTx/>
              <a:buFont typeface="Arial" panose="020B0604020202020204" pitchFamily="34" charset="0"/>
              <a:buChar char="•"/>
              <a:tabLst/>
              <a:defRPr/>
            </a:pPr>
            <a:r>
              <a:rPr lang="en-US" sz="1200" b="0" dirty="0">
                <a:solidFill>
                  <a:srgbClr val="333D3E"/>
                </a:solidFill>
                <a:latin typeface="Arial Nova"/>
              </a:rPr>
              <a:t>ICSD*</a:t>
            </a:r>
            <a:endParaRPr kumimoji="0" lang="en-US" sz="1200" b="0" i="0" u="none" strike="noStrike" kern="1200" cap="none" spc="-40" normalizeH="0" baseline="0" noProof="0" dirty="0">
              <a:ln>
                <a:noFill/>
              </a:ln>
              <a:solidFill>
                <a:srgbClr val="333D3E"/>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500"/>
              </a:spcAft>
              <a:buClrTx/>
              <a:buSzTx/>
              <a:buFont typeface="Arial" panose="020B0604020202020204" pitchFamily="34" charset="0"/>
              <a:buChar char="•"/>
              <a:tabLst/>
              <a:defRPr/>
            </a:pPr>
            <a:r>
              <a:rPr lang="en-US" sz="1200" b="0" dirty="0">
                <a:solidFill>
                  <a:srgbClr val="333D3E"/>
                </a:solidFill>
                <a:latin typeface="Arial Nova"/>
              </a:rPr>
              <a:t>Euronext</a:t>
            </a:r>
            <a:endParaRPr kumimoji="0" lang="en-US" sz="1200" b="0" i="0" u="none" strike="noStrike" kern="1200" cap="none" spc="-40" normalizeH="0" baseline="0" noProof="0" dirty="0">
              <a:ln>
                <a:noFill/>
              </a:ln>
              <a:solidFill>
                <a:srgbClr val="333D3E"/>
              </a:solidFill>
              <a:effectLst/>
              <a:uLnTx/>
              <a:uFillTx/>
              <a:latin typeface="Arial Nova"/>
              <a:ea typeface="+mn-ea"/>
              <a:cs typeface="+mn-cs"/>
            </a:endParaRPr>
          </a:p>
          <a:p>
            <a:endParaRPr lang="en-GB" sz="1800" u="sng" dirty="0"/>
          </a:p>
        </p:txBody>
      </p:sp>
      <p:sp>
        <p:nvSpPr>
          <p:cNvPr id="10" name="TextBox 9">
            <a:extLst>
              <a:ext uri="{FF2B5EF4-FFF2-40B4-BE49-F238E27FC236}">
                <a16:creationId xmlns:a16="http://schemas.microsoft.com/office/drawing/2014/main" id="{2B2DC2D7-C61D-4DEF-8237-1A3455BA84EC}"/>
              </a:ext>
            </a:extLst>
          </p:cNvPr>
          <p:cNvSpPr txBox="1"/>
          <p:nvPr/>
        </p:nvSpPr>
        <p:spPr>
          <a:xfrm>
            <a:off x="10999788" y="5530189"/>
            <a:ext cx="938731" cy="1557761"/>
          </a:xfrm>
          <a:prstGeom prst="rect">
            <a:avLst/>
          </a:prstGeom>
        </p:spPr>
        <p:txBody>
          <a:bodyPr wrap="square" lIns="0" tIns="0" rIns="0" bIns="0" rtlCol="0">
            <a:noAutofit/>
          </a:bodyPr>
          <a:lstStyle/>
          <a:p>
            <a:pPr algn="l">
              <a:lnSpc>
                <a:spcPct val="98000"/>
              </a:lnSpc>
            </a:pPr>
            <a:r>
              <a:rPr lang="en-GB" sz="1300" b="1" i="1" u="none" strike="noStrike" spc="-20" dirty="0"/>
              <a:t>*requested to keep their name confidential</a:t>
            </a:r>
          </a:p>
        </p:txBody>
      </p:sp>
      <p:sp>
        <p:nvSpPr>
          <p:cNvPr id="11" name="Slide Number Placeholder 4">
            <a:extLst>
              <a:ext uri="{FF2B5EF4-FFF2-40B4-BE49-F238E27FC236}">
                <a16:creationId xmlns:a16="http://schemas.microsoft.com/office/drawing/2014/main" id="{454AFFD6-B2AF-49A2-8EF3-639D617F58CC}"/>
              </a:ext>
            </a:extLst>
          </p:cNvPr>
          <p:cNvSpPr>
            <a:spLocks noGrp="1"/>
          </p:cNvSpPr>
          <p:nvPr>
            <p:ph type="sldNum" sz="quarter" idx="29"/>
          </p:nvPr>
        </p:nvSpPr>
        <p:spPr>
          <a:xfrm>
            <a:off x="385763" y="356400"/>
            <a:ext cx="1303337" cy="180000"/>
          </a:xfrm>
        </p:spPr>
        <p:txBody>
          <a:bodyPr/>
          <a:lstStyle/>
          <a:p>
            <a:r>
              <a:rPr lang="en-GB" dirty="0"/>
              <a:t>Page </a:t>
            </a:r>
            <a:fld id="{12F85B76-E480-4901-BAB3-25AC276908A3}" type="slidenum">
              <a:rPr lang="en-GB" smtClean="0"/>
              <a:pPr/>
              <a:t>12</a:t>
            </a:fld>
            <a:endParaRPr lang="en-GB" dirty="0"/>
          </a:p>
        </p:txBody>
      </p:sp>
      <p:sp>
        <p:nvSpPr>
          <p:cNvPr id="13" name="Footer Placeholder 4">
            <a:extLst>
              <a:ext uri="{FF2B5EF4-FFF2-40B4-BE49-F238E27FC236}">
                <a16:creationId xmlns:a16="http://schemas.microsoft.com/office/drawing/2014/main" id="{CA7113B4-D439-4269-8261-1EB692F857B4}"/>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
        <p:nvSpPr>
          <p:cNvPr id="2" name="Date Placeholder 3">
            <a:extLst>
              <a:ext uri="{FF2B5EF4-FFF2-40B4-BE49-F238E27FC236}">
                <a16:creationId xmlns:a16="http://schemas.microsoft.com/office/drawing/2014/main" id="{88F11388-AA2D-B294-1D9F-8E0DD27E29B1}"/>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429169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8DA52-84EA-C785-5A28-F2697682EC31}"/>
              </a:ext>
            </a:extLst>
          </p:cNvPr>
          <p:cNvSpPr>
            <a:spLocks noGrp="1"/>
          </p:cNvSpPr>
          <p:nvPr>
            <p:ph type="body" sz="quarter" idx="13"/>
          </p:nvPr>
        </p:nvSpPr>
        <p:spPr/>
        <p:txBody>
          <a:bodyPr/>
          <a:lstStyle/>
          <a:p>
            <a:r>
              <a:rPr lang="en-GB" dirty="0"/>
              <a:t>Participants across Market Segments</a:t>
            </a:r>
            <a:endParaRPr lang="en-GB" b="0" dirty="0"/>
          </a:p>
        </p:txBody>
      </p:sp>
      <p:sp>
        <p:nvSpPr>
          <p:cNvPr id="3" name="Text Placeholder 2">
            <a:extLst>
              <a:ext uri="{FF2B5EF4-FFF2-40B4-BE49-F238E27FC236}">
                <a16:creationId xmlns:a16="http://schemas.microsoft.com/office/drawing/2014/main" id="{C9EE8263-424D-64AB-0F98-84B2DD8F14DA}"/>
              </a:ext>
            </a:extLst>
          </p:cNvPr>
          <p:cNvSpPr>
            <a:spLocks noGrp="1"/>
          </p:cNvSpPr>
          <p:nvPr>
            <p:ph type="body" sz="quarter" idx="24"/>
          </p:nvPr>
        </p:nvSpPr>
        <p:spPr>
          <a:xfrm>
            <a:off x="2042715" y="802775"/>
            <a:ext cx="2572271" cy="5535174"/>
          </a:xfrm>
          <a:solidFill>
            <a:schemeClr val="accent1"/>
          </a:solidFill>
          <a:ln>
            <a:noFill/>
          </a:ln>
        </p:spPr>
        <p:txBody>
          <a:bodyPr/>
          <a:lstStyle/>
          <a:p>
            <a:pPr>
              <a:spcAft>
                <a:spcPts val="600"/>
              </a:spcAft>
            </a:pPr>
            <a:r>
              <a:rPr lang="en-GB" dirty="0"/>
              <a:t>Buy side (42)</a:t>
            </a:r>
          </a:p>
          <a:p>
            <a:pPr lvl="1">
              <a:lnSpc>
                <a:spcPct val="70000"/>
              </a:lnSpc>
            </a:pPr>
            <a:r>
              <a:rPr lang="en-GB" sz="1100" b="1" dirty="0"/>
              <a:t>Adia </a:t>
            </a:r>
            <a:r>
              <a:rPr lang="en-GB" sz="1100" dirty="0"/>
              <a:t>(AE)</a:t>
            </a:r>
          </a:p>
          <a:p>
            <a:pPr lvl="1">
              <a:lnSpc>
                <a:spcPct val="70000"/>
              </a:lnSpc>
            </a:pPr>
            <a:r>
              <a:rPr lang="en-GB" sz="1100" b="1" dirty="0"/>
              <a:t>Citco Group  </a:t>
            </a:r>
            <a:r>
              <a:rPr lang="en-GB" sz="1100" dirty="0"/>
              <a:t>(NL, IE, CA, CW, KY, LU, MT)</a:t>
            </a:r>
          </a:p>
          <a:p>
            <a:pPr lvl="1">
              <a:lnSpc>
                <a:spcPct val="70000"/>
              </a:lnSpc>
            </a:pPr>
            <a:r>
              <a:rPr lang="en-GB" sz="1100" b="1" dirty="0"/>
              <a:t>CBH Compagnie </a:t>
            </a:r>
            <a:r>
              <a:rPr lang="en-GB" sz="1100" b="1" dirty="0" err="1"/>
              <a:t>Bancaire</a:t>
            </a:r>
            <a:r>
              <a:rPr lang="en-GB" sz="1100" b="1" dirty="0"/>
              <a:t> </a:t>
            </a:r>
            <a:r>
              <a:rPr lang="en-GB" sz="1100" b="1" dirty="0" err="1"/>
              <a:t>Helvetique</a:t>
            </a:r>
            <a:r>
              <a:rPr lang="en-GB" sz="1100" dirty="0"/>
              <a:t> (CH)</a:t>
            </a:r>
          </a:p>
          <a:p>
            <a:pPr lvl="1">
              <a:lnSpc>
                <a:spcPct val="70000"/>
              </a:lnSpc>
            </a:pPr>
            <a:r>
              <a:rPr lang="en-GB" sz="1100" b="1" dirty="0"/>
              <a:t>Compagnie Monegasque de Banque</a:t>
            </a:r>
            <a:r>
              <a:rPr lang="en-GB" sz="1100" dirty="0"/>
              <a:t> (MC)</a:t>
            </a:r>
          </a:p>
          <a:p>
            <a:pPr lvl="1">
              <a:lnSpc>
                <a:spcPct val="70000"/>
              </a:lnSpc>
            </a:pPr>
            <a:r>
              <a:rPr lang="en-GB" sz="1100" b="1" dirty="0"/>
              <a:t>Edmond de Rothschild </a:t>
            </a:r>
            <a:r>
              <a:rPr lang="en-GB" sz="1100" dirty="0"/>
              <a:t>(MC) </a:t>
            </a:r>
          </a:p>
          <a:p>
            <a:pPr lvl="1">
              <a:lnSpc>
                <a:spcPct val="70000"/>
              </a:lnSpc>
            </a:pPr>
            <a:r>
              <a:rPr lang="en-GB" sz="1100" b="1" dirty="0"/>
              <a:t>Global Evolution </a:t>
            </a:r>
            <a:r>
              <a:rPr lang="en-GB" sz="1100" dirty="0"/>
              <a:t>(DK)</a:t>
            </a:r>
          </a:p>
          <a:p>
            <a:pPr lvl="1">
              <a:lnSpc>
                <a:spcPct val="70000"/>
              </a:lnSpc>
            </a:pPr>
            <a:r>
              <a:rPr lang="en-GB" sz="1100" b="1" dirty="0"/>
              <a:t>HSBC securities services </a:t>
            </a:r>
            <a:r>
              <a:rPr lang="en-GB" sz="1100" dirty="0"/>
              <a:t>(UK)</a:t>
            </a:r>
          </a:p>
          <a:p>
            <a:pPr lvl="1">
              <a:lnSpc>
                <a:spcPct val="70000"/>
              </a:lnSpc>
            </a:pPr>
            <a:r>
              <a:rPr lang="en-GB" sz="1100" b="1" dirty="0"/>
              <a:t>Legal &amp; General Investment </a:t>
            </a:r>
            <a:r>
              <a:rPr lang="en-GB" sz="1100" dirty="0"/>
              <a:t>(UK)</a:t>
            </a:r>
          </a:p>
          <a:p>
            <a:pPr lvl="1">
              <a:lnSpc>
                <a:spcPct val="70000"/>
              </a:lnSpc>
            </a:pPr>
            <a:r>
              <a:rPr lang="en-GB" sz="1100" b="1" dirty="0" err="1"/>
              <a:t>Misubishi</a:t>
            </a:r>
            <a:r>
              <a:rPr lang="en-GB" sz="1100" b="1" dirty="0"/>
              <a:t> UFJ Asset Management </a:t>
            </a:r>
            <a:r>
              <a:rPr lang="en-GB" sz="1100" dirty="0"/>
              <a:t>(UK)</a:t>
            </a:r>
            <a:endParaRPr lang="en-GB" sz="1100" b="1" dirty="0"/>
          </a:p>
          <a:p>
            <a:pPr lvl="1">
              <a:lnSpc>
                <a:spcPct val="70000"/>
              </a:lnSpc>
            </a:pPr>
            <a:r>
              <a:rPr lang="en-GB" sz="1100" b="1" dirty="0"/>
              <a:t>Nomura Asset Management </a:t>
            </a:r>
            <a:r>
              <a:rPr lang="en-GB" sz="1100" dirty="0"/>
              <a:t>(JP)</a:t>
            </a:r>
          </a:p>
          <a:p>
            <a:pPr lvl="1">
              <a:lnSpc>
                <a:spcPct val="70000"/>
              </a:lnSpc>
            </a:pPr>
            <a:r>
              <a:rPr lang="en-GB" sz="1100" b="1" dirty="0"/>
              <a:t>Northern Trust Investment Operations Outsourcing </a:t>
            </a:r>
            <a:r>
              <a:rPr lang="en-GB" sz="1100" dirty="0"/>
              <a:t>(UK)</a:t>
            </a:r>
          </a:p>
          <a:p>
            <a:pPr lvl="1">
              <a:lnSpc>
                <a:spcPct val="70000"/>
              </a:lnSpc>
            </a:pPr>
            <a:r>
              <a:rPr lang="en-GB" sz="1100" b="1" dirty="0"/>
              <a:t>Van De Put and Co Private Bankers </a:t>
            </a:r>
            <a:r>
              <a:rPr lang="en-GB" sz="1100" dirty="0"/>
              <a:t>(BE)</a:t>
            </a:r>
          </a:p>
          <a:p>
            <a:pPr lvl="1">
              <a:lnSpc>
                <a:spcPct val="70000"/>
              </a:lnSpc>
            </a:pPr>
            <a:r>
              <a:rPr lang="en-US" sz="1100" b="1" dirty="0"/>
              <a:t>Bank </a:t>
            </a:r>
            <a:r>
              <a:rPr lang="en-US" sz="1100" b="1" dirty="0" err="1"/>
              <a:t>Vontobel</a:t>
            </a:r>
            <a:r>
              <a:rPr lang="en-US" sz="1100" b="1" dirty="0"/>
              <a:t> </a:t>
            </a:r>
            <a:r>
              <a:rPr lang="en-US" sz="1100" dirty="0"/>
              <a:t>(CH)</a:t>
            </a:r>
          </a:p>
          <a:p>
            <a:pPr lvl="1">
              <a:lnSpc>
                <a:spcPct val="70000"/>
              </a:lnSpc>
            </a:pPr>
            <a:r>
              <a:rPr lang="en-GB" sz="1100" b="1" dirty="0"/>
              <a:t>BANK JULIUS BAER AND CO.LTD.,ZURICH </a:t>
            </a:r>
            <a:r>
              <a:rPr lang="en-GB" sz="1100" dirty="0"/>
              <a:t>(CH)</a:t>
            </a:r>
          </a:p>
          <a:p>
            <a:pPr lvl="1">
              <a:lnSpc>
                <a:spcPct val="70000"/>
              </a:lnSpc>
            </a:pPr>
            <a:r>
              <a:rPr lang="en-GB" sz="1100" b="1" dirty="0">
                <a:solidFill>
                  <a:schemeClr val="accent3"/>
                </a:solidFill>
              </a:rPr>
              <a:t>25+ additional asset management firms worldwide </a:t>
            </a:r>
            <a:r>
              <a:rPr lang="en-GB" sz="1100" dirty="0">
                <a:solidFill>
                  <a:schemeClr val="accent3"/>
                </a:solidFill>
              </a:rPr>
              <a:t>(</a:t>
            </a:r>
            <a:r>
              <a:rPr lang="en-GB" sz="1100" dirty="0" err="1">
                <a:solidFill>
                  <a:schemeClr val="accent3"/>
                </a:solidFill>
              </a:rPr>
              <a:t>incl</a:t>
            </a:r>
            <a:r>
              <a:rPr lang="en-GB" sz="1100" dirty="0">
                <a:solidFill>
                  <a:schemeClr val="accent3"/>
                </a:solidFill>
              </a:rPr>
              <a:t> largest US asset manager)</a:t>
            </a:r>
          </a:p>
          <a:p>
            <a:pPr marL="0" lvl="1" indent="0">
              <a:lnSpc>
                <a:spcPct val="70000"/>
              </a:lnSpc>
              <a:buNone/>
            </a:pPr>
            <a:endParaRPr lang="en-GB" sz="1100" dirty="0">
              <a:solidFill>
                <a:schemeClr val="tx2"/>
              </a:solidFill>
            </a:endParaRPr>
          </a:p>
          <a:p>
            <a:pPr marL="0" lvl="1" indent="0">
              <a:buNone/>
            </a:pPr>
            <a:br>
              <a:rPr lang="en-GB" dirty="0"/>
            </a:br>
            <a:endParaRPr lang="en-GB" i="1" dirty="0">
              <a:solidFill>
                <a:srgbClr val="FFC000"/>
              </a:solidFill>
            </a:endParaRPr>
          </a:p>
          <a:p>
            <a:pPr lvl="1"/>
            <a:endParaRPr lang="en-GB" dirty="0"/>
          </a:p>
          <a:p>
            <a:pPr marL="0" lvl="1" indent="0">
              <a:buNone/>
            </a:pPr>
            <a:endParaRPr lang="en-GB" dirty="0"/>
          </a:p>
        </p:txBody>
      </p:sp>
      <p:cxnSp>
        <p:nvCxnSpPr>
          <p:cNvPr id="12" name="Straight Connector 11">
            <a:extLst>
              <a:ext uri="{FF2B5EF4-FFF2-40B4-BE49-F238E27FC236}">
                <a16:creationId xmlns:a16="http://schemas.microsoft.com/office/drawing/2014/main" id="{DF98D468-FBDF-6503-6F95-A638784A3840}"/>
              </a:ext>
            </a:extLst>
          </p:cNvPr>
          <p:cNvCxnSpPr>
            <a:cxnSpLocks/>
          </p:cNvCxnSpPr>
          <p:nvPr/>
        </p:nvCxnSpPr>
        <p:spPr>
          <a:xfrm>
            <a:off x="2230952" y="1203807"/>
            <a:ext cx="1954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9C48F9A-0687-4900-AA16-54E68331E602}"/>
              </a:ext>
            </a:extLst>
          </p:cNvPr>
          <p:cNvSpPr txBox="1">
            <a:spLocks/>
          </p:cNvSpPr>
          <p:nvPr/>
        </p:nvSpPr>
        <p:spPr>
          <a:xfrm>
            <a:off x="4711872" y="799601"/>
            <a:ext cx="2450628" cy="5538808"/>
          </a:xfrm>
          <a:prstGeom prst="rect">
            <a:avLst/>
          </a:prstGeom>
          <a:solidFill>
            <a:schemeClr val="accent1"/>
          </a:solidFill>
          <a:ln>
            <a:noFill/>
          </a:ln>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2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Nova" panose="020B0604020202020204" pitchFamily="34" charset="0"/>
              <a:buChar char="•"/>
              <a:defRPr sz="1300" kern="1200" spc="-2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900000" indent="0" algn="l" defTabSz="914400" rtl="0" eaLnBrk="1" latinLnBrk="0" hangingPunct="1">
              <a:lnSpc>
                <a:spcPct val="98000"/>
              </a:lnSpc>
              <a:spcBef>
                <a:spcPts val="1200"/>
              </a:spcBef>
              <a:buFont typeface="Arial Nova" panose="020B0504020202020204" pitchFamily="34" charset="0"/>
              <a:buNone/>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98000"/>
              </a:lnSpc>
              <a:spcBef>
                <a:spcPts val="0"/>
              </a:spcBef>
              <a:spcAft>
                <a:spcPts val="600"/>
              </a:spcAft>
              <a:buClrTx/>
              <a:buSzTx/>
              <a:buFont typeface="Arial Nova" panose="020B0504020202020204" pitchFamily="34" charset="0"/>
              <a:buNone/>
              <a:tabLst/>
              <a:defRPr/>
            </a:pPr>
            <a:r>
              <a:rPr kumimoji="0" lang="en-GB" sz="1300" b="1" i="0" u="none" strike="noStrike" kern="1200" cap="none" spc="-20" normalizeH="0" baseline="0" noProof="0" dirty="0">
                <a:ln>
                  <a:noFill/>
                </a:ln>
                <a:solidFill>
                  <a:srgbClr val="333D3E"/>
                </a:solidFill>
                <a:effectLst/>
                <a:uLnTx/>
                <a:uFillTx/>
                <a:latin typeface="Arial Nova"/>
                <a:ea typeface="+mn-ea"/>
                <a:cs typeface="+mn-cs"/>
              </a:rPr>
              <a:t>Custodians (36)</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lang="en-GB" sz="1100" b="1" dirty="0">
                <a:solidFill>
                  <a:srgbClr val="333D3E"/>
                </a:solidFill>
                <a:latin typeface="Arial Nova"/>
              </a:rPr>
              <a:t>Banco Santander</a:t>
            </a:r>
            <a:r>
              <a:rPr lang="en-GB" sz="1100" dirty="0">
                <a:solidFill>
                  <a:srgbClr val="333D3E"/>
                </a:solidFill>
                <a:latin typeface="Arial Nova"/>
              </a:rPr>
              <a:t> (ES)</a:t>
            </a:r>
            <a:endParaRPr lang="en-GB" sz="1100" b="1" dirty="0">
              <a:solidFill>
                <a:srgbClr val="333D3E"/>
              </a:solidFill>
              <a:latin typeface="Arial Nova"/>
            </a:endParaRP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lang="en-GB" sz="1100" b="1" dirty="0">
                <a:solidFill>
                  <a:srgbClr val="333D3E"/>
                </a:solidFill>
                <a:latin typeface="Arial Nova"/>
              </a:rPr>
              <a:t>Bankhaus Carl </a:t>
            </a:r>
            <a:r>
              <a:rPr lang="en-GB" sz="1100" b="1" dirty="0" err="1">
                <a:solidFill>
                  <a:srgbClr val="333D3E"/>
                </a:solidFill>
                <a:latin typeface="Arial Nova"/>
              </a:rPr>
              <a:t>Spaengler</a:t>
            </a:r>
            <a:r>
              <a:rPr lang="en-GB" sz="1100" b="1" dirty="0">
                <a:solidFill>
                  <a:srgbClr val="333D3E"/>
                </a:solidFill>
                <a:latin typeface="Arial Nova"/>
              </a:rPr>
              <a:t> und Co. </a:t>
            </a:r>
            <a:r>
              <a:rPr lang="en-GB" sz="1100" dirty="0">
                <a:solidFill>
                  <a:srgbClr val="333D3E"/>
                </a:solidFill>
                <a:latin typeface="Arial Nova"/>
              </a:rPr>
              <a:t>(AT)</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BNY Mellon </a:t>
            </a:r>
            <a:r>
              <a:rPr kumimoji="0" lang="en-GB" sz="1100" i="0" u="none" strike="noStrike" kern="1200" cap="none" spc="-20" normalizeH="0" baseline="0" noProof="0" dirty="0">
                <a:ln>
                  <a:noFill/>
                </a:ln>
                <a:solidFill>
                  <a:srgbClr val="333D3E"/>
                </a:solidFill>
                <a:effectLst/>
                <a:uLnTx/>
                <a:uFillTx/>
                <a:latin typeface="Arial Nova"/>
                <a:ea typeface="+mn-ea"/>
                <a:cs typeface="+mn-cs"/>
              </a:rPr>
              <a:t>(US &amp; BE)</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lang="en-GB" sz="1100" b="1" dirty="0">
                <a:solidFill>
                  <a:srgbClr val="333D3E"/>
                </a:solidFill>
                <a:latin typeface="Arial Nova"/>
              </a:rPr>
              <a:t>Citco Bank</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Citi </a:t>
            </a:r>
            <a:r>
              <a:rPr kumimoji="0" lang="en-GB" sz="1100" i="0" u="none" strike="noStrike" kern="1200" cap="none" spc="-20" normalizeH="0" baseline="0" noProof="0" dirty="0">
                <a:ln>
                  <a:noFill/>
                </a:ln>
                <a:solidFill>
                  <a:srgbClr val="333D3E"/>
                </a:solidFill>
                <a:effectLst/>
                <a:uLnTx/>
                <a:uFillTx/>
                <a:latin typeface="Arial Nova"/>
                <a:ea typeface="+mn-ea"/>
                <a:cs typeface="+mn-cs"/>
              </a:rPr>
              <a:t>(CZ)</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China </a:t>
            </a:r>
            <a:r>
              <a:rPr kumimoji="0" lang="en-GB" sz="1100" b="1" i="0" u="none" strike="noStrike" kern="1200" cap="none" spc="-20" normalizeH="0" baseline="0" noProof="0" dirty="0" err="1">
                <a:ln>
                  <a:noFill/>
                </a:ln>
                <a:solidFill>
                  <a:srgbClr val="333D3E"/>
                </a:solidFill>
                <a:effectLst/>
                <a:uLnTx/>
                <a:uFillTx/>
                <a:latin typeface="Arial Nova"/>
                <a:ea typeface="+mn-ea"/>
                <a:cs typeface="+mn-cs"/>
              </a:rPr>
              <a:t>Citic</a:t>
            </a:r>
            <a:r>
              <a:rPr kumimoji="0" lang="en-GB" sz="1100" b="1" i="0" u="none" strike="noStrike" kern="1200" cap="none" spc="-20" normalizeH="0" baseline="0" noProof="0" dirty="0">
                <a:ln>
                  <a:noFill/>
                </a:ln>
                <a:solidFill>
                  <a:srgbClr val="333D3E"/>
                </a:solidFill>
                <a:effectLst/>
                <a:uLnTx/>
                <a:uFillTx/>
                <a:latin typeface="Arial Nova"/>
                <a:ea typeface="+mn-ea"/>
                <a:cs typeface="+mn-cs"/>
              </a:rPr>
              <a:t> Bank </a:t>
            </a:r>
            <a:r>
              <a:rPr kumimoji="0" lang="en-GB" sz="1100" i="0" u="none" strike="noStrike" kern="1200" cap="none" spc="-20" normalizeH="0" baseline="0" noProof="0" dirty="0">
                <a:ln>
                  <a:noFill/>
                </a:ln>
                <a:solidFill>
                  <a:srgbClr val="333D3E"/>
                </a:solidFill>
                <a:effectLst/>
                <a:uLnTx/>
                <a:uFillTx/>
                <a:latin typeface="Arial Nova"/>
                <a:ea typeface="+mn-ea"/>
                <a:cs typeface="+mn-cs"/>
              </a:rPr>
              <a:t>(CN)</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Custody Bank of Japan </a:t>
            </a:r>
            <a:r>
              <a:rPr kumimoji="0" lang="en-GB" sz="1100" i="0" u="none" strike="noStrike" kern="1200" cap="none" spc="-20" normalizeH="0" baseline="0" noProof="0" dirty="0">
                <a:ln>
                  <a:noFill/>
                </a:ln>
                <a:solidFill>
                  <a:srgbClr val="333D3E"/>
                </a:solidFill>
                <a:effectLst/>
                <a:uLnTx/>
                <a:uFillTx/>
                <a:latin typeface="Arial Nova"/>
                <a:ea typeface="+mn-ea"/>
                <a:cs typeface="+mn-cs"/>
              </a:rPr>
              <a:t>(JP)</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First Abu Dhabi Bank </a:t>
            </a:r>
            <a:r>
              <a:rPr kumimoji="0" lang="en-GB" sz="1100" i="0" u="none" strike="noStrike" kern="1200" cap="none" spc="-20" normalizeH="0" baseline="0" noProof="0" dirty="0">
                <a:ln>
                  <a:noFill/>
                </a:ln>
                <a:solidFill>
                  <a:srgbClr val="333D3E"/>
                </a:solidFill>
                <a:effectLst/>
                <a:uLnTx/>
                <a:uFillTx/>
                <a:latin typeface="Arial Nova"/>
                <a:ea typeface="+mn-ea"/>
                <a:cs typeface="+mn-cs"/>
              </a:rPr>
              <a:t>(AE)</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lang="en-GB" sz="1100" b="1" dirty="0">
                <a:solidFill>
                  <a:srgbClr val="333D3E"/>
                </a:solidFill>
                <a:latin typeface="Arial Nova"/>
              </a:rPr>
              <a:t>Hypo Tirol Bank </a:t>
            </a:r>
            <a:r>
              <a:rPr lang="en-GB" sz="1100" dirty="0">
                <a:solidFill>
                  <a:srgbClr val="333D3E"/>
                </a:solidFill>
                <a:latin typeface="Arial Nova"/>
              </a:rPr>
              <a:t>(AT)</a:t>
            </a:r>
            <a:endParaRPr kumimoji="0" lang="en-GB" sz="1100" i="0" u="none" strike="noStrike" kern="1200" cap="none" spc="-20" normalizeH="0" baseline="0" noProof="0" dirty="0">
              <a:ln>
                <a:noFill/>
              </a:ln>
              <a:solidFill>
                <a:srgbClr val="333D3E"/>
              </a:solidFill>
              <a:effectLst/>
              <a:uLnTx/>
              <a:uFillTx/>
              <a:latin typeface="Arial Nova"/>
              <a:ea typeface="+mn-ea"/>
              <a:cs typeface="+mn-cs"/>
            </a:endParaRP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Nomura Bank Luxembourg </a:t>
            </a:r>
            <a:r>
              <a:rPr kumimoji="0" lang="en-GB" sz="1100" i="0" u="none" strike="noStrike" kern="1200" cap="none" spc="-20" normalizeH="0" baseline="0" noProof="0" dirty="0">
                <a:ln>
                  <a:noFill/>
                </a:ln>
                <a:solidFill>
                  <a:srgbClr val="333D3E"/>
                </a:solidFill>
                <a:effectLst/>
                <a:uLnTx/>
                <a:uFillTx/>
                <a:latin typeface="Arial Nova"/>
                <a:ea typeface="+mn-ea"/>
                <a:cs typeface="+mn-cs"/>
              </a:rPr>
              <a:t>(LU) </a:t>
            </a:r>
            <a:endParaRPr kumimoji="0" lang="en-GB" sz="1100" i="1" u="none" strike="noStrike" kern="1200" cap="none" spc="-20" normalizeH="0" baseline="0" noProof="0" dirty="0">
              <a:ln>
                <a:noFill/>
              </a:ln>
              <a:solidFill>
                <a:srgbClr val="333D3E"/>
              </a:solidFill>
              <a:effectLst/>
              <a:uLnTx/>
              <a:uFillTx/>
              <a:latin typeface="Arial Nova"/>
              <a:ea typeface="+mn-ea"/>
              <a:cs typeface="+mn-cs"/>
            </a:endParaRP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Northern Trust  </a:t>
            </a:r>
            <a:r>
              <a:rPr kumimoji="0" lang="en-GB" sz="1100" i="0" u="none" strike="noStrike" kern="1200" cap="none" spc="-20" normalizeH="0" baseline="0" noProof="0" dirty="0">
                <a:ln>
                  <a:noFill/>
                </a:ln>
                <a:solidFill>
                  <a:srgbClr val="333D3E"/>
                </a:solidFill>
                <a:effectLst/>
                <a:uLnTx/>
                <a:uFillTx/>
                <a:latin typeface="Arial Nova"/>
                <a:ea typeface="+mn-ea"/>
                <a:cs typeface="+mn-cs"/>
              </a:rPr>
              <a:t>(US, UK, LU, SG)</a:t>
            </a: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Raiffeisen Bank International</a:t>
            </a:r>
            <a:r>
              <a:rPr kumimoji="0" lang="en-GB" sz="1100" i="0" u="none" strike="noStrike" kern="1200" cap="none" spc="-20" normalizeH="0" baseline="0" noProof="0" dirty="0">
                <a:ln>
                  <a:noFill/>
                </a:ln>
                <a:solidFill>
                  <a:srgbClr val="333D3E"/>
                </a:solidFill>
                <a:effectLst/>
                <a:uLnTx/>
                <a:uFillTx/>
                <a:latin typeface="Arial Nova"/>
                <a:ea typeface="+mn-ea"/>
                <a:cs typeface="+mn-cs"/>
              </a:rPr>
              <a:t> (AT)</a:t>
            </a:r>
            <a:endParaRPr kumimoji="0" lang="en-GB" sz="1100" b="1" i="0" u="none" strike="noStrike" kern="1200" cap="none" spc="-20" normalizeH="0" baseline="0" noProof="0" dirty="0">
              <a:ln>
                <a:noFill/>
              </a:ln>
              <a:solidFill>
                <a:srgbClr val="333D3E"/>
              </a:solidFill>
              <a:effectLst/>
              <a:uLnTx/>
              <a:uFillTx/>
              <a:latin typeface="Arial Nova"/>
              <a:ea typeface="+mn-ea"/>
              <a:cs typeface="+mn-cs"/>
            </a:endParaRPr>
          </a:p>
          <a:p>
            <a:pPr marL="144000" marR="0" lvl="1" indent="-144000" algn="l" defTabSz="914400" rtl="0" eaLnBrk="1" fontAlgn="auto" latinLnBrk="0" hangingPunct="1">
              <a:lnSpc>
                <a:spcPct val="90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SEB </a:t>
            </a:r>
            <a:r>
              <a:rPr kumimoji="0" lang="en-GB" sz="1100" i="0" u="none" strike="noStrike" kern="1200" cap="none" spc="-20" normalizeH="0" baseline="0" noProof="0" dirty="0">
                <a:ln>
                  <a:noFill/>
                </a:ln>
                <a:solidFill>
                  <a:srgbClr val="333D3E"/>
                </a:solidFill>
                <a:effectLst/>
                <a:uLnTx/>
                <a:uFillTx/>
                <a:latin typeface="Arial Nova"/>
                <a:ea typeface="+mn-ea"/>
                <a:cs typeface="+mn-cs"/>
              </a:rPr>
              <a:t>(DK, FI, NO, SE)</a:t>
            </a:r>
          </a:p>
          <a:p>
            <a:pPr lvl="1">
              <a:lnSpc>
                <a:spcPct val="90000"/>
              </a:lnSpc>
              <a:defRPr/>
            </a:pPr>
            <a:r>
              <a:rPr lang="en-GB" sz="1100" b="1" dirty="0">
                <a:solidFill>
                  <a:schemeClr val="accent3"/>
                </a:solidFill>
                <a:latin typeface="Arial Nova"/>
              </a:rPr>
              <a:t>23+ additional </a:t>
            </a:r>
            <a:r>
              <a:rPr kumimoji="0" lang="en-GB" sz="1100" b="1" i="0" u="none" strike="noStrike" kern="1200" cap="none" spc="-20" normalizeH="0" baseline="0" noProof="0" dirty="0">
                <a:ln>
                  <a:noFill/>
                </a:ln>
                <a:solidFill>
                  <a:schemeClr val="accent3"/>
                </a:solidFill>
                <a:effectLst/>
                <a:uLnTx/>
                <a:uFillTx/>
                <a:latin typeface="Arial Nova"/>
                <a:ea typeface="+mn-ea"/>
                <a:cs typeface="+mn-cs"/>
              </a:rPr>
              <a:t>custodians worldwide</a:t>
            </a:r>
            <a:br>
              <a:rPr kumimoji="0" lang="en-GB" sz="1300" b="0" i="0" u="none" strike="noStrike" kern="1200" cap="none" spc="-20" normalizeH="0" baseline="0" noProof="0" dirty="0">
                <a:ln>
                  <a:noFill/>
                </a:ln>
                <a:solidFill>
                  <a:srgbClr val="333D3E"/>
                </a:solidFill>
                <a:effectLst/>
                <a:uLnTx/>
                <a:uFillTx/>
                <a:latin typeface="Arial Nova"/>
                <a:ea typeface="+mn-ea"/>
                <a:cs typeface="+mn-cs"/>
              </a:rPr>
            </a:br>
            <a:endParaRPr kumimoji="0" lang="en-GB" sz="1300" b="0" i="1" u="none" strike="noStrike" kern="1200" cap="none" spc="-20" normalizeH="0" baseline="0" noProof="0" dirty="0">
              <a:ln>
                <a:noFill/>
              </a:ln>
              <a:solidFill>
                <a:srgbClr val="FFC000"/>
              </a:solidFill>
              <a:effectLst/>
              <a:uLnTx/>
              <a:uFillTx/>
              <a:latin typeface="Arial Nova"/>
              <a:ea typeface="+mn-ea"/>
              <a:cs typeface="+mn-cs"/>
            </a:endParaRPr>
          </a:p>
        </p:txBody>
      </p:sp>
      <p:sp>
        <p:nvSpPr>
          <p:cNvPr id="18" name="Text Placeholder 2">
            <a:extLst>
              <a:ext uri="{FF2B5EF4-FFF2-40B4-BE49-F238E27FC236}">
                <a16:creationId xmlns:a16="http://schemas.microsoft.com/office/drawing/2014/main" id="{92891A60-35B0-4B99-B652-8940B54BA353}"/>
              </a:ext>
            </a:extLst>
          </p:cNvPr>
          <p:cNvSpPr txBox="1">
            <a:spLocks/>
          </p:cNvSpPr>
          <p:nvPr/>
        </p:nvSpPr>
        <p:spPr>
          <a:xfrm>
            <a:off x="7235237" y="799601"/>
            <a:ext cx="2250230" cy="2629399"/>
          </a:xfrm>
          <a:prstGeom prst="rect">
            <a:avLst/>
          </a:prstGeom>
          <a:solidFill>
            <a:schemeClr val="accent1"/>
          </a:solidFill>
          <a:ln>
            <a:noFill/>
          </a:ln>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2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Nova" panose="020B0604020202020204" pitchFamily="34" charset="0"/>
              <a:buChar char="•"/>
              <a:defRPr sz="1300" kern="1200" spc="-2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900000" indent="0" algn="l" defTabSz="914400" rtl="0" eaLnBrk="1" latinLnBrk="0" hangingPunct="1">
              <a:lnSpc>
                <a:spcPct val="98000"/>
              </a:lnSpc>
              <a:spcBef>
                <a:spcPts val="1200"/>
              </a:spcBef>
              <a:buFont typeface="Arial Nova" panose="020B0504020202020204" pitchFamily="34" charset="0"/>
              <a:buNone/>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98000"/>
              </a:lnSpc>
              <a:spcBef>
                <a:spcPts val="0"/>
              </a:spcBef>
              <a:spcAft>
                <a:spcPts val="600"/>
              </a:spcAft>
              <a:buClrTx/>
              <a:buSzTx/>
              <a:buFont typeface="Arial Nova" panose="020B0504020202020204" pitchFamily="34" charset="0"/>
              <a:buNone/>
              <a:tabLst/>
              <a:defRPr/>
            </a:pPr>
            <a:r>
              <a:rPr kumimoji="0" lang="en-GB" sz="1300" b="1" i="0" u="none" strike="noStrike" kern="1200" cap="none" spc="-20" normalizeH="0" baseline="0" noProof="0" dirty="0">
                <a:ln>
                  <a:noFill/>
                </a:ln>
                <a:solidFill>
                  <a:srgbClr val="333D3E"/>
                </a:solidFill>
                <a:effectLst/>
                <a:uLnTx/>
                <a:uFillTx/>
                <a:latin typeface="Arial Nova"/>
                <a:ea typeface="+mn-ea"/>
                <a:cs typeface="+mn-cs"/>
              </a:rPr>
              <a:t>CSDs (4)</a:t>
            </a:r>
          </a:p>
          <a:p>
            <a:pPr marL="144000" marR="0" lvl="1" indent="-144000" algn="l" defTabSz="914400" rtl="0" eaLnBrk="1" fontAlgn="auto" latinLnBrk="0" hangingPunct="1">
              <a:lnSpc>
                <a:spcPct val="98000"/>
              </a:lnSpc>
              <a:spcBef>
                <a:spcPts val="1200"/>
              </a:spcBef>
              <a:spcAft>
                <a:spcPts val="0"/>
              </a:spcAft>
              <a:buClrTx/>
              <a:buSzTx/>
              <a:buFont typeface="Arial Nova"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Euronext Copenhagen (DK) </a:t>
            </a:r>
          </a:p>
          <a:p>
            <a:pPr marL="144000" marR="0" lvl="1" indent="-144000" algn="l" defTabSz="914400" rtl="0" eaLnBrk="1" fontAlgn="auto" latinLnBrk="0" hangingPunct="1">
              <a:lnSpc>
                <a:spcPct val="98000"/>
              </a:lnSpc>
              <a:spcBef>
                <a:spcPts val="1200"/>
              </a:spcBef>
              <a:spcAft>
                <a:spcPts val="0"/>
              </a:spcAft>
              <a:buClrTx/>
              <a:buSzTx/>
              <a:buFont typeface="Arial Nova" panose="020B0604020202020204" pitchFamily="34" charset="0"/>
              <a:buChar char="•"/>
              <a:tabLst/>
              <a:defRPr/>
            </a:pPr>
            <a:r>
              <a:rPr lang="en-GB" sz="1100" b="1" dirty="0">
                <a:solidFill>
                  <a:srgbClr val="333D3E"/>
                </a:solidFill>
                <a:latin typeface="Arial Nova"/>
              </a:rPr>
              <a:t>CSD Prague (CZ)</a:t>
            </a:r>
          </a:p>
          <a:p>
            <a:pPr marL="144000" marR="0" lvl="1" indent="-144000" algn="l" defTabSz="914400" rtl="0" eaLnBrk="1" fontAlgn="auto" latinLnBrk="0" hangingPunct="1">
              <a:lnSpc>
                <a:spcPct val="98000"/>
              </a:lnSpc>
              <a:spcBef>
                <a:spcPts val="1200"/>
              </a:spcBef>
              <a:spcAft>
                <a:spcPts val="0"/>
              </a:spcAft>
              <a:buClrTx/>
              <a:buSzTx/>
              <a:buFont typeface="Arial Nova" panose="020B0604020202020204" pitchFamily="34" charset="0"/>
              <a:buChar char="•"/>
              <a:tabLst/>
              <a:defRPr/>
            </a:pPr>
            <a:r>
              <a:rPr lang="en-GB" sz="1100" b="1" dirty="0">
                <a:solidFill>
                  <a:schemeClr val="accent3"/>
                </a:solidFill>
                <a:latin typeface="Arial Nova"/>
              </a:rPr>
              <a:t>1 APAC and 1 LATAM CSD*</a:t>
            </a:r>
            <a:br>
              <a:rPr kumimoji="0" lang="en-GB" sz="1100" b="1" i="0" u="none" strike="noStrike" kern="1200" cap="none" spc="-20" normalizeH="0" baseline="0" noProof="0" dirty="0">
                <a:ln>
                  <a:noFill/>
                </a:ln>
                <a:solidFill>
                  <a:schemeClr val="accent3"/>
                </a:solidFill>
                <a:effectLst/>
                <a:uLnTx/>
                <a:uFillTx/>
                <a:latin typeface="Arial Nova"/>
                <a:ea typeface="+mn-ea"/>
                <a:cs typeface="+mn-cs"/>
              </a:rPr>
            </a:br>
            <a:endParaRPr kumimoji="0" lang="en-GB" sz="1100" b="1" i="0" u="none" strike="noStrike" kern="1200" cap="none" spc="-20" normalizeH="0" baseline="0" noProof="0" dirty="0">
              <a:ln>
                <a:noFill/>
              </a:ln>
              <a:solidFill>
                <a:schemeClr val="accent3"/>
              </a:solidFill>
              <a:effectLst/>
              <a:uLnTx/>
              <a:uFillTx/>
              <a:latin typeface="Arial Nova"/>
              <a:ea typeface="+mn-ea"/>
              <a:cs typeface="+mn-cs"/>
            </a:endParaRPr>
          </a:p>
          <a:p>
            <a:pPr marL="0" marR="0" lvl="1" indent="0" algn="l" defTabSz="914400" rtl="0" eaLnBrk="1" fontAlgn="auto" latinLnBrk="0" hangingPunct="1">
              <a:lnSpc>
                <a:spcPct val="98000"/>
              </a:lnSpc>
              <a:spcBef>
                <a:spcPts val="1200"/>
              </a:spcBef>
              <a:spcAft>
                <a:spcPts val="0"/>
              </a:spcAft>
              <a:buClrTx/>
              <a:buSzTx/>
              <a:buFont typeface="Arial Nova" panose="020B0604020202020204" pitchFamily="34" charset="0"/>
              <a:buNone/>
              <a:tabLst/>
              <a:defRPr/>
            </a:pPr>
            <a:endParaRPr kumimoji="0" lang="en-GB" sz="1300" b="0" i="0" u="none" strike="noStrike" kern="1200" cap="none" spc="-20" normalizeH="0" baseline="0" noProof="0" dirty="0">
              <a:ln>
                <a:noFill/>
              </a:ln>
              <a:solidFill>
                <a:srgbClr val="333D3E"/>
              </a:solidFill>
              <a:effectLst/>
              <a:uLnTx/>
              <a:uFillTx/>
              <a:latin typeface="Arial Nova"/>
              <a:ea typeface="+mn-ea"/>
              <a:cs typeface="+mn-cs"/>
            </a:endParaRPr>
          </a:p>
        </p:txBody>
      </p:sp>
      <p:sp>
        <p:nvSpPr>
          <p:cNvPr id="19" name="Text Placeholder 2">
            <a:extLst>
              <a:ext uri="{FF2B5EF4-FFF2-40B4-BE49-F238E27FC236}">
                <a16:creationId xmlns:a16="http://schemas.microsoft.com/office/drawing/2014/main" id="{45D94B26-BD57-4E79-BB74-F63B94D59D59}"/>
              </a:ext>
            </a:extLst>
          </p:cNvPr>
          <p:cNvSpPr txBox="1">
            <a:spLocks/>
          </p:cNvSpPr>
          <p:nvPr/>
        </p:nvSpPr>
        <p:spPr>
          <a:xfrm>
            <a:off x="9558204" y="799601"/>
            <a:ext cx="2468953" cy="2629399"/>
          </a:xfrm>
          <a:prstGeom prst="rect">
            <a:avLst/>
          </a:prstGeom>
          <a:solidFill>
            <a:schemeClr val="accent1"/>
          </a:solidFill>
          <a:ln>
            <a:noFill/>
          </a:ln>
        </p:spPr>
        <p:txBody>
          <a:bodyPr vert="horz" lIns="180000" tIns="144000" rIns="180000" bIns="144000" rtlCol="0" anchor="t"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2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Nova" panose="020B0604020202020204" pitchFamily="34" charset="0"/>
              <a:buChar char="•"/>
              <a:defRPr sz="1300" kern="1200" spc="-2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900000" indent="0" algn="l" defTabSz="914400" rtl="0" eaLnBrk="1" latinLnBrk="0" hangingPunct="1">
              <a:lnSpc>
                <a:spcPct val="98000"/>
              </a:lnSpc>
              <a:spcBef>
                <a:spcPts val="1200"/>
              </a:spcBef>
              <a:buFont typeface="Arial Nova" panose="020B0504020202020204" pitchFamily="34" charset="0"/>
              <a:buNone/>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98000"/>
              </a:lnSpc>
              <a:spcBef>
                <a:spcPts val="0"/>
              </a:spcBef>
              <a:spcAft>
                <a:spcPts val="0"/>
              </a:spcAft>
              <a:buClrTx/>
              <a:buSzTx/>
              <a:buFont typeface="Arial Nova" panose="020B0504020202020204" pitchFamily="34" charset="0"/>
              <a:buNone/>
              <a:tabLst/>
              <a:defRPr/>
            </a:pPr>
            <a:r>
              <a:rPr kumimoji="0" lang="en-GB" sz="1300" b="1" i="0" u="none" strike="noStrike" kern="1200" cap="none" spc="-20" normalizeH="0" baseline="0" noProof="0" dirty="0">
                <a:ln>
                  <a:noFill/>
                </a:ln>
                <a:solidFill>
                  <a:srgbClr val="333D3E"/>
                </a:solidFill>
                <a:effectLst/>
                <a:uLnTx/>
                <a:uFillTx/>
                <a:latin typeface="Arial Nova"/>
                <a:ea typeface="+mn-ea"/>
                <a:cs typeface="+mn-cs"/>
              </a:rPr>
              <a:t>Sell Side (15)</a:t>
            </a:r>
          </a:p>
          <a:p>
            <a:pPr marL="285750" marR="0" lvl="0" indent="-285750"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endParaRPr kumimoji="0" lang="en-GB" sz="1100" b="1" i="0" u="none" strike="noStrike" kern="1200" cap="none" spc="-20" normalizeH="0" baseline="0" noProof="0" dirty="0">
              <a:ln>
                <a:noFill/>
              </a:ln>
              <a:solidFill>
                <a:srgbClr val="333D3E"/>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Credit Suisse (GB)</a:t>
            </a:r>
          </a:p>
          <a:p>
            <a:pPr marL="285750" marR="0" lvl="0" indent="-285750"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Dinosaur Merchant Bank </a:t>
            </a:r>
            <a:r>
              <a:rPr kumimoji="0" lang="en-GB" sz="1100" b="0" i="0" u="none" strike="noStrike" kern="1200" cap="none" spc="-20" normalizeH="0" baseline="0" noProof="0" dirty="0">
                <a:ln>
                  <a:noFill/>
                </a:ln>
                <a:solidFill>
                  <a:srgbClr val="333D3E"/>
                </a:solidFill>
                <a:effectLst/>
                <a:uLnTx/>
                <a:uFillTx/>
                <a:latin typeface="Arial Nova"/>
                <a:ea typeface="+mn-ea"/>
                <a:cs typeface="+mn-cs"/>
              </a:rPr>
              <a:t>(UK)</a:t>
            </a:r>
          </a:p>
          <a:p>
            <a:pPr marL="285750" marR="0" lvl="0" indent="-285750"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lang="en-GB" sz="1100" dirty="0">
                <a:solidFill>
                  <a:srgbClr val="333D3E"/>
                </a:solidFill>
                <a:latin typeface="Arial Nova"/>
              </a:rPr>
              <a:t>JP Morgan Chase </a:t>
            </a:r>
            <a:r>
              <a:rPr lang="en-GB" sz="1100" b="0" dirty="0">
                <a:solidFill>
                  <a:srgbClr val="333D3E"/>
                </a:solidFill>
                <a:latin typeface="Arial Nova"/>
              </a:rPr>
              <a:t>(US)</a:t>
            </a:r>
            <a:endParaRPr kumimoji="0" lang="en-GB" sz="1100" b="0" i="0" u="none" strike="noStrike" kern="1200" cap="none" spc="-20" normalizeH="0" baseline="0" noProof="0" dirty="0">
              <a:ln>
                <a:noFill/>
              </a:ln>
              <a:solidFill>
                <a:srgbClr val="333D3E"/>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GB" sz="1100" b="1" i="0" u="none" strike="noStrike" kern="1200" cap="none" spc="-20" normalizeH="0" baseline="0" noProof="0" dirty="0">
                <a:ln>
                  <a:noFill/>
                </a:ln>
                <a:solidFill>
                  <a:srgbClr val="333D3E"/>
                </a:solidFill>
                <a:effectLst/>
                <a:uLnTx/>
                <a:uFillTx/>
                <a:latin typeface="Arial Nova"/>
                <a:ea typeface="+mn-ea"/>
                <a:cs typeface="+mn-cs"/>
              </a:rPr>
              <a:t>Renaissance Capital </a:t>
            </a:r>
            <a:r>
              <a:rPr kumimoji="0" lang="en-GB" sz="1100" b="0" i="0" u="none" strike="noStrike" kern="1200" cap="none" spc="-20" normalizeH="0" baseline="0" noProof="0" dirty="0">
                <a:ln>
                  <a:noFill/>
                </a:ln>
                <a:solidFill>
                  <a:srgbClr val="333D3E"/>
                </a:solidFill>
                <a:effectLst/>
                <a:uLnTx/>
                <a:uFillTx/>
                <a:latin typeface="Arial Nova"/>
                <a:ea typeface="+mn-ea"/>
                <a:cs typeface="+mn-cs"/>
              </a:rPr>
              <a:t>(GB)</a:t>
            </a:r>
          </a:p>
          <a:p>
            <a:pPr lvl="1">
              <a:defRPr/>
            </a:pPr>
            <a:r>
              <a:rPr lang="en-GB" sz="1100" b="1" dirty="0">
                <a:solidFill>
                  <a:schemeClr val="accent3"/>
                </a:solidFill>
                <a:latin typeface="Arial Nova"/>
              </a:rPr>
              <a:t>10+ additional </a:t>
            </a:r>
            <a:r>
              <a:rPr kumimoji="0" lang="en-GB" sz="1100" b="1" i="0" u="none" strike="noStrike" kern="1200" cap="none" spc="-20" normalizeH="0" baseline="0" noProof="0" dirty="0">
                <a:ln>
                  <a:noFill/>
                </a:ln>
                <a:solidFill>
                  <a:schemeClr val="accent3"/>
                </a:solidFill>
                <a:effectLst/>
                <a:uLnTx/>
                <a:uFillTx/>
                <a:latin typeface="Arial Nova"/>
                <a:ea typeface="+mn-ea"/>
                <a:cs typeface="+mn-cs"/>
              </a:rPr>
              <a:t>brokers worldwide</a:t>
            </a:r>
            <a:endParaRPr kumimoji="0" lang="en-GB" sz="1100" b="0" i="0" u="none" strike="noStrike" kern="1200" cap="none" spc="-20" normalizeH="0" baseline="0" noProof="0" dirty="0">
              <a:ln>
                <a:noFill/>
              </a:ln>
              <a:solidFill>
                <a:schemeClr val="accent3"/>
              </a:solidFill>
              <a:effectLst/>
              <a:uLnTx/>
              <a:uFillTx/>
              <a:latin typeface="Arial Nova"/>
              <a:ea typeface="+mn-ea"/>
              <a:cs typeface="+mn-cs"/>
            </a:endParaRPr>
          </a:p>
          <a:p>
            <a:pPr marL="285750" marR="0" lvl="0" indent="-285750"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endParaRPr kumimoji="0" lang="en-GB" sz="1100" b="0" i="0" u="none" strike="noStrike" kern="1200" cap="none" spc="-20" normalizeH="0" baseline="0" noProof="0" dirty="0">
              <a:ln>
                <a:noFill/>
              </a:ln>
              <a:solidFill>
                <a:schemeClr val="accent3"/>
              </a:solidFill>
              <a:effectLst/>
              <a:uLnTx/>
              <a:uFillTx/>
              <a:latin typeface="Arial Nova"/>
              <a:ea typeface="+mn-ea"/>
              <a:cs typeface="+mn-cs"/>
            </a:endParaRPr>
          </a:p>
        </p:txBody>
      </p:sp>
      <p:cxnSp>
        <p:nvCxnSpPr>
          <p:cNvPr id="20" name="Straight Connector 19">
            <a:extLst>
              <a:ext uri="{FF2B5EF4-FFF2-40B4-BE49-F238E27FC236}">
                <a16:creationId xmlns:a16="http://schemas.microsoft.com/office/drawing/2014/main" id="{2DB29314-37D9-4FCE-8669-8CA7471E1402}"/>
              </a:ext>
            </a:extLst>
          </p:cNvPr>
          <p:cNvCxnSpPr>
            <a:cxnSpLocks/>
          </p:cNvCxnSpPr>
          <p:nvPr/>
        </p:nvCxnSpPr>
        <p:spPr>
          <a:xfrm>
            <a:off x="4887101" y="1214112"/>
            <a:ext cx="2111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8A9B07-5C46-41AB-9541-E46E2723BA9F}"/>
              </a:ext>
            </a:extLst>
          </p:cNvPr>
          <p:cNvCxnSpPr>
            <a:cxnSpLocks/>
          </p:cNvCxnSpPr>
          <p:nvPr/>
        </p:nvCxnSpPr>
        <p:spPr>
          <a:xfrm>
            <a:off x="7372368" y="1228974"/>
            <a:ext cx="1954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DB247C-180A-432E-BF7E-4D9B584A714C}"/>
              </a:ext>
            </a:extLst>
          </p:cNvPr>
          <p:cNvCxnSpPr>
            <a:cxnSpLocks/>
          </p:cNvCxnSpPr>
          <p:nvPr/>
        </p:nvCxnSpPr>
        <p:spPr>
          <a:xfrm>
            <a:off x="9687648" y="1232806"/>
            <a:ext cx="2140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473B489-C740-7D5C-095D-7599AD6DAE50}"/>
              </a:ext>
            </a:extLst>
          </p:cNvPr>
          <p:cNvSpPr txBox="1"/>
          <p:nvPr/>
        </p:nvSpPr>
        <p:spPr>
          <a:xfrm>
            <a:off x="2061069" y="6405886"/>
            <a:ext cx="3641693" cy="290941"/>
          </a:xfrm>
          <a:prstGeom prst="rect">
            <a:avLst/>
          </a:prstGeom>
        </p:spPr>
        <p:txBody>
          <a:bodyPr wrap="square" lIns="0" tIns="0" rIns="0" bIns="0" rtlCol="0">
            <a:noAutofit/>
          </a:bodyPr>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333D3E"/>
                </a:solidFill>
                <a:effectLst/>
                <a:uLnTx/>
                <a:uFillTx/>
                <a:latin typeface="Arial Nova"/>
                <a:ea typeface="+mn-ea"/>
                <a:cs typeface="+mn-cs"/>
              </a:rPr>
              <a:t>(*) Requested to keep their name confidential for now</a:t>
            </a:r>
            <a:endParaRPr kumimoji="0" lang="en-US" sz="900" b="0" i="1" u="none" strike="noStrike" kern="1200" cap="none" spc="0" normalizeH="0" baseline="0" noProof="0" dirty="0" err="1">
              <a:ln>
                <a:noFill/>
              </a:ln>
              <a:solidFill>
                <a:srgbClr val="333D3E"/>
              </a:solidFill>
              <a:effectLst/>
              <a:uLnTx/>
              <a:uFillTx/>
              <a:latin typeface="Arial Nova"/>
              <a:ea typeface="+mn-ea"/>
              <a:cs typeface="+mn-cs"/>
            </a:endParaRPr>
          </a:p>
        </p:txBody>
      </p:sp>
      <p:sp>
        <p:nvSpPr>
          <p:cNvPr id="5" name="TextBox 4">
            <a:extLst>
              <a:ext uri="{FF2B5EF4-FFF2-40B4-BE49-F238E27FC236}">
                <a16:creationId xmlns:a16="http://schemas.microsoft.com/office/drawing/2014/main" id="{F7829329-2396-905C-5628-1FBCFED7D706}"/>
              </a:ext>
            </a:extLst>
          </p:cNvPr>
          <p:cNvSpPr txBox="1"/>
          <p:nvPr/>
        </p:nvSpPr>
        <p:spPr>
          <a:xfrm>
            <a:off x="7684831" y="3485039"/>
            <a:ext cx="905158" cy="914400"/>
          </a:xfrm>
          <a:prstGeom prst="rect">
            <a:avLst/>
          </a:prstGeom>
        </p:spPr>
        <p:txBody>
          <a:bodyPr wrap="none" lIns="0" tIns="0" rIns="0" bIns="0" rtlCol="0">
            <a:noAutofit/>
          </a:bodyPr>
          <a:lstStyle/>
          <a:p>
            <a:pPr algn="l">
              <a:lnSpc>
                <a:spcPct val="98000"/>
              </a:lnSpc>
            </a:pPr>
            <a:r>
              <a:rPr lang="en-GB" sz="4000" dirty="0">
                <a:solidFill>
                  <a:srgbClr val="01A990"/>
                </a:solidFill>
              </a:rPr>
              <a:t>90</a:t>
            </a:r>
            <a:r>
              <a:rPr lang="en-GB" sz="4800" dirty="0">
                <a:solidFill>
                  <a:srgbClr val="01A990"/>
                </a:solidFill>
              </a:rPr>
              <a:t> </a:t>
            </a:r>
          </a:p>
          <a:p>
            <a:pPr algn="l">
              <a:lnSpc>
                <a:spcPct val="98000"/>
              </a:lnSpc>
            </a:pPr>
            <a:endParaRPr lang="en-GB" sz="4800" dirty="0">
              <a:solidFill>
                <a:srgbClr val="01A990"/>
              </a:solidFill>
            </a:endParaRPr>
          </a:p>
          <a:p>
            <a:pPr algn="l">
              <a:lnSpc>
                <a:spcPct val="98000"/>
              </a:lnSpc>
            </a:pPr>
            <a:endParaRPr lang="en-GB" sz="4800" dirty="0">
              <a:solidFill>
                <a:srgbClr val="01A990"/>
              </a:solidFill>
            </a:endParaRPr>
          </a:p>
          <a:p>
            <a:pPr algn="l">
              <a:lnSpc>
                <a:spcPct val="98000"/>
              </a:lnSpc>
            </a:pPr>
            <a:endParaRPr lang="en-US" sz="4800" dirty="0">
              <a:solidFill>
                <a:srgbClr val="01A990"/>
              </a:solidFill>
            </a:endParaRPr>
          </a:p>
        </p:txBody>
      </p:sp>
      <p:sp>
        <p:nvSpPr>
          <p:cNvPr id="6" name="TextBox 5">
            <a:extLst>
              <a:ext uri="{FF2B5EF4-FFF2-40B4-BE49-F238E27FC236}">
                <a16:creationId xmlns:a16="http://schemas.microsoft.com/office/drawing/2014/main" id="{2C891BA9-492B-F34C-A287-EEE81B11B99C}"/>
              </a:ext>
            </a:extLst>
          </p:cNvPr>
          <p:cNvSpPr txBox="1"/>
          <p:nvPr/>
        </p:nvSpPr>
        <p:spPr>
          <a:xfrm>
            <a:off x="8751620" y="3740202"/>
            <a:ext cx="2925899" cy="811375"/>
          </a:xfrm>
          <a:prstGeom prst="rect">
            <a:avLst/>
          </a:prstGeom>
        </p:spPr>
        <p:txBody>
          <a:bodyPr wrap="none" lIns="0" tIns="0" rIns="0" bIns="0" rtlCol="0">
            <a:noAutofit/>
          </a:bodyPr>
          <a:lstStyle/>
          <a:p>
            <a:pPr algn="l">
              <a:lnSpc>
                <a:spcPct val="98000"/>
              </a:lnSpc>
            </a:pPr>
            <a:r>
              <a:rPr lang="en-GB" sz="1400" b="1" dirty="0"/>
              <a:t>Firms</a:t>
            </a:r>
            <a:r>
              <a:rPr lang="en-GB" sz="1400" dirty="0"/>
              <a:t> subscribed to </a:t>
            </a:r>
            <a:br>
              <a:rPr lang="en-GB" sz="1400" dirty="0"/>
            </a:br>
            <a:r>
              <a:rPr lang="en-GB" sz="1400" b="1" dirty="0"/>
              <a:t>Swift Securities View </a:t>
            </a:r>
            <a:br>
              <a:rPr lang="en-GB" sz="1400" b="1" dirty="0"/>
            </a:br>
            <a:r>
              <a:rPr lang="en-GB" sz="1400" dirty="0"/>
              <a:t>since 30 January 2023</a:t>
            </a:r>
            <a:endParaRPr lang="en-US" sz="1400" dirty="0"/>
          </a:p>
        </p:txBody>
      </p:sp>
      <p:sp>
        <p:nvSpPr>
          <p:cNvPr id="7" name="TextBox 6">
            <a:extLst>
              <a:ext uri="{FF2B5EF4-FFF2-40B4-BE49-F238E27FC236}">
                <a16:creationId xmlns:a16="http://schemas.microsoft.com/office/drawing/2014/main" id="{7CECBD7F-D7D5-DD7D-39CD-3D166DB3D43F}"/>
              </a:ext>
            </a:extLst>
          </p:cNvPr>
          <p:cNvSpPr txBox="1"/>
          <p:nvPr/>
        </p:nvSpPr>
        <p:spPr>
          <a:xfrm>
            <a:off x="8751620" y="4547479"/>
            <a:ext cx="3124705" cy="381926"/>
          </a:xfrm>
          <a:prstGeom prst="rect">
            <a:avLst/>
          </a:prstGeom>
        </p:spPr>
        <p:txBody>
          <a:bodyPr wrap="none" lIns="0" tIns="0" rIns="0" bIns="0" rtlCol="0">
            <a:noAutofit/>
          </a:bodyPr>
          <a:lstStyle/>
          <a:p>
            <a:pPr algn="l">
              <a:lnSpc>
                <a:spcPct val="98000"/>
              </a:lnSpc>
            </a:pPr>
            <a:r>
              <a:rPr lang="en-GB" sz="1400" b="1" dirty="0"/>
              <a:t>BICs</a:t>
            </a:r>
            <a:r>
              <a:rPr lang="en-GB" sz="1400" dirty="0"/>
              <a:t> take advantage of the service</a:t>
            </a:r>
            <a:endParaRPr lang="en-US" sz="1400" dirty="0"/>
          </a:p>
        </p:txBody>
      </p:sp>
      <p:sp>
        <p:nvSpPr>
          <p:cNvPr id="9" name="TextBox 8">
            <a:extLst>
              <a:ext uri="{FF2B5EF4-FFF2-40B4-BE49-F238E27FC236}">
                <a16:creationId xmlns:a16="http://schemas.microsoft.com/office/drawing/2014/main" id="{58745A3A-FB89-2887-57CE-4F3A6440EB2A}"/>
              </a:ext>
            </a:extLst>
          </p:cNvPr>
          <p:cNvSpPr txBox="1"/>
          <p:nvPr/>
        </p:nvSpPr>
        <p:spPr>
          <a:xfrm>
            <a:off x="8751620" y="5095301"/>
            <a:ext cx="3038536" cy="606041"/>
          </a:xfrm>
          <a:prstGeom prst="rect">
            <a:avLst/>
          </a:prstGeom>
        </p:spPr>
        <p:txBody>
          <a:bodyPr wrap="none" lIns="0" tIns="0" rIns="0" bIns="0" rtlCol="0">
            <a:noAutofit/>
          </a:bodyPr>
          <a:lstStyle/>
          <a:p>
            <a:pPr algn="l">
              <a:lnSpc>
                <a:spcPct val="98000"/>
              </a:lnSpc>
            </a:pPr>
            <a:r>
              <a:rPr lang="en-GB" sz="1400" dirty="0"/>
              <a:t>BICs are exchanging Swift messages </a:t>
            </a:r>
            <a:br>
              <a:rPr lang="en-GB" sz="1400" dirty="0"/>
            </a:br>
            <a:r>
              <a:rPr lang="en-GB" sz="1400" b="1" dirty="0"/>
              <a:t>with a UTI </a:t>
            </a:r>
          </a:p>
        </p:txBody>
      </p:sp>
      <p:sp>
        <p:nvSpPr>
          <p:cNvPr id="10" name="TextBox 9">
            <a:extLst>
              <a:ext uri="{FF2B5EF4-FFF2-40B4-BE49-F238E27FC236}">
                <a16:creationId xmlns:a16="http://schemas.microsoft.com/office/drawing/2014/main" id="{A697ADE9-2ACC-8AEA-B1D5-79732ED24DFA}"/>
              </a:ext>
            </a:extLst>
          </p:cNvPr>
          <p:cNvSpPr txBox="1"/>
          <p:nvPr/>
        </p:nvSpPr>
        <p:spPr>
          <a:xfrm>
            <a:off x="7584477" y="4996930"/>
            <a:ext cx="1105866" cy="695575"/>
          </a:xfrm>
          <a:prstGeom prst="rect">
            <a:avLst/>
          </a:prstGeom>
          <a:noFill/>
        </p:spPr>
        <p:txBody>
          <a:bodyPr wrap="square">
            <a:spAutoFit/>
          </a:bodyPr>
          <a:lstStyle/>
          <a:p>
            <a:pPr>
              <a:lnSpc>
                <a:spcPct val="98000"/>
              </a:lnSpc>
            </a:pPr>
            <a:r>
              <a:rPr lang="en-GB" sz="4000" dirty="0">
                <a:solidFill>
                  <a:srgbClr val="01A990"/>
                </a:solidFill>
              </a:rPr>
              <a:t>39</a:t>
            </a:r>
          </a:p>
        </p:txBody>
      </p:sp>
      <p:sp>
        <p:nvSpPr>
          <p:cNvPr id="11" name="TextBox 10">
            <a:extLst>
              <a:ext uri="{FF2B5EF4-FFF2-40B4-BE49-F238E27FC236}">
                <a16:creationId xmlns:a16="http://schemas.microsoft.com/office/drawing/2014/main" id="{16B698E5-0245-3758-4BFB-524282982C38}"/>
              </a:ext>
            </a:extLst>
          </p:cNvPr>
          <p:cNvSpPr txBox="1"/>
          <p:nvPr/>
        </p:nvSpPr>
        <p:spPr>
          <a:xfrm>
            <a:off x="7372368" y="4280947"/>
            <a:ext cx="1530084" cy="695575"/>
          </a:xfrm>
          <a:prstGeom prst="rect">
            <a:avLst/>
          </a:prstGeom>
          <a:noFill/>
        </p:spPr>
        <p:txBody>
          <a:bodyPr wrap="square">
            <a:spAutoFit/>
          </a:bodyPr>
          <a:lstStyle/>
          <a:p>
            <a:pPr>
              <a:lnSpc>
                <a:spcPct val="98000"/>
              </a:lnSpc>
            </a:pPr>
            <a:r>
              <a:rPr lang="en-GB" sz="4000" dirty="0">
                <a:solidFill>
                  <a:srgbClr val="01A990"/>
                </a:solidFill>
              </a:rPr>
              <a:t>170</a:t>
            </a:r>
          </a:p>
        </p:txBody>
      </p:sp>
      <p:sp>
        <p:nvSpPr>
          <p:cNvPr id="13" name="Rectangle 12">
            <a:extLst>
              <a:ext uri="{FF2B5EF4-FFF2-40B4-BE49-F238E27FC236}">
                <a16:creationId xmlns:a16="http://schemas.microsoft.com/office/drawing/2014/main" id="{667689B6-E8E3-C30B-5E3E-DE9C54BBB04B}"/>
              </a:ext>
            </a:extLst>
          </p:cNvPr>
          <p:cNvSpPr/>
          <p:nvPr/>
        </p:nvSpPr>
        <p:spPr>
          <a:xfrm>
            <a:off x="7235237" y="3488149"/>
            <a:ext cx="4791920" cy="2849799"/>
          </a:xfrm>
          <a:prstGeom prst="rect">
            <a:avLst/>
          </a:prstGeom>
          <a:noFill/>
          <a:ln w="28575">
            <a:solidFill>
              <a:srgbClr val="01A99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24" name="Slide Number Placeholder 23">
            <a:extLst>
              <a:ext uri="{FF2B5EF4-FFF2-40B4-BE49-F238E27FC236}">
                <a16:creationId xmlns:a16="http://schemas.microsoft.com/office/drawing/2014/main" id="{57DC120B-E988-9974-948A-C1AD0E97B37B}"/>
              </a:ext>
            </a:extLst>
          </p:cNvPr>
          <p:cNvSpPr>
            <a:spLocks noGrp="1"/>
          </p:cNvSpPr>
          <p:nvPr>
            <p:ph type="sldNum" sz="quarter" idx="29"/>
          </p:nvPr>
        </p:nvSpPr>
        <p:spPr/>
        <p:txBody>
          <a:bodyPr/>
          <a:lstStyle/>
          <a:p>
            <a:r>
              <a:rPr lang="en-GB"/>
              <a:t>Page </a:t>
            </a:r>
            <a:fld id="{12F85B76-E480-4901-BAB3-25AC276908A3}" type="slidenum">
              <a:rPr lang="en-GB" smtClean="0"/>
              <a:pPr/>
              <a:t>13</a:t>
            </a:fld>
            <a:endParaRPr lang="en-GB" dirty="0"/>
          </a:p>
        </p:txBody>
      </p:sp>
      <p:sp>
        <p:nvSpPr>
          <p:cNvPr id="14" name="Footer Placeholder 3">
            <a:extLst>
              <a:ext uri="{FF2B5EF4-FFF2-40B4-BE49-F238E27FC236}">
                <a16:creationId xmlns:a16="http://schemas.microsoft.com/office/drawing/2014/main" id="{3131493A-5C08-CE04-A6D8-4AB194CF45C8}"/>
              </a:ext>
            </a:extLst>
          </p:cNvPr>
          <p:cNvSpPr txBox="1">
            <a:spLocks/>
          </p:cNvSpPr>
          <p:nvPr/>
        </p:nvSpPr>
        <p:spPr>
          <a:xfrm>
            <a:off x="385763" y="2210401"/>
            <a:ext cx="1303187" cy="1974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333D3E"/>
                </a:solidFill>
                <a:latin typeface="Arial Nova"/>
              </a:rPr>
              <a:t>Swift Brokers Industry Session (Securities) - Not for further distribution</a:t>
            </a:r>
            <a:endParaRPr lang="en-GB" sz="1100" dirty="0">
              <a:solidFill>
                <a:srgbClr val="333D3E"/>
              </a:solidFill>
              <a:latin typeface="Arial Nova"/>
            </a:endParaRPr>
          </a:p>
        </p:txBody>
      </p:sp>
      <p:sp>
        <p:nvSpPr>
          <p:cNvPr id="8" name="TextBox 7">
            <a:extLst>
              <a:ext uri="{FF2B5EF4-FFF2-40B4-BE49-F238E27FC236}">
                <a16:creationId xmlns:a16="http://schemas.microsoft.com/office/drawing/2014/main" id="{69C070EF-1965-5546-762E-178D7D6DD653}"/>
              </a:ext>
            </a:extLst>
          </p:cNvPr>
          <p:cNvSpPr txBox="1"/>
          <p:nvPr/>
        </p:nvSpPr>
        <p:spPr>
          <a:xfrm>
            <a:off x="8724852" y="5742818"/>
            <a:ext cx="5958588" cy="560784"/>
          </a:xfrm>
          <a:prstGeom prst="rect">
            <a:avLst/>
          </a:prstGeom>
        </p:spPr>
        <p:txBody>
          <a:bodyPr wrap="none" lIns="0" tIns="0" rIns="0" bIns="0" rtlCol="0">
            <a:noAutofit/>
          </a:bodyPr>
          <a:lstStyle>
            <a:defPPr>
              <a:defRPr lang="en-US"/>
            </a:defPPr>
            <a:lvl1pPr>
              <a:lnSpc>
                <a:spcPct val="98000"/>
              </a:lnSpc>
              <a:defRPr sz="1400"/>
            </a:lvl1pPr>
          </a:lstStyle>
          <a:p>
            <a:r>
              <a:rPr lang="en-GB" dirty="0"/>
              <a:t>Million Swift securities messages</a:t>
            </a:r>
            <a:br>
              <a:rPr lang="en-GB" dirty="0"/>
            </a:br>
            <a:r>
              <a:rPr lang="en-GB" dirty="0"/>
              <a:t> processed in Swift Securities View daily</a:t>
            </a:r>
          </a:p>
        </p:txBody>
      </p:sp>
      <p:sp>
        <p:nvSpPr>
          <p:cNvPr id="16" name="TextBox 15">
            <a:extLst>
              <a:ext uri="{FF2B5EF4-FFF2-40B4-BE49-F238E27FC236}">
                <a16:creationId xmlns:a16="http://schemas.microsoft.com/office/drawing/2014/main" id="{58BF4FEB-5682-3576-A42B-FB2EFD6C27F7}"/>
              </a:ext>
            </a:extLst>
          </p:cNvPr>
          <p:cNvSpPr txBox="1"/>
          <p:nvPr/>
        </p:nvSpPr>
        <p:spPr>
          <a:xfrm>
            <a:off x="7360300" y="5643462"/>
            <a:ext cx="1290267" cy="695575"/>
          </a:xfrm>
          <a:prstGeom prst="rect">
            <a:avLst/>
          </a:prstGeom>
          <a:noFill/>
        </p:spPr>
        <p:txBody>
          <a:bodyPr wrap="square">
            <a:spAutoFit/>
          </a:bodyPr>
          <a:lstStyle/>
          <a:p>
            <a:pPr>
              <a:lnSpc>
                <a:spcPct val="98000"/>
              </a:lnSpc>
            </a:pPr>
            <a:r>
              <a:rPr lang="en-GB" sz="4000" dirty="0">
                <a:solidFill>
                  <a:srgbClr val="01A990"/>
                </a:solidFill>
              </a:rPr>
              <a:t>~5,4</a:t>
            </a:r>
          </a:p>
        </p:txBody>
      </p:sp>
      <p:sp>
        <p:nvSpPr>
          <p:cNvPr id="23" name="Date Placeholder 3">
            <a:extLst>
              <a:ext uri="{FF2B5EF4-FFF2-40B4-BE49-F238E27FC236}">
                <a16:creationId xmlns:a16="http://schemas.microsoft.com/office/drawing/2014/main" id="{0D8B2533-F1D5-E421-B51C-60A97C9BC4FE}"/>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209660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08482-7257-0058-A762-A7B6AD1A0DDE}"/>
              </a:ext>
            </a:extLst>
          </p:cNvPr>
          <p:cNvSpPr>
            <a:spLocks noGrp="1"/>
          </p:cNvSpPr>
          <p:nvPr>
            <p:ph type="title"/>
          </p:nvPr>
        </p:nvSpPr>
        <p:spPr/>
        <p:txBody>
          <a:bodyPr/>
          <a:lstStyle/>
          <a:p>
            <a:r>
              <a:rPr lang="en-GB" dirty="0"/>
              <a:t>Graphic User Interface</a:t>
            </a:r>
          </a:p>
        </p:txBody>
      </p:sp>
      <p:sp>
        <p:nvSpPr>
          <p:cNvPr id="4" name="Footer Placeholder 3">
            <a:extLst>
              <a:ext uri="{FF2B5EF4-FFF2-40B4-BE49-F238E27FC236}">
                <a16:creationId xmlns:a16="http://schemas.microsoft.com/office/drawing/2014/main" id="{80EA4730-094B-DBC9-8B09-E54AF6B2DA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Securities View GUI</a:t>
            </a:r>
          </a:p>
        </p:txBody>
      </p:sp>
      <p:sp>
        <p:nvSpPr>
          <p:cNvPr id="6" name="Footer Placeholder 4">
            <a:extLst>
              <a:ext uri="{FF2B5EF4-FFF2-40B4-BE49-F238E27FC236}">
                <a16:creationId xmlns:a16="http://schemas.microsoft.com/office/drawing/2014/main" id="{9BA1AF5F-3CE1-4992-A2A7-8179B651AFD3}"/>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Tree>
    <p:extLst>
      <p:ext uri="{BB962C8B-B14F-4D97-AF65-F5344CB8AC3E}">
        <p14:creationId xmlns:p14="http://schemas.microsoft.com/office/powerpoint/2010/main" val="418062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2FB2B-B928-C005-B305-23692B7F7E74}"/>
              </a:ext>
            </a:extLst>
          </p:cNvPr>
          <p:cNvSpPr>
            <a:spLocks noGrp="1"/>
          </p:cNvSpPr>
          <p:nvPr>
            <p:ph type="body" sz="quarter" idx="13"/>
          </p:nvPr>
        </p:nvSpPr>
        <p:spPr>
          <a:xfrm>
            <a:off x="2070100" y="134077"/>
            <a:ext cx="9734550" cy="810000"/>
          </a:xfrm>
        </p:spPr>
        <p:txBody>
          <a:bodyPr/>
          <a:lstStyle/>
          <a:p>
            <a:endParaRPr lang="en-US" dirty="0"/>
          </a:p>
        </p:txBody>
      </p:sp>
      <p:sp>
        <p:nvSpPr>
          <p:cNvPr id="3" name="Date Placeholder 2">
            <a:extLst>
              <a:ext uri="{FF2B5EF4-FFF2-40B4-BE49-F238E27FC236}">
                <a16:creationId xmlns:a16="http://schemas.microsoft.com/office/drawing/2014/main" id="{20FF9D7E-BC39-629B-D5A9-033BE9B9BB2C}"/>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49435168-9ADE-1B1E-AE29-DCCCE6FC19D5}"/>
              </a:ext>
            </a:extLst>
          </p:cNvPr>
          <p:cNvSpPr>
            <a:spLocks noGrp="1"/>
          </p:cNvSpPr>
          <p:nvPr>
            <p:ph type="ftr" sz="quarter" idx="19"/>
          </p:nvPr>
        </p:nvSpPr>
        <p:spPr/>
        <p:txBody>
          <a:bodyPr/>
          <a:lstStyle/>
          <a:p>
            <a:r>
              <a:rPr lang="en-GB"/>
              <a:t>Document title</a:t>
            </a:r>
            <a:endParaRPr lang="en-GB" dirty="0"/>
          </a:p>
        </p:txBody>
      </p:sp>
      <p:pic>
        <p:nvPicPr>
          <p:cNvPr id="8" name="Picture 7">
            <a:hlinkClick r:id="rId3" action="ppaction://hlinksldjump"/>
            <a:extLst>
              <a:ext uri="{FF2B5EF4-FFF2-40B4-BE49-F238E27FC236}">
                <a16:creationId xmlns:a16="http://schemas.microsoft.com/office/drawing/2014/main" id="{743B8AB0-6AC3-A6D5-CF00-0FFC98F3611A}"/>
              </a:ext>
            </a:extLst>
          </p:cNvPr>
          <p:cNvPicPr>
            <a:picLocks noChangeAspect="1"/>
          </p:cNvPicPr>
          <p:nvPr/>
        </p:nvPicPr>
        <p:blipFill>
          <a:blip r:embed="rId4"/>
          <a:stretch>
            <a:fillRect/>
          </a:stretch>
        </p:blipFill>
        <p:spPr>
          <a:xfrm>
            <a:off x="9331" y="-7772"/>
            <a:ext cx="12191999" cy="6865771"/>
          </a:xfrm>
          <a:prstGeom prst="rect">
            <a:avLst/>
          </a:prstGeom>
        </p:spPr>
      </p:pic>
      <p:sp>
        <p:nvSpPr>
          <p:cNvPr id="5" name="Rectangle: Rounded Corners 4">
            <a:hlinkClick r:id="" action="ppaction://noaction"/>
            <a:extLst>
              <a:ext uri="{FF2B5EF4-FFF2-40B4-BE49-F238E27FC236}">
                <a16:creationId xmlns:a16="http://schemas.microsoft.com/office/drawing/2014/main" id="{48CE45D0-0BFF-E44A-E70B-15281FEBB0EB}"/>
              </a:ext>
            </a:extLst>
          </p:cNvPr>
          <p:cNvSpPr/>
          <p:nvPr/>
        </p:nvSpPr>
        <p:spPr>
          <a:xfrm>
            <a:off x="4704109" y="1669409"/>
            <a:ext cx="1338078" cy="56615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9" name="Rectangle: Rounded Corners 8">
            <a:extLst>
              <a:ext uri="{FF2B5EF4-FFF2-40B4-BE49-F238E27FC236}">
                <a16:creationId xmlns:a16="http://schemas.microsoft.com/office/drawing/2014/main" id="{1A5BB713-6BD5-7720-6C65-9863690BFE0D}"/>
              </a:ext>
            </a:extLst>
          </p:cNvPr>
          <p:cNvSpPr/>
          <p:nvPr/>
        </p:nvSpPr>
        <p:spPr>
          <a:xfrm>
            <a:off x="6557017" y="3384755"/>
            <a:ext cx="766916" cy="420329"/>
          </a:xfrm>
          <a:prstGeom prst="roundRect">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sp>
        <p:nvSpPr>
          <p:cNvPr id="10" name="Rectangle: Rounded Corners 9">
            <a:hlinkClick r:id="rId5" action="ppaction://hlinksldjump"/>
            <a:extLst>
              <a:ext uri="{FF2B5EF4-FFF2-40B4-BE49-F238E27FC236}">
                <a16:creationId xmlns:a16="http://schemas.microsoft.com/office/drawing/2014/main" id="{51E8467A-A7F0-39C0-93CD-A935CB51FAFD}"/>
              </a:ext>
            </a:extLst>
          </p:cNvPr>
          <p:cNvSpPr/>
          <p:nvPr/>
        </p:nvSpPr>
        <p:spPr>
          <a:xfrm>
            <a:off x="9328557" y="3805084"/>
            <a:ext cx="995935" cy="56615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6" name="Rectangle: Rounded Corners 5">
            <a:hlinkClick r:id="" action="ppaction://noaction"/>
            <a:extLst>
              <a:ext uri="{FF2B5EF4-FFF2-40B4-BE49-F238E27FC236}">
                <a16:creationId xmlns:a16="http://schemas.microsoft.com/office/drawing/2014/main" id="{7A3D634F-887C-B47E-BC68-64CDDAE4B4BA}"/>
              </a:ext>
            </a:extLst>
          </p:cNvPr>
          <p:cNvSpPr/>
          <p:nvPr/>
        </p:nvSpPr>
        <p:spPr>
          <a:xfrm>
            <a:off x="3656608" y="1261487"/>
            <a:ext cx="5067323" cy="30438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1" name="Rectangle: Rounded Corners 10">
            <a:hlinkClick r:id="rId6" action="ppaction://hlinksldjump"/>
            <a:extLst>
              <a:ext uri="{FF2B5EF4-FFF2-40B4-BE49-F238E27FC236}">
                <a16:creationId xmlns:a16="http://schemas.microsoft.com/office/drawing/2014/main" id="{C5A12A55-9D75-65BC-8536-279CB3ADBEA7}"/>
              </a:ext>
            </a:extLst>
          </p:cNvPr>
          <p:cNvSpPr/>
          <p:nvPr/>
        </p:nvSpPr>
        <p:spPr>
          <a:xfrm>
            <a:off x="4711980" y="4669871"/>
            <a:ext cx="304800" cy="56615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pic>
        <p:nvPicPr>
          <p:cNvPr id="27" name="Picture 26">
            <a:extLst>
              <a:ext uri="{FF2B5EF4-FFF2-40B4-BE49-F238E27FC236}">
                <a16:creationId xmlns:a16="http://schemas.microsoft.com/office/drawing/2014/main" id="{323C3735-4E5F-2DE8-AD9A-8ECCA33FDE20}"/>
              </a:ext>
            </a:extLst>
          </p:cNvPr>
          <p:cNvPicPr>
            <a:picLocks noChangeAspect="1"/>
          </p:cNvPicPr>
          <p:nvPr/>
        </p:nvPicPr>
        <p:blipFill>
          <a:blip r:embed="rId7"/>
          <a:stretch>
            <a:fillRect/>
          </a:stretch>
        </p:blipFill>
        <p:spPr>
          <a:xfrm>
            <a:off x="3108960" y="4454176"/>
            <a:ext cx="2012464" cy="219257"/>
          </a:xfrm>
          <a:prstGeom prst="rect">
            <a:avLst/>
          </a:prstGeom>
        </p:spPr>
      </p:pic>
      <p:sp>
        <p:nvSpPr>
          <p:cNvPr id="23" name="Rectangle: Rounded Corners 22">
            <a:hlinkClick r:id="rId8" action="ppaction://hlinksldjump"/>
            <a:extLst>
              <a:ext uri="{FF2B5EF4-FFF2-40B4-BE49-F238E27FC236}">
                <a16:creationId xmlns:a16="http://schemas.microsoft.com/office/drawing/2014/main" id="{1407D093-E4F2-9CF4-95E7-B15CD265092C}"/>
              </a:ext>
            </a:extLst>
          </p:cNvPr>
          <p:cNvSpPr/>
          <p:nvPr/>
        </p:nvSpPr>
        <p:spPr>
          <a:xfrm>
            <a:off x="6979641" y="5412217"/>
            <a:ext cx="1077474" cy="26411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24" name="Rectangle: Rounded Corners 23">
            <a:hlinkClick r:id="rId9" action="ppaction://hlinksldjump"/>
            <a:extLst>
              <a:ext uri="{FF2B5EF4-FFF2-40B4-BE49-F238E27FC236}">
                <a16:creationId xmlns:a16="http://schemas.microsoft.com/office/drawing/2014/main" id="{F2D04AA9-5F92-4ED7-F5A3-61C5A84A57BB}"/>
              </a:ext>
            </a:extLst>
          </p:cNvPr>
          <p:cNvSpPr/>
          <p:nvPr/>
        </p:nvSpPr>
        <p:spPr>
          <a:xfrm>
            <a:off x="7877262" y="5667946"/>
            <a:ext cx="578841" cy="26411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2" name="Rectangle: Rounded Corners 11">
            <a:hlinkClick r:id="rId10" action="ppaction://hlinksldjump"/>
            <a:extLst>
              <a:ext uri="{FF2B5EF4-FFF2-40B4-BE49-F238E27FC236}">
                <a16:creationId xmlns:a16="http://schemas.microsoft.com/office/drawing/2014/main" id="{1EC90104-DB07-559E-D9BD-75B5B6DC1C8A}"/>
              </a:ext>
            </a:extLst>
          </p:cNvPr>
          <p:cNvSpPr/>
          <p:nvPr/>
        </p:nvSpPr>
        <p:spPr>
          <a:xfrm>
            <a:off x="4804159" y="3891579"/>
            <a:ext cx="419848" cy="5853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7" name="Rectangle: Rounded Corners 6">
            <a:hlinkClick r:id="rId11" action="ppaction://hlinksldjump"/>
            <a:extLst>
              <a:ext uri="{FF2B5EF4-FFF2-40B4-BE49-F238E27FC236}">
                <a16:creationId xmlns:a16="http://schemas.microsoft.com/office/drawing/2014/main" id="{D2E7AC82-EE85-7D48-4214-E6B5DE54BCC8}"/>
              </a:ext>
            </a:extLst>
          </p:cNvPr>
          <p:cNvSpPr/>
          <p:nvPr/>
        </p:nvSpPr>
        <p:spPr>
          <a:xfrm>
            <a:off x="4633322" y="4431972"/>
            <a:ext cx="766916" cy="22962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Tree>
    <p:extLst>
      <p:ext uri="{BB962C8B-B14F-4D97-AF65-F5344CB8AC3E}">
        <p14:creationId xmlns:p14="http://schemas.microsoft.com/office/powerpoint/2010/main" val="101332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5EB36-AC8B-6F9C-EA4D-13F1DD61B877}"/>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CF563D47-C9E7-B933-EAC8-C886234A225E}"/>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C85AA848-A17E-22E0-3957-A94D974425DB}"/>
              </a:ext>
            </a:extLst>
          </p:cNvPr>
          <p:cNvSpPr>
            <a:spLocks noGrp="1"/>
          </p:cNvSpPr>
          <p:nvPr>
            <p:ph type="ftr" sz="quarter" idx="19"/>
          </p:nvPr>
        </p:nvSpPr>
        <p:spPr/>
        <p:txBody>
          <a:bodyPr/>
          <a:lstStyle/>
          <a:p>
            <a:r>
              <a:rPr lang="en-GB"/>
              <a:t>Document title</a:t>
            </a:r>
            <a:endParaRPr lang="en-GB" dirty="0"/>
          </a:p>
        </p:txBody>
      </p:sp>
      <p:pic>
        <p:nvPicPr>
          <p:cNvPr id="6" name="Picture 5">
            <a:extLst>
              <a:ext uri="{FF2B5EF4-FFF2-40B4-BE49-F238E27FC236}">
                <a16:creationId xmlns:a16="http://schemas.microsoft.com/office/drawing/2014/main" id="{05B42668-8E1C-029E-33A6-2D6E68D2D845}"/>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Rounded Corners 6">
            <a:hlinkClick r:id="rId4" action="ppaction://hlinksldjump"/>
            <a:extLst>
              <a:ext uri="{FF2B5EF4-FFF2-40B4-BE49-F238E27FC236}">
                <a16:creationId xmlns:a16="http://schemas.microsoft.com/office/drawing/2014/main" id="{0DAC9F36-00B3-0464-A8D6-1178A745995F}"/>
              </a:ext>
            </a:extLst>
          </p:cNvPr>
          <p:cNvSpPr/>
          <p:nvPr/>
        </p:nvSpPr>
        <p:spPr>
          <a:xfrm>
            <a:off x="111553" y="365720"/>
            <a:ext cx="612815" cy="28286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Tree>
    <p:extLst>
      <p:ext uri="{BB962C8B-B14F-4D97-AF65-F5344CB8AC3E}">
        <p14:creationId xmlns:p14="http://schemas.microsoft.com/office/powerpoint/2010/main" val="145707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F43C34-A733-48C7-B6E9-070FC7D9BFCB}"/>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4DBF61B8-510D-9A29-F412-E901954704CA}"/>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641B6F70-6051-C38A-AD52-B3B9FC61B9B1}"/>
                </a:ext>
              </a:extLst>
            </p:cNvPr>
            <p:cNvPicPr>
              <a:picLocks noChangeAspect="1"/>
            </p:cNvPicPr>
            <p:nvPr/>
          </p:nvPicPr>
          <p:blipFill>
            <a:blip r:embed="rId4"/>
            <a:stretch>
              <a:fillRect/>
            </a:stretch>
          </p:blipFill>
          <p:spPr>
            <a:xfrm>
              <a:off x="8544462" y="6098526"/>
              <a:ext cx="989399" cy="685046"/>
            </a:xfrm>
            <a:prstGeom prst="rect">
              <a:avLst/>
            </a:prstGeom>
          </p:spPr>
        </p:pic>
      </p:grpSp>
      <p:sp>
        <p:nvSpPr>
          <p:cNvPr id="3" name="Date Placeholder 2">
            <a:extLst>
              <a:ext uri="{FF2B5EF4-FFF2-40B4-BE49-F238E27FC236}">
                <a16:creationId xmlns:a16="http://schemas.microsoft.com/office/drawing/2014/main" id="{55AA96EB-8F99-1C14-C862-E1D56DBD61F9}"/>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9D31E036-2569-BED7-1DAD-FA0F4F523357}"/>
              </a:ext>
            </a:extLst>
          </p:cNvPr>
          <p:cNvSpPr>
            <a:spLocks noGrp="1"/>
          </p:cNvSpPr>
          <p:nvPr>
            <p:ph type="ftr" sz="quarter" idx="19"/>
          </p:nvPr>
        </p:nvSpPr>
        <p:spPr/>
        <p:txBody>
          <a:bodyPr/>
          <a:lstStyle/>
          <a:p>
            <a:r>
              <a:rPr lang="en-GB"/>
              <a:t>Document title</a:t>
            </a:r>
            <a:endParaRPr lang="en-GB" dirty="0"/>
          </a:p>
        </p:txBody>
      </p:sp>
      <p:sp>
        <p:nvSpPr>
          <p:cNvPr id="7" name="Rectangle: Rounded Corners 6">
            <a:hlinkClick r:id="rId5" action="ppaction://hlinksldjump"/>
            <a:extLst>
              <a:ext uri="{FF2B5EF4-FFF2-40B4-BE49-F238E27FC236}">
                <a16:creationId xmlns:a16="http://schemas.microsoft.com/office/drawing/2014/main" id="{F2C49DB3-246F-6FD9-3803-2D9BBF20C244}"/>
              </a:ext>
            </a:extLst>
          </p:cNvPr>
          <p:cNvSpPr/>
          <p:nvPr/>
        </p:nvSpPr>
        <p:spPr>
          <a:xfrm>
            <a:off x="86385" y="323775"/>
            <a:ext cx="612816" cy="28286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pic>
        <p:nvPicPr>
          <p:cNvPr id="9" name="Picture 8">
            <a:extLst>
              <a:ext uri="{FF2B5EF4-FFF2-40B4-BE49-F238E27FC236}">
                <a16:creationId xmlns:a16="http://schemas.microsoft.com/office/drawing/2014/main" id="{582D514A-BA0A-8A88-1A52-D2C71885F127}"/>
              </a:ext>
            </a:extLst>
          </p:cNvPr>
          <p:cNvPicPr>
            <a:picLocks noChangeAspect="1"/>
          </p:cNvPicPr>
          <p:nvPr/>
        </p:nvPicPr>
        <p:blipFill>
          <a:blip r:embed="rId6"/>
          <a:stretch>
            <a:fillRect/>
          </a:stretch>
        </p:blipFill>
        <p:spPr>
          <a:xfrm>
            <a:off x="8998" y="4661094"/>
            <a:ext cx="12183002" cy="741168"/>
          </a:xfrm>
          <a:prstGeom prst="rect">
            <a:avLst/>
          </a:prstGeom>
        </p:spPr>
      </p:pic>
      <p:sp>
        <p:nvSpPr>
          <p:cNvPr id="8" name="Rectangle: Rounded Corners 7">
            <a:hlinkClick r:id="rId7" action="ppaction://hlinksldjump"/>
            <a:extLst>
              <a:ext uri="{FF2B5EF4-FFF2-40B4-BE49-F238E27FC236}">
                <a16:creationId xmlns:a16="http://schemas.microsoft.com/office/drawing/2014/main" id="{E1D57686-D195-9F8C-DF05-8E479617334F}"/>
              </a:ext>
            </a:extLst>
          </p:cNvPr>
          <p:cNvSpPr/>
          <p:nvPr/>
        </p:nvSpPr>
        <p:spPr>
          <a:xfrm>
            <a:off x="223393" y="4661094"/>
            <a:ext cx="10689586" cy="719739"/>
          </a:xfrm>
          <a:prstGeom prst="roundRect">
            <a:avLst/>
          </a:prstGeom>
          <a:noFill/>
          <a:ln w="19050">
            <a:solidFill>
              <a:srgbClr val="FFC000"/>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spTree>
    <p:extLst>
      <p:ext uri="{BB962C8B-B14F-4D97-AF65-F5344CB8AC3E}">
        <p14:creationId xmlns:p14="http://schemas.microsoft.com/office/powerpoint/2010/main" val="425051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B69503-6FE1-C224-A92C-37E899F8CEB7}"/>
              </a:ext>
            </a:extLst>
          </p:cNvPr>
          <p:cNvPicPr>
            <a:picLocks noChangeAspect="1"/>
          </p:cNvPicPr>
          <p:nvPr/>
        </p:nvPicPr>
        <p:blipFill>
          <a:blip r:embed="rId3"/>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582A8F99-163B-CF8E-6CE8-317621614531}"/>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EF71B69F-097A-65A9-934A-7644BDE65F19}"/>
              </a:ext>
            </a:extLst>
          </p:cNvPr>
          <p:cNvSpPr>
            <a:spLocks noGrp="1"/>
          </p:cNvSpPr>
          <p:nvPr>
            <p:ph type="ftr" sz="quarter" idx="19"/>
          </p:nvPr>
        </p:nvSpPr>
        <p:spPr/>
        <p:txBody>
          <a:bodyPr/>
          <a:lstStyle/>
          <a:p>
            <a:r>
              <a:rPr lang="en-GB"/>
              <a:t>Document title</a:t>
            </a:r>
            <a:endParaRPr lang="en-GB" dirty="0"/>
          </a:p>
        </p:txBody>
      </p:sp>
      <p:sp>
        <p:nvSpPr>
          <p:cNvPr id="7" name="Rectangle: Rounded Corners 6">
            <a:extLst>
              <a:ext uri="{FF2B5EF4-FFF2-40B4-BE49-F238E27FC236}">
                <a16:creationId xmlns:a16="http://schemas.microsoft.com/office/drawing/2014/main" id="{6DD059F0-B02C-5628-015E-2E6E7BB63DE9}"/>
              </a:ext>
            </a:extLst>
          </p:cNvPr>
          <p:cNvSpPr/>
          <p:nvPr/>
        </p:nvSpPr>
        <p:spPr>
          <a:xfrm flipH="1">
            <a:off x="2456953" y="2736990"/>
            <a:ext cx="7302344" cy="9977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cxnSp>
        <p:nvCxnSpPr>
          <p:cNvPr id="9" name="Straight Arrow Connector 8">
            <a:extLst>
              <a:ext uri="{FF2B5EF4-FFF2-40B4-BE49-F238E27FC236}">
                <a16:creationId xmlns:a16="http://schemas.microsoft.com/office/drawing/2014/main" id="{D47AE580-E4EB-5B30-EA04-E48FBBFA0B8C}"/>
              </a:ext>
            </a:extLst>
          </p:cNvPr>
          <p:cNvCxnSpPr>
            <a:cxnSpLocks/>
          </p:cNvCxnSpPr>
          <p:nvPr/>
        </p:nvCxnSpPr>
        <p:spPr>
          <a:xfrm>
            <a:off x="4977517" y="3734758"/>
            <a:ext cx="983440" cy="2401122"/>
          </a:xfrm>
          <a:prstGeom prst="straightConnector1">
            <a:avLst/>
          </a:prstGeom>
          <a:ln w="19050">
            <a:solidFill>
              <a:schemeClr val="accent1">
                <a:lumMod val="9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F0174D7-92C8-09BD-967F-BC6EE3A9D67D}"/>
              </a:ext>
            </a:extLst>
          </p:cNvPr>
          <p:cNvSpPr/>
          <p:nvPr/>
        </p:nvSpPr>
        <p:spPr>
          <a:xfrm flipH="1">
            <a:off x="99345" y="1179450"/>
            <a:ext cx="1182524" cy="39884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7" name="Rectangle: Rounded Corners 16">
            <a:extLst>
              <a:ext uri="{FF2B5EF4-FFF2-40B4-BE49-F238E27FC236}">
                <a16:creationId xmlns:a16="http://schemas.microsoft.com/office/drawing/2014/main" id="{5492BF3D-AAF3-6FA7-73B6-2CB372FD5F1B}"/>
              </a:ext>
            </a:extLst>
          </p:cNvPr>
          <p:cNvSpPr/>
          <p:nvPr/>
        </p:nvSpPr>
        <p:spPr>
          <a:xfrm flipH="1">
            <a:off x="4485797" y="2736990"/>
            <a:ext cx="983440" cy="9977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cxnSp>
        <p:nvCxnSpPr>
          <p:cNvPr id="5" name="Straight Arrow Connector 4">
            <a:extLst>
              <a:ext uri="{FF2B5EF4-FFF2-40B4-BE49-F238E27FC236}">
                <a16:creationId xmlns:a16="http://schemas.microsoft.com/office/drawing/2014/main" id="{2C7EC660-2BB6-99A3-768F-8A2DCB73AD7C}"/>
              </a:ext>
            </a:extLst>
          </p:cNvPr>
          <p:cNvCxnSpPr>
            <a:cxnSpLocks/>
          </p:cNvCxnSpPr>
          <p:nvPr/>
        </p:nvCxnSpPr>
        <p:spPr>
          <a:xfrm>
            <a:off x="1281869" y="1438111"/>
            <a:ext cx="948583" cy="279659"/>
          </a:xfrm>
          <a:prstGeom prst="straightConnector1">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hlinkClick r:id="rId4" action="ppaction://hlinksldjump"/>
            <a:extLst>
              <a:ext uri="{FF2B5EF4-FFF2-40B4-BE49-F238E27FC236}">
                <a16:creationId xmlns:a16="http://schemas.microsoft.com/office/drawing/2014/main" id="{D518E5AF-0145-6B41-823F-59FA3D632616}"/>
              </a:ext>
            </a:extLst>
          </p:cNvPr>
          <p:cNvSpPr/>
          <p:nvPr/>
        </p:nvSpPr>
        <p:spPr>
          <a:xfrm flipH="1">
            <a:off x="1430248" y="4676673"/>
            <a:ext cx="1168133" cy="35052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Tree>
    <p:extLst>
      <p:ext uri="{BB962C8B-B14F-4D97-AF65-F5344CB8AC3E}">
        <p14:creationId xmlns:p14="http://schemas.microsoft.com/office/powerpoint/2010/main" val="304061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448FF8-A3A3-677F-4840-BC94E127BF13}"/>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0CAE84EF-37AE-ED1A-0895-84C34DCE3EBC}"/>
              </a:ext>
            </a:extLst>
          </p:cNvPr>
          <p:cNvSpPr>
            <a:spLocks noGrp="1"/>
          </p:cNvSpPr>
          <p:nvPr>
            <p:ph type="ftr" sz="quarter" idx="19"/>
          </p:nvPr>
        </p:nvSpPr>
        <p:spPr/>
        <p:txBody>
          <a:bodyPr/>
          <a:lstStyle/>
          <a:p>
            <a:r>
              <a:rPr lang="en-GB"/>
              <a:t>Document title</a:t>
            </a:r>
            <a:endParaRPr lang="en-GB" dirty="0"/>
          </a:p>
        </p:txBody>
      </p:sp>
      <p:pic>
        <p:nvPicPr>
          <p:cNvPr id="6" name="Picture 5">
            <a:extLst>
              <a:ext uri="{FF2B5EF4-FFF2-40B4-BE49-F238E27FC236}">
                <a16:creationId xmlns:a16="http://schemas.microsoft.com/office/drawing/2014/main" id="{8778A5FE-76A5-1C79-0FB1-20D9CC22A0FD}"/>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Rounded Corners 6">
            <a:hlinkClick r:id="rId4" action="ppaction://hlinksldjump"/>
            <a:extLst>
              <a:ext uri="{FF2B5EF4-FFF2-40B4-BE49-F238E27FC236}">
                <a16:creationId xmlns:a16="http://schemas.microsoft.com/office/drawing/2014/main" id="{AC284B35-E2AE-3493-4172-CAE058A614D7}"/>
              </a:ext>
            </a:extLst>
          </p:cNvPr>
          <p:cNvSpPr/>
          <p:nvPr/>
        </p:nvSpPr>
        <p:spPr>
          <a:xfrm flipH="1">
            <a:off x="103366" y="273996"/>
            <a:ext cx="648663" cy="2472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3" name="Rectangle: Rounded Corners 12">
            <a:extLst>
              <a:ext uri="{FF2B5EF4-FFF2-40B4-BE49-F238E27FC236}">
                <a16:creationId xmlns:a16="http://schemas.microsoft.com/office/drawing/2014/main" id="{596CD263-605E-F24A-D358-097CFC4AEFA1}"/>
              </a:ext>
            </a:extLst>
          </p:cNvPr>
          <p:cNvSpPr/>
          <p:nvPr/>
        </p:nvSpPr>
        <p:spPr>
          <a:xfrm>
            <a:off x="130128" y="3903107"/>
            <a:ext cx="4498356" cy="296139"/>
          </a:xfrm>
          <a:prstGeom prst="roundRect">
            <a:avLst/>
          </a:prstGeom>
          <a:solidFill>
            <a:schemeClr val="bg2">
              <a:lumMod val="2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r>
              <a:rPr lang="en-GB" dirty="0">
                <a:solidFill>
                  <a:schemeClr val="accent1"/>
                </a:solidFill>
              </a:rPr>
              <a:t>Click here for animation</a:t>
            </a:r>
            <a:endParaRPr lang="en-US" dirty="0">
              <a:solidFill>
                <a:schemeClr val="accent1"/>
              </a:solidFill>
            </a:endParaRPr>
          </a:p>
        </p:txBody>
      </p:sp>
      <p:grpSp>
        <p:nvGrpSpPr>
          <p:cNvPr id="16" name="Group 15">
            <a:extLst>
              <a:ext uri="{FF2B5EF4-FFF2-40B4-BE49-F238E27FC236}">
                <a16:creationId xmlns:a16="http://schemas.microsoft.com/office/drawing/2014/main" id="{62E0F534-44A7-CC9D-2249-908E839AB2EF}"/>
              </a:ext>
            </a:extLst>
          </p:cNvPr>
          <p:cNvGrpSpPr/>
          <p:nvPr/>
        </p:nvGrpSpPr>
        <p:grpSpPr>
          <a:xfrm>
            <a:off x="130128" y="2115185"/>
            <a:ext cx="11887146" cy="4742815"/>
            <a:chOff x="0" y="2033999"/>
            <a:chExt cx="11887146" cy="4742815"/>
          </a:xfrm>
        </p:grpSpPr>
        <p:pic>
          <p:nvPicPr>
            <p:cNvPr id="12" name="Picture 11">
              <a:extLst>
                <a:ext uri="{FF2B5EF4-FFF2-40B4-BE49-F238E27FC236}">
                  <a16:creationId xmlns:a16="http://schemas.microsoft.com/office/drawing/2014/main" id="{2665805B-4833-AE08-FD17-64F98E7D27B9}"/>
                </a:ext>
              </a:extLst>
            </p:cNvPr>
            <p:cNvPicPr>
              <a:picLocks noChangeAspect="1"/>
            </p:cNvPicPr>
            <p:nvPr/>
          </p:nvPicPr>
          <p:blipFill>
            <a:blip r:embed="rId5"/>
            <a:stretch>
              <a:fillRect/>
            </a:stretch>
          </p:blipFill>
          <p:spPr>
            <a:xfrm>
              <a:off x="0" y="2033999"/>
              <a:ext cx="11887146" cy="4742815"/>
            </a:xfrm>
            <a:prstGeom prst="rect">
              <a:avLst/>
            </a:prstGeom>
          </p:spPr>
        </p:pic>
        <p:sp>
          <p:nvSpPr>
            <p:cNvPr id="14" name="Rectangle: Rounded Corners 13">
              <a:extLst>
                <a:ext uri="{FF2B5EF4-FFF2-40B4-BE49-F238E27FC236}">
                  <a16:creationId xmlns:a16="http://schemas.microsoft.com/office/drawing/2014/main" id="{8BC32A65-F485-9D7F-A648-09E92E95887D}"/>
                </a:ext>
              </a:extLst>
            </p:cNvPr>
            <p:cNvSpPr/>
            <p:nvPr/>
          </p:nvSpPr>
          <p:spPr>
            <a:xfrm flipH="1">
              <a:off x="5486400" y="2572284"/>
              <a:ext cx="863054" cy="412761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5" name="Rectangle: Rounded Corners 14">
              <a:extLst>
                <a:ext uri="{FF2B5EF4-FFF2-40B4-BE49-F238E27FC236}">
                  <a16:creationId xmlns:a16="http://schemas.microsoft.com/office/drawing/2014/main" id="{391CFE19-499B-0EAB-9A3F-A5907ED84FBD}"/>
                </a:ext>
              </a:extLst>
            </p:cNvPr>
            <p:cNvSpPr/>
            <p:nvPr/>
          </p:nvSpPr>
          <p:spPr>
            <a:xfrm flipH="1">
              <a:off x="10897693" y="2297396"/>
              <a:ext cx="863054" cy="2748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grpSp>
    </p:spTree>
    <p:extLst>
      <p:ext uri="{BB962C8B-B14F-4D97-AF65-F5344CB8AC3E}">
        <p14:creationId xmlns:p14="http://schemas.microsoft.com/office/powerpoint/2010/main" val="42321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1000"/>
                                        <p:tgtEl>
                                          <p:spTgt spid="16"/>
                                        </p:tgtEl>
                                      </p:cBhvr>
                                    </p:animEffect>
                                    <p:set>
                                      <p:cBhvr>
                                        <p:cTn id="1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EE4366A-8042-8DC0-3F61-49AC6593C268}"/>
              </a:ext>
            </a:extLst>
          </p:cNvPr>
          <p:cNvSpPr>
            <a:spLocks noGrp="1"/>
          </p:cNvSpPr>
          <p:nvPr>
            <p:ph type="body" sz="quarter" idx="13"/>
          </p:nvPr>
        </p:nvSpPr>
        <p:spPr/>
        <p:txBody>
          <a:bodyPr/>
          <a:lstStyle/>
          <a:p>
            <a:r>
              <a:rPr lang="en-US" dirty="0"/>
              <a:t>SWIFT Securities Strategy: Delivering instant, frictionless transactions</a:t>
            </a:r>
          </a:p>
          <a:p>
            <a:pPr lvl="1"/>
            <a:r>
              <a:rPr lang="en-US" dirty="0"/>
              <a:t>Smarter Securities</a:t>
            </a:r>
            <a:endParaRPr lang="en-GB" dirty="0"/>
          </a:p>
        </p:txBody>
      </p:sp>
      <p:sp>
        <p:nvSpPr>
          <p:cNvPr id="4" name="Date Placeholder 3">
            <a:extLst>
              <a:ext uri="{FF2B5EF4-FFF2-40B4-BE49-F238E27FC236}">
                <a16:creationId xmlns:a16="http://schemas.microsoft.com/office/drawing/2014/main" id="{81FBF48E-4FBC-1349-D82F-DC50AB90C750}"/>
              </a:ext>
            </a:extLst>
          </p:cNvPr>
          <p:cNvSpPr>
            <a:spLocks noGrp="1"/>
          </p:cNvSpPr>
          <p:nvPr>
            <p:ph type="dt" sz="half" idx="15"/>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32537885-ACD7-7C38-8614-526D3002355C}"/>
              </a:ext>
            </a:extLst>
          </p:cNvPr>
          <p:cNvSpPr>
            <a:spLocks noGrp="1"/>
          </p:cNvSpPr>
          <p:nvPr>
            <p:ph type="ftr" sz="quarter" idx="16"/>
          </p:nvPr>
        </p:nvSpPr>
        <p:spPr/>
        <p:txBody>
          <a:bodyPr/>
          <a:lstStyle/>
          <a:p>
            <a:r>
              <a:rPr lang="en-GB" dirty="0"/>
              <a:t>Introduction to Swift Securities View </a:t>
            </a:r>
          </a:p>
        </p:txBody>
      </p:sp>
      <p:sp>
        <p:nvSpPr>
          <p:cNvPr id="12" name="Slide Number Placeholder 11">
            <a:extLst>
              <a:ext uri="{FF2B5EF4-FFF2-40B4-BE49-F238E27FC236}">
                <a16:creationId xmlns:a16="http://schemas.microsoft.com/office/drawing/2014/main" id="{F2BF814C-F995-6494-33FA-9BC5CDB185BD}"/>
              </a:ext>
            </a:extLst>
          </p:cNvPr>
          <p:cNvSpPr>
            <a:spLocks noGrp="1"/>
          </p:cNvSpPr>
          <p:nvPr>
            <p:ph type="sldNum" sz="quarter" idx="17"/>
          </p:nvPr>
        </p:nvSpPr>
        <p:spPr/>
        <p:txBody>
          <a:bodyPr/>
          <a:lstStyle/>
          <a:p>
            <a:r>
              <a:rPr lang="en-GB" dirty="0"/>
              <a:t>Page </a:t>
            </a:r>
            <a:fld id="{12F85B76-E480-4901-BAB3-25AC276908A3}" type="slidenum">
              <a:rPr lang="en-GB" smtClean="0"/>
              <a:pPr/>
              <a:t>2</a:t>
            </a:fld>
            <a:endParaRPr lang="en-GB" dirty="0"/>
          </a:p>
        </p:txBody>
      </p:sp>
      <p:grpSp>
        <p:nvGrpSpPr>
          <p:cNvPr id="217" name="Group 216">
            <a:extLst>
              <a:ext uri="{FF2B5EF4-FFF2-40B4-BE49-F238E27FC236}">
                <a16:creationId xmlns:a16="http://schemas.microsoft.com/office/drawing/2014/main" id="{014E60CA-891D-46F1-BA5B-7E599244F813}"/>
              </a:ext>
            </a:extLst>
          </p:cNvPr>
          <p:cNvGrpSpPr/>
          <p:nvPr/>
        </p:nvGrpSpPr>
        <p:grpSpPr>
          <a:xfrm>
            <a:off x="6878481" y="2232817"/>
            <a:ext cx="4231692" cy="2970744"/>
            <a:chOff x="376359" y="1274279"/>
            <a:chExt cx="7580600" cy="3919919"/>
          </a:xfrm>
          <a:solidFill>
            <a:srgbClr val="009BBB">
              <a:alpha val="40000"/>
            </a:srgbClr>
          </a:solidFill>
        </p:grpSpPr>
        <p:sp>
          <p:nvSpPr>
            <p:cNvPr id="218" name="Oval 6">
              <a:extLst>
                <a:ext uri="{FF2B5EF4-FFF2-40B4-BE49-F238E27FC236}">
                  <a16:creationId xmlns:a16="http://schemas.microsoft.com/office/drawing/2014/main" id="{0EC6620B-BB51-4B91-9B9B-7410A35DEC01}"/>
                </a:ext>
              </a:extLst>
            </p:cNvPr>
            <p:cNvSpPr>
              <a:spLocks noChangeArrowheads="1"/>
            </p:cNvSpPr>
            <p:nvPr/>
          </p:nvSpPr>
          <p:spPr bwMode="auto">
            <a:xfrm>
              <a:off x="5909629" y="13608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19" name="Oval 7">
              <a:extLst>
                <a:ext uri="{FF2B5EF4-FFF2-40B4-BE49-F238E27FC236}">
                  <a16:creationId xmlns:a16="http://schemas.microsoft.com/office/drawing/2014/main" id="{B7111091-3C09-423E-B4D3-059707AB7E59}"/>
                </a:ext>
              </a:extLst>
            </p:cNvPr>
            <p:cNvSpPr>
              <a:spLocks noChangeArrowheads="1"/>
            </p:cNvSpPr>
            <p:nvPr/>
          </p:nvSpPr>
          <p:spPr bwMode="auto">
            <a:xfrm>
              <a:off x="4175128" y="14484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0" name="Oval 8">
              <a:extLst>
                <a:ext uri="{FF2B5EF4-FFF2-40B4-BE49-F238E27FC236}">
                  <a16:creationId xmlns:a16="http://schemas.microsoft.com/office/drawing/2014/main" id="{5051DEFD-23D5-41B2-BC5A-D1952EA49CD4}"/>
                </a:ext>
              </a:extLst>
            </p:cNvPr>
            <p:cNvSpPr>
              <a:spLocks noChangeArrowheads="1"/>
            </p:cNvSpPr>
            <p:nvPr/>
          </p:nvSpPr>
          <p:spPr bwMode="auto">
            <a:xfrm>
              <a:off x="4256821" y="14484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1" name="Oval 9">
              <a:extLst>
                <a:ext uri="{FF2B5EF4-FFF2-40B4-BE49-F238E27FC236}">
                  <a16:creationId xmlns:a16="http://schemas.microsoft.com/office/drawing/2014/main" id="{EF0B5B65-1155-4CD1-8CCA-60A7F5D5714D}"/>
                </a:ext>
              </a:extLst>
            </p:cNvPr>
            <p:cNvSpPr>
              <a:spLocks noChangeArrowheads="1"/>
            </p:cNvSpPr>
            <p:nvPr/>
          </p:nvSpPr>
          <p:spPr bwMode="auto">
            <a:xfrm>
              <a:off x="4339511"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2" name="Oval 10">
              <a:extLst>
                <a:ext uri="{FF2B5EF4-FFF2-40B4-BE49-F238E27FC236}">
                  <a16:creationId xmlns:a16="http://schemas.microsoft.com/office/drawing/2014/main" id="{02C6D37A-B0E6-4AD4-BAC4-7EE81148B9AA}"/>
                </a:ext>
              </a:extLst>
            </p:cNvPr>
            <p:cNvSpPr>
              <a:spLocks noChangeArrowheads="1"/>
            </p:cNvSpPr>
            <p:nvPr/>
          </p:nvSpPr>
          <p:spPr bwMode="auto">
            <a:xfrm>
              <a:off x="6001286" y="1455864"/>
              <a:ext cx="46825" cy="527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3" name="Oval 11">
              <a:extLst>
                <a:ext uri="{FF2B5EF4-FFF2-40B4-BE49-F238E27FC236}">
                  <a16:creationId xmlns:a16="http://schemas.microsoft.com/office/drawing/2014/main" id="{E6BB8C1A-0833-46F7-A997-DF1E5C8A68F3}"/>
                </a:ext>
              </a:extLst>
            </p:cNvPr>
            <p:cNvSpPr>
              <a:spLocks noChangeArrowheads="1"/>
            </p:cNvSpPr>
            <p:nvPr/>
          </p:nvSpPr>
          <p:spPr bwMode="auto">
            <a:xfrm>
              <a:off x="6076007" y="14484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4" name="Oval 12">
              <a:extLst>
                <a:ext uri="{FF2B5EF4-FFF2-40B4-BE49-F238E27FC236}">
                  <a16:creationId xmlns:a16="http://schemas.microsoft.com/office/drawing/2014/main" id="{CBCF075E-3DFF-4E3F-8381-83F553F49AF7}"/>
                </a:ext>
              </a:extLst>
            </p:cNvPr>
            <p:cNvSpPr>
              <a:spLocks noChangeArrowheads="1"/>
            </p:cNvSpPr>
            <p:nvPr/>
          </p:nvSpPr>
          <p:spPr bwMode="auto">
            <a:xfrm>
              <a:off x="4256821" y="153610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5" name="Oval 13">
              <a:extLst>
                <a:ext uri="{FF2B5EF4-FFF2-40B4-BE49-F238E27FC236}">
                  <a16:creationId xmlns:a16="http://schemas.microsoft.com/office/drawing/2014/main" id="{30B5D612-E8F3-4E0C-8461-7C8B94DA24AB}"/>
                </a:ext>
              </a:extLst>
            </p:cNvPr>
            <p:cNvSpPr>
              <a:spLocks noChangeArrowheads="1"/>
            </p:cNvSpPr>
            <p:nvPr/>
          </p:nvSpPr>
          <p:spPr bwMode="auto">
            <a:xfrm>
              <a:off x="6076007" y="153610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6" name="Oval 14">
              <a:extLst>
                <a:ext uri="{FF2B5EF4-FFF2-40B4-BE49-F238E27FC236}">
                  <a16:creationId xmlns:a16="http://schemas.microsoft.com/office/drawing/2014/main" id="{AC238D9D-CA8E-4229-BFEB-F0A6A5FB3A69}"/>
                </a:ext>
              </a:extLst>
            </p:cNvPr>
            <p:cNvSpPr>
              <a:spLocks noChangeArrowheads="1"/>
            </p:cNvSpPr>
            <p:nvPr/>
          </p:nvSpPr>
          <p:spPr bwMode="auto">
            <a:xfrm>
              <a:off x="6163677" y="1543490"/>
              <a:ext cx="51806" cy="51731"/>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7" name="Oval 15">
              <a:extLst>
                <a:ext uri="{FF2B5EF4-FFF2-40B4-BE49-F238E27FC236}">
                  <a16:creationId xmlns:a16="http://schemas.microsoft.com/office/drawing/2014/main" id="{36150A88-C9F7-418F-8FD0-A483B2EE6938}"/>
                </a:ext>
              </a:extLst>
            </p:cNvPr>
            <p:cNvSpPr>
              <a:spLocks noChangeArrowheads="1"/>
            </p:cNvSpPr>
            <p:nvPr/>
          </p:nvSpPr>
          <p:spPr bwMode="auto">
            <a:xfrm>
              <a:off x="5165418" y="162267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8" name="Oval 16">
              <a:extLst>
                <a:ext uri="{FF2B5EF4-FFF2-40B4-BE49-F238E27FC236}">
                  <a16:creationId xmlns:a16="http://schemas.microsoft.com/office/drawing/2014/main" id="{2684E9BC-A18A-4442-9E98-8A8E329B7B1B}"/>
                </a:ext>
              </a:extLst>
            </p:cNvPr>
            <p:cNvSpPr>
              <a:spLocks noChangeArrowheads="1"/>
            </p:cNvSpPr>
            <p:nvPr/>
          </p:nvSpPr>
          <p:spPr bwMode="auto">
            <a:xfrm>
              <a:off x="5826939" y="162267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29" name="Oval 17">
              <a:extLst>
                <a:ext uri="{FF2B5EF4-FFF2-40B4-BE49-F238E27FC236}">
                  <a16:creationId xmlns:a16="http://schemas.microsoft.com/office/drawing/2014/main" id="{76AD84C0-B700-4FBD-964D-FB83A427FBE3}"/>
                </a:ext>
              </a:extLst>
            </p:cNvPr>
            <p:cNvSpPr>
              <a:spLocks noChangeArrowheads="1"/>
            </p:cNvSpPr>
            <p:nvPr/>
          </p:nvSpPr>
          <p:spPr bwMode="auto">
            <a:xfrm>
              <a:off x="5909629" y="162267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0" name="Oval 18">
              <a:extLst>
                <a:ext uri="{FF2B5EF4-FFF2-40B4-BE49-F238E27FC236}">
                  <a16:creationId xmlns:a16="http://schemas.microsoft.com/office/drawing/2014/main" id="{7B4D2645-FAD1-4A73-AD6E-B17FAC77E4C4}"/>
                </a:ext>
              </a:extLst>
            </p:cNvPr>
            <p:cNvSpPr>
              <a:spLocks noChangeArrowheads="1"/>
            </p:cNvSpPr>
            <p:nvPr/>
          </p:nvSpPr>
          <p:spPr bwMode="auto">
            <a:xfrm>
              <a:off x="5991324" y="162267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1" name="Oval 19">
              <a:extLst>
                <a:ext uri="{FF2B5EF4-FFF2-40B4-BE49-F238E27FC236}">
                  <a16:creationId xmlns:a16="http://schemas.microsoft.com/office/drawing/2014/main" id="{AD7DF4BA-7792-43B5-9AE5-28EF897730EE}"/>
                </a:ext>
              </a:extLst>
            </p:cNvPr>
            <p:cNvSpPr>
              <a:spLocks noChangeArrowheads="1"/>
            </p:cNvSpPr>
            <p:nvPr/>
          </p:nvSpPr>
          <p:spPr bwMode="auto">
            <a:xfrm>
              <a:off x="6076007" y="162267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2" name="Oval 20">
              <a:extLst>
                <a:ext uri="{FF2B5EF4-FFF2-40B4-BE49-F238E27FC236}">
                  <a16:creationId xmlns:a16="http://schemas.microsoft.com/office/drawing/2014/main" id="{B46108A7-0216-43D1-A494-E68E583CA9B7}"/>
                </a:ext>
              </a:extLst>
            </p:cNvPr>
            <p:cNvSpPr>
              <a:spLocks noChangeArrowheads="1"/>
            </p:cNvSpPr>
            <p:nvPr/>
          </p:nvSpPr>
          <p:spPr bwMode="auto">
            <a:xfrm>
              <a:off x="6158696" y="162267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3" name="Oval 21">
              <a:extLst>
                <a:ext uri="{FF2B5EF4-FFF2-40B4-BE49-F238E27FC236}">
                  <a16:creationId xmlns:a16="http://schemas.microsoft.com/office/drawing/2014/main" id="{E36BE7E0-9672-4B78-AC54-997DBE75D1B8}"/>
                </a:ext>
              </a:extLst>
            </p:cNvPr>
            <p:cNvSpPr>
              <a:spLocks noChangeArrowheads="1"/>
            </p:cNvSpPr>
            <p:nvPr/>
          </p:nvSpPr>
          <p:spPr bwMode="auto">
            <a:xfrm>
              <a:off x="6241386" y="162267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4" name="Oval 22">
              <a:extLst>
                <a:ext uri="{FF2B5EF4-FFF2-40B4-BE49-F238E27FC236}">
                  <a16:creationId xmlns:a16="http://schemas.microsoft.com/office/drawing/2014/main" id="{83AB66D7-EF3B-4F7C-A822-41E5D30494AB}"/>
                </a:ext>
              </a:extLst>
            </p:cNvPr>
            <p:cNvSpPr>
              <a:spLocks noChangeArrowheads="1"/>
            </p:cNvSpPr>
            <p:nvPr/>
          </p:nvSpPr>
          <p:spPr bwMode="auto">
            <a:xfrm>
              <a:off x="6901911" y="162267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5" name="Oval 23">
              <a:extLst>
                <a:ext uri="{FF2B5EF4-FFF2-40B4-BE49-F238E27FC236}">
                  <a16:creationId xmlns:a16="http://schemas.microsoft.com/office/drawing/2014/main" id="{EC63966E-9288-424B-B9EA-709FD47DC6D5}"/>
                </a:ext>
              </a:extLst>
            </p:cNvPr>
            <p:cNvSpPr>
              <a:spLocks noChangeArrowheads="1"/>
            </p:cNvSpPr>
            <p:nvPr/>
          </p:nvSpPr>
          <p:spPr bwMode="auto">
            <a:xfrm>
              <a:off x="7067292" y="162267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6" name="Oval 24">
              <a:extLst>
                <a:ext uri="{FF2B5EF4-FFF2-40B4-BE49-F238E27FC236}">
                  <a16:creationId xmlns:a16="http://schemas.microsoft.com/office/drawing/2014/main" id="{EDEEADDB-5203-4F0D-AF40-CAC83D727608}"/>
                </a:ext>
              </a:extLst>
            </p:cNvPr>
            <p:cNvSpPr>
              <a:spLocks noChangeArrowheads="1"/>
            </p:cNvSpPr>
            <p:nvPr/>
          </p:nvSpPr>
          <p:spPr bwMode="auto">
            <a:xfrm>
              <a:off x="5082727"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7" name="Oval 25">
              <a:extLst>
                <a:ext uri="{FF2B5EF4-FFF2-40B4-BE49-F238E27FC236}">
                  <a16:creationId xmlns:a16="http://schemas.microsoft.com/office/drawing/2014/main" id="{AF55C666-2EA8-498D-8AE3-E736466D3C68}"/>
                </a:ext>
              </a:extLst>
            </p:cNvPr>
            <p:cNvSpPr>
              <a:spLocks noChangeArrowheads="1"/>
            </p:cNvSpPr>
            <p:nvPr/>
          </p:nvSpPr>
          <p:spPr bwMode="auto">
            <a:xfrm>
              <a:off x="5414484" y="1710295"/>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8" name="Oval 26">
              <a:extLst>
                <a:ext uri="{FF2B5EF4-FFF2-40B4-BE49-F238E27FC236}">
                  <a16:creationId xmlns:a16="http://schemas.microsoft.com/office/drawing/2014/main" id="{D7C897E6-485D-441A-8BC8-425F6BA67785}"/>
                </a:ext>
              </a:extLst>
            </p:cNvPr>
            <p:cNvSpPr>
              <a:spLocks noChangeArrowheads="1"/>
            </p:cNvSpPr>
            <p:nvPr/>
          </p:nvSpPr>
          <p:spPr bwMode="auto">
            <a:xfrm>
              <a:off x="5507137" y="1722964"/>
              <a:ext cx="41843" cy="44341"/>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39" name="Oval 27">
              <a:extLst>
                <a:ext uri="{FF2B5EF4-FFF2-40B4-BE49-F238E27FC236}">
                  <a16:creationId xmlns:a16="http://schemas.microsoft.com/office/drawing/2014/main" id="{2B70C006-13A2-40FB-BE7F-7F68B9A613A0}"/>
                </a:ext>
              </a:extLst>
            </p:cNvPr>
            <p:cNvSpPr>
              <a:spLocks noChangeArrowheads="1"/>
            </p:cNvSpPr>
            <p:nvPr/>
          </p:nvSpPr>
          <p:spPr bwMode="auto">
            <a:xfrm>
              <a:off x="5661558"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0" name="Oval 28">
              <a:extLst>
                <a:ext uri="{FF2B5EF4-FFF2-40B4-BE49-F238E27FC236}">
                  <a16:creationId xmlns:a16="http://schemas.microsoft.com/office/drawing/2014/main" id="{78D32450-58AD-44ED-8655-464E53DEF1A4}"/>
                </a:ext>
              </a:extLst>
            </p:cNvPr>
            <p:cNvSpPr>
              <a:spLocks noChangeArrowheads="1"/>
            </p:cNvSpPr>
            <p:nvPr/>
          </p:nvSpPr>
          <p:spPr bwMode="auto">
            <a:xfrm>
              <a:off x="5744248"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1" name="Oval 29">
              <a:extLst>
                <a:ext uri="{FF2B5EF4-FFF2-40B4-BE49-F238E27FC236}">
                  <a16:creationId xmlns:a16="http://schemas.microsoft.com/office/drawing/2014/main" id="{85FC0C32-ED45-49B4-9B52-A927A322EF7A}"/>
                </a:ext>
              </a:extLst>
            </p:cNvPr>
            <p:cNvSpPr>
              <a:spLocks noChangeArrowheads="1"/>
            </p:cNvSpPr>
            <p:nvPr/>
          </p:nvSpPr>
          <p:spPr bwMode="auto">
            <a:xfrm>
              <a:off x="5826939"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2" name="Oval 30">
              <a:extLst>
                <a:ext uri="{FF2B5EF4-FFF2-40B4-BE49-F238E27FC236}">
                  <a16:creationId xmlns:a16="http://schemas.microsoft.com/office/drawing/2014/main" id="{0C4E71E2-6579-4B3F-AE2A-44FF5517A3CB}"/>
                </a:ext>
              </a:extLst>
            </p:cNvPr>
            <p:cNvSpPr>
              <a:spLocks noChangeArrowheads="1"/>
            </p:cNvSpPr>
            <p:nvPr/>
          </p:nvSpPr>
          <p:spPr bwMode="auto">
            <a:xfrm>
              <a:off x="5909629" y="171029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3" name="Oval 31">
              <a:extLst>
                <a:ext uri="{FF2B5EF4-FFF2-40B4-BE49-F238E27FC236}">
                  <a16:creationId xmlns:a16="http://schemas.microsoft.com/office/drawing/2014/main" id="{CCF8542E-E592-4CB7-87CF-D45775F4E222}"/>
                </a:ext>
              </a:extLst>
            </p:cNvPr>
            <p:cNvSpPr>
              <a:spLocks noChangeArrowheads="1"/>
            </p:cNvSpPr>
            <p:nvPr/>
          </p:nvSpPr>
          <p:spPr bwMode="auto">
            <a:xfrm>
              <a:off x="5991324"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4" name="Oval 32">
              <a:extLst>
                <a:ext uri="{FF2B5EF4-FFF2-40B4-BE49-F238E27FC236}">
                  <a16:creationId xmlns:a16="http://schemas.microsoft.com/office/drawing/2014/main" id="{72F8DEB1-24ED-49B8-B3A1-D82B92AF5A3B}"/>
                </a:ext>
              </a:extLst>
            </p:cNvPr>
            <p:cNvSpPr>
              <a:spLocks noChangeArrowheads="1"/>
            </p:cNvSpPr>
            <p:nvPr/>
          </p:nvSpPr>
          <p:spPr bwMode="auto">
            <a:xfrm>
              <a:off x="6076007" y="1710295"/>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5" name="Oval 33">
              <a:extLst>
                <a:ext uri="{FF2B5EF4-FFF2-40B4-BE49-F238E27FC236}">
                  <a16:creationId xmlns:a16="http://schemas.microsoft.com/office/drawing/2014/main" id="{9DDAC349-B1A9-4246-AE65-7B87427F9C88}"/>
                </a:ext>
              </a:extLst>
            </p:cNvPr>
            <p:cNvSpPr>
              <a:spLocks noChangeArrowheads="1"/>
            </p:cNvSpPr>
            <p:nvPr/>
          </p:nvSpPr>
          <p:spPr bwMode="auto">
            <a:xfrm>
              <a:off x="6241386" y="171029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6" name="Oval 34">
              <a:extLst>
                <a:ext uri="{FF2B5EF4-FFF2-40B4-BE49-F238E27FC236}">
                  <a16:creationId xmlns:a16="http://schemas.microsoft.com/office/drawing/2014/main" id="{7255AC30-A76C-4059-969F-9B21DEAB6CC8}"/>
                </a:ext>
              </a:extLst>
            </p:cNvPr>
            <p:cNvSpPr>
              <a:spLocks noChangeArrowheads="1"/>
            </p:cNvSpPr>
            <p:nvPr/>
          </p:nvSpPr>
          <p:spPr bwMode="auto">
            <a:xfrm>
              <a:off x="6323080"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7" name="Oval 35">
              <a:extLst>
                <a:ext uri="{FF2B5EF4-FFF2-40B4-BE49-F238E27FC236}">
                  <a16:creationId xmlns:a16="http://schemas.microsoft.com/office/drawing/2014/main" id="{45ED360F-BE08-48E3-9BE0-E8BB39E01C06}"/>
                </a:ext>
              </a:extLst>
            </p:cNvPr>
            <p:cNvSpPr>
              <a:spLocks noChangeArrowheads="1"/>
            </p:cNvSpPr>
            <p:nvPr/>
          </p:nvSpPr>
          <p:spPr bwMode="auto">
            <a:xfrm>
              <a:off x="6405771"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8" name="Oval 36">
              <a:extLst>
                <a:ext uri="{FF2B5EF4-FFF2-40B4-BE49-F238E27FC236}">
                  <a16:creationId xmlns:a16="http://schemas.microsoft.com/office/drawing/2014/main" id="{B2B365C1-A0B9-4444-980C-57CE2455AEB0}"/>
                </a:ext>
              </a:extLst>
            </p:cNvPr>
            <p:cNvSpPr>
              <a:spLocks noChangeArrowheads="1"/>
            </p:cNvSpPr>
            <p:nvPr/>
          </p:nvSpPr>
          <p:spPr bwMode="auto">
            <a:xfrm>
              <a:off x="6570154"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49" name="Oval 37">
              <a:extLst>
                <a:ext uri="{FF2B5EF4-FFF2-40B4-BE49-F238E27FC236}">
                  <a16:creationId xmlns:a16="http://schemas.microsoft.com/office/drawing/2014/main" id="{D9A96E4E-0F5B-439E-A6E9-D401BE106265}"/>
                </a:ext>
              </a:extLst>
            </p:cNvPr>
            <p:cNvSpPr>
              <a:spLocks noChangeArrowheads="1"/>
            </p:cNvSpPr>
            <p:nvPr/>
          </p:nvSpPr>
          <p:spPr bwMode="auto">
            <a:xfrm>
              <a:off x="4503895" y="180003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0" name="Oval 38">
              <a:extLst>
                <a:ext uri="{FF2B5EF4-FFF2-40B4-BE49-F238E27FC236}">
                  <a16:creationId xmlns:a16="http://schemas.microsoft.com/office/drawing/2014/main" id="{4C1320ED-BB07-4992-8912-D5289D0572BC}"/>
                </a:ext>
              </a:extLst>
            </p:cNvPr>
            <p:cNvSpPr>
              <a:spLocks noChangeArrowheads="1"/>
            </p:cNvSpPr>
            <p:nvPr/>
          </p:nvSpPr>
          <p:spPr bwMode="auto">
            <a:xfrm>
              <a:off x="5082727"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1" name="Oval 39">
              <a:extLst>
                <a:ext uri="{FF2B5EF4-FFF2-40B4-BE49-F238E27FC236}">
                  <a16:creationId xmlns:a16="http://schemas.microsoft.com/office/drawing/2014/main" id="{35BC641E-CFA9-4BF7-AA27-66464062F6A2}"/>
                </a:ext>
              </a:extLst>
            </p:cNvPr>
            <p:cNvSpPr>
              <a:spLocks noChangeArrowheads="1"/>
            </p:cNvSpPr>
            <p:nvPr/>
          </p:nvSpPr>
          <p:spPr bwMode="auto">
            <a:xfrm>
              <a:off x="5329801"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2" name="Oval 40">
              <a:extLst>
                <a:ext uri="{FF2B5EF4-FFF2-40B4-BE49-F238E27FC236}">
                  <a16:creationId xmlns:a16="http://schemas.microsoft.com/office/drawing/2014/main" id="{136D0E53-2DBF-4C49-BF52-873AECAB5CF3}"/>
                </a:ext>
              </a:extLst>
            </p:cNvPr>
            <p:cNvSpPr>
              <a:spLocks noChangeArrowheads="1"/>
            </p:cNvSpPr>
            <p:nvPr/>
          </p:nvSpPr>
          <p:spPr bwMode="auto">
            <a:xfrm>
              <a:off x="5414484" y="179792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3" name="Oval 41">
              <a:extLst>
                <a:ext uri="{FF2B5EF4-FFF2-40B4-BE49-F238E27FC236}">
                  <a16:creationId xmlns:a16="http://schemas.microsoft.com/office/drawing/2014/main" id="{B526EF9D-CDB5-4629-A0C7-17279266B212}"/>
                </a:ext>
              </a:extLst>
            </p:cNvPr>
            <p:cNvSpPr>
              <a:spLocks noChangeArrowheads="1"/>
            </p:cNvSpPr>
            <p:nvPr/>
          </p:nvSpPr>
          <p:spPr bwMode="auto">
            <a:xfrm>
              <a:off x="5497174" y="179792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4" name="Oval 42">
              <a:extLst>
                <a:ext uri="{FF2B5EF4-FFF2-40B4-BE49-F238E27FC236}">
                  <a16:creationId xmlns:a16="http://schemas.microsoft.com/office/drawing/2014/main" id="{1A3045B3-D537-4F5F-88ED-2C60DA9D811D}"/>
                </a:ext>
              </a:extLst>
            </p:cNvPr>
            <p:cNvSpPr>
              <a:spLocks noChangeArrowheads="1"/>
            </p:cNvSpPr>
            <p:nvPr/>
          </p:nvSpPr>
          <p:spPr bwMode="auto">
            <a:xfrm>
              <a:off x="5579865"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5" name="Oval 43">
              <a:extLst>
                <a:ext uri="{FF2B5EF4-FFF2-40B4-BE49-F238E27FC236}">
                  <a16:creationId xmlns:a16="http://schemas.microsoft.com/office/drawing/2014/main" id="{58EC0BAF-0BB6-429B-BFBB-DA801D096500}"/>
                </a:ext>
              </a:extLst>
            </p:cNvPr>
            <p:cNvSpPr>
              <a:spLocks noChangeArrowheads="1"/>
            </p:cNvSpPr>
            <p:nvPr/>
          </p:nvSpPr>
          <p:spPr bwMode="auto">
            <a:xfrm>
              <a:off x="5661558"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6" name="Oval 44">
              <a:extLst>
                <a:ext uri="{FF2B5EF4-FFF2-40B4-BE49-F238E27FC236}">
                  <a16:creationId xmlns:a16="http://schemas.microsoft.com/office/drawing/2014/main" id="{8E2A191E-D62C-4F55-9556-CBBF661700F3}"/>
                </a:ext>
              </a:extLst>
            </p:cNvPr>
            <p:cNvSpPr>
              <a:spLocks noChangeArrowheads="1"/>
            </p:cNvSpPr>
            <p:nvPr/>
          </p:nvSpPr>
          <p:spPr bwMode="auto">
            <a:xfrm>
              <a:off x="5744248"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7" name="Oval 45">
              <a:extLst>
                <a:ext uri="{FF2B5EF4-FFF2-40B4-BE49-F238E27FC236}">
                  <a16:creationId xmlns:a16="http://schemas.microsoft.com/office/drawing/2014/main" id="{D057BE9C-F831-48F1-AD6A-8A529FA934BA}"/>
                </a:ext>
              </a:extLst>
            </p:cNvPr>
            <p:cNvSpPr>
              <a:spLocks noChangeArrowheads="1"/>
            </p:cNvSpPr>
            <p:nvPr/>
          </p:nvSpPr>
          <p:spPr bwMode="auto">
            <a:xfrm>
              <a:off x="5826939"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8" name="Oval 46">
              <a:extLst>
                <a:ext uri="{FF2B5EF4-FFF2-40B4-BE49-F238E27FC236}">
                  <a16:creationId xmlns:a16="http://schemas.microsoft.com/office/drawing/2014/main" id="{AE8739F9-C3BC-42B3-9AAB-035E646A4DA7}"/>
                </a:ext>
              </a:extLst>
            </p:cNvPr>
            <p:cNvSpPr>
              <a:spLocks noChangeArrowheads="1"/>
            </p:cNvSpPr>
            <p:nvPr/>
          </p:nvSpPr>
          <p:spPr bwMode="auto">
            <a:xfrm>
              <a:off x="5909629" y="179792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59" name="Oval 47">
              <a:extLst>
                <a:ext uri="{FF2B5EF4-FFF2-40B4-BE49-F238E27FC236}">
                  <a16:creationId xmlns:a16="http://schemas.microsoft.com/office/drawing/2014/main" id="{632FC7B3-3A53-43AF-8C95-C900E47ACB8D}"/>
                </a:ext>
              </a:extLst>
            </p:cNvPr>
            <p:cNvSpPr>
              <a:spLocks noChangeArrowheads="1"/>
            </p:cNvSpPr>
            <p:nvPr/>
          </p:nvSpPr>
          <p:spPr bwMode="auto">
            <a:xfrm>
              <a:off x="5991324"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0" name="Oval 48">
              <a:extLst>
                <a:ext uri="{FF2B5EF4-FFF2-40B4-BE49-F238E27FC236}">
                  <a16:creationId xmlns:a16="http://schemas.microsoft.com/office/drawing/2014/main" id="{CEED6413-022E-4A4E-8E20-7028184B9AB4}"/>
                </a:ext>
              </a:extLst>
            </p:cNvPr>
            <p:cNvSpPr>
              <a:spLocks noChangeArrowheads="1"/>
            </p:cNvSpPr>
            <p:nvPr/>
          </p:nvSpPr>
          <p:spPr bwMode="auto">
            <a:xfrm>
              <a:off x="6076007" y="179792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1" name="Oval 49">
              <a:extLst>
                <a:ext uri="{FF2B5EF4-FFF2-40B4-BE49-F238E27FC236}">
                  <a16:creationId xmlns:a16="http://schemas.microsoft.com/office/drawing/2014/main" id="{90DAF848-4574-48B1-AF51-3D075F936D7B}"/>
                </a:ext>
              </a:extLst>
            </p:cNvPr>
            <p:cNvSpPr>
              <a:spLocks noChangeArrowheads="1"/>
            </p:cNvSpPr>
            <p:nvPr/>
          </p:nvSpPr>
          <p:spPr bwMode="auto">
            <a:xfrm>
              <a:off x="6158696" y="179792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2" name="Oval 50">
              <a:extLst>
                <a:ext uri="{FF2B5EF4-FFF2-40B4-BE49-F238E27FC236}">
                  <a16:creationId xmlns:a16="http://schemas.microsoft.com/office/drawing/2014/main" id="{6A573FD8-F64D-4974-9A4C-6C0014FA0D7B}"/>
                </a:ext>
              </a:extLst>
            </p:cNvPr>
            <p:cNvSpPr>
              <a:spLocks noChangeArrowheads="1"/>
            </p:cNvSpPr>
            <p:nvPr/>
          </p:nvSpPr>
          <p:spPr bwMode="auto">
            <a:xfrm>
              <a:off x="6158696" y="1710295"/>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3" name="Oval 51">
              <a:extLst>
                <a:ext uri="{FF2B5EF4-FFF2-40B4-BE49-F238E27FC236}">
                  <a16:creationId xmlns:a16="http://schemas.microsoft.com/office/drawing/2014/main" id="{20694A0F-FF1D-4290-9E47-98E76FC20A9B}"/>
                </a:ext>
              </a:extLst>
            </p:cNvPr>
            <p:cNvSpPr>
              <a:spLocks noChangeArrowheads="1"/>
            </p:cNvSpPr>
            <p:nvPr/>
          </p:nvSpPr>
          <p:spPr bwMode="auto">
            <a:xfrm>
              <a:off x="6241386" y="179792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4" name="Oval 52">
              <a:extLst>
                <a:ext uri="{FF2B5EF4-FFF2-40B4-BE49-F238E27FC236}">
                  <a16:creationId xmlns:a16="http://schemas.microsoft.com/office/drawing/2014/main" id="{7E41669F-7A45-48E4-9988-FC4FD5A7789D}"/>
                </a:ext>
              </a:extLst>
            </p:cNvPr>
            <p:cNvSpPr>
              <a:spLocks noChangeArrowheads="1"/>
            </p:cNvSpPr>
            <p:nvPr/>
          </p:nvSpPr>
          <p:spPr bwMode="auto">
            <a:xfrm>
              <a:off x="6323080"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5" name="Oval 53">
              <a:extLst>
                <a:ext uri="{FF2B5EF4-FFF2-40B4-BE49-F238E27FC236}">
                  <a16:creationId xmlns:a16="http://schemas.microsoft.com/office/drawing/2014/main" id="{72C6D6A1-EFD5-4CA2-B008-AFF4BAA3EE50}"/>
                </a:ext>
              </a:extLst>
            </p:cNvPr>
            <p:cNvSpPr>
              <a:spLocks noChangeArrowheads="1"/>
            </p:cNvSpPr>
            <p:nvPr/>
          </p:nvSpPr>
          <p:spPr bwMode="auto">
            <a:xfrm>
              <a:off x="6405771"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6" name="Oval 54">
              <a:extLst>
                <a:ext uri="{FF2B5EF4-FFF2-40B4-BE49-F238E27FC236}">
                  <a16:creationId xmlns:a16="http://schemas.microsoft.com/office/drawing/2014/main" id="{C7F069E6-0250-4471-B387-92DE97F92177}"/>
                </a:ext>
              </a:extLst>
            </p:cNvPr>
            <p:cNvSpPr>
              <a:spLocks noChangeArrowheads="1"/>
            </p:cNvSpPr>
            <p:nvPr/>
          </p:nvSpPr>
          <p:spPr bwMode="auto">
            <a:xfrm>
              <a:off x="6488460" y="179792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7" name="Oval 55">
              <a:extLst>
                <a:ext uri="{FF2B5EF4-FFF2-40B4-BE49-F238E27FC236}">
                  <a16:creationId xmlns:a16="http://schemas.microsoft.com/office/drawing/2014/main" id="{161A3395-9BE4-4336-923C-9AF0B4103B90}"/>
                </a:ext>
              </a:extLst>
            </p:cNvPr>
            <p:cNvSpPr>
              <a:spLocks noChangeArrowheads="1"/>
            </p:cNvSpPr>
            <p:nvPr/>
          </p:nvSpPr>
          <p:spPr bwMode="auto">
            <a:xfrm>
              <a:off x="6570154"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8" name="Oval 56">
              <a:extLst>
                <a:ext uri="{FF2B5EF4-FFF2-40B4-BE49-F238E27FC236}">
                  <a16:creationId xmlns:a16="http://schemas.microsoft.com/office/drawing/2014/main" id="{D4C0573C-E214-4B37-AEA9-BA385134A6B8}"/>
                </a:ext>
              </a:extLst>
            </p:cNvPr>
            <p:cNvSpPr>
              <a:spLocks noChangeArrowheads="1"/>
            </p:cNvSpPr>
            <p:nvPr/>
          </p:nvSpPr>
          <p:spPr bwMode="auto">
            <a:xfrm>
              <a:off x="6652844"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69" name="Oval 57">
              <a:extLst>
                <a:ext uri="{FF2B5EF4-FFF2-40B4-BE49-F238E27FC236}">
                  <a16:creationId xmlns:a16="http://schemas.microsoft.com/office/drawing/2014/main" id="{36A5952F-95FA-466C-83AD-203E204542A1}"/>
                </a:ext>
              </a:extLst>
            </p:cNvPr>
            <p:cNvSpPr>
              <a:spLocks noChangeArrowheads="1"/>
            </p:cNvSpPr>
            <p:nvPr/>
          </p:nvSpPr>
          <p:spPr bwMode="auto">
            <a:xfrm>
              <a:off x="6737527" y="1800032"/>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0" name="Oval 58">
              <a:extLst>
                <a:ext uri="{FF2B5EF4-FFF2-40B4-BE49-F238E27FC236}">
                  <a16:creationId xmlns:a16="http://schemas.microsoft.com/office/drawing/2014/main" id="{A2828640-011D-4C84-A1B2-AA87B22DB0B8}"/>
                </a:ext>
              </a:extLst>
            </p:cNvPr>
            <p:cNvSpPr>
              <a:spLocks noChangeArrowheads="1"/>
            </p:cNvSpPr>
            <p:nvPr/>
          </p:nvSpPr>
          <p:spPr bwMode="auto">
            <a:xfrm>
              <a:off x="6820218" y="179792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1" name="Oval 59">
              <a:extLst>
                <a:ext uri="{FF2B5EF4-FFF2-40B4-BE49-F238E27FC236}">
                  <a16:creationId xmlns:a16="http://schemas.microsoft.com/office/drawing/2014/main" id="{E6FA85D9-78AF-4BA5-B427-E1CF1BE84438}"/>
                </a:ext>
              </a:extLst>
            </p:cNvPr>
            <p:cNvSpPr>
              <a:spLocks noChangeArrowheads="1"/>
            </p:cNvSpPr>
            <p:nvPr/>
          </p:nvSpPr>
          <p:spPr bwMode="auto">
            <a:xfrm>
              <a:off x="6901911"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2" name="Oval 60">
              <a:extLst>
                <a:ext uri="{FF2B5EF4-FFF2-40B4-BE49-F238E27FC236}">
                  <a16:creationId xmlns:a16="http://schemas.microsoft.com/office/drawing/2014/main" id="{FC67D5E4-E380-4BFA-BDFC-9B50E2F27E25}"/>
                </a:ext>
              </a:extLst>
            </p:cNvPr>
            <p:cNvSpPr>
              <a:spLocks noChangeArrowheads="1"/>
            </p:cNvSpPr>
            <p:nvPr/>
          </p:nvSpPr>
          <p:spPr bwMode="auto">
            <a:xfrm>
              <a:off x="6984601"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3" name="Oval 61">
              <a:extLst>
                <a:ext uri="{FF2B5EF4-FFF2-40B4-BE49-F238E27FC236}">
                  <a16:creationId xmlns:a16="http://schemas.microsoft.com/office/drawing/2014/main" id="{FAF0F844-7A3E-4660-82B5-30B2BBD1577E}"/>
                </a:ext>
              </a:extLst>
            </p:cNvPr>
            <p:cNvSpPr>
              <a:spLocks noChangeArrowheads="1"/>
            </p:cNvSpPr>
            <p:nvPr/>
          </p:nvSpPr>
          <p:spPr bwMode="auto">
            <a:xfrm>
              <a:off x="7067292" y="179792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4" name="Oval 62">
              <a:extLst>
                <a:ext uri="{FF2B5EF4-FFF2-40B4-BE49-F238E27FC236}">
                  <a16:creationId xmlns:a16="http://schemas.microsoft.com/office/drawing/2014/main" id="{00594EC7-1877-4313-9BB4-285CACC10D6F}"/>
                </a:ext>
              </a:extLst>
            </p:cNvPr>
            <p:cNvSpPr>
              <a:spLocks noChangeArrowheads="1"/>
            </p:cNvSpPr>
            <p:nvPr/>
          </p:nvSpPr>
          <p:spPr bwMode="auto">
            <a:xfrm>
              <a:off x="7231677"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5" name="Oval 63">
              <a:extLst>
                <a:ext uri="{FF2B5EF4-FFF2-40B4-BE49-F238E27FC236}">
                  <a16:creationId xmlns:a16="http://schemas.microsoft.com/office/drawing/2014/main" id="{30CC14E4-3F2F-498D-B70F-CF72B932AC65}"/>
                </a:ext>
              </a:extLst>
            </p:cNvPr>
            <p:cNvSpPr>
              <a:spLocks noChangeArrowheads="1"/>
            </p:cNvSpPr>
            <p:nvPr/>
          </p:nvSpPr>
          <p:spPr bwMode="auto">
            <a:xfrm>
              <a:off x="7727817"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6" name="Oval 64">
              <a:extLst>
                <a:ext uri="{FF2B5EF4-FFF2-40B4-BE49-F238E27FC236}">
                  <a16:creationId xmlns:a16="http://schemas.microsoft.com/office/drawing/2014/main" id="{4FD7FB67-13F1-4BC7-8426-62A1935CAE32}"/>
                </a:ext>
              </a:extLst>
            </p:cNvPr>
            <p:cNvSpPr>
              <a:spLocks noChangeArrowheads="1"/>
            </p:cNvSpPr>
            <p:nvPr/>
          </p:nvSpPr>
          <p:spPr bwMode="auto">
            <a:xfrm>
              <a:off x="4273757" y="1904549"/>
              <a:ext cx="27895" cy="3061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7" name="Oval 65">
              <a:extLst>
                <a:ext uri="{FF2B5EF4-FFF2-40B4-BE49-F238E27FC236}">
                  <a16:creationId xmlns:a16="http://schemas.microsoft.com/office/drawing/2014/main" id="{87EE3952-1404-44BD-8AE5-EF3B24379331}"/>
                </a:ext>
              </a:extLst>
            </p:cNvPr>
            <p:cNvSpPr>
              <a:spLocks noChangeArrowheads="1"/>
            </p:cNvSpPr>
            <p:nvPr/>
          </p:nvSpPr>
          <p:spPr bwMode="auto">
            <a:xfrm>
              <a:off x="4339511"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8" name="Oval 66">
              <a:extLst>
                <a:ext uri="{FF2B5EF4-FFF2-40B4-BE49-F238E27FC236}">
                  <a16:creationId xmlns:a16="http://schemas.microsoft.com/office/drawing/2014/main" id="{87FE8793-C4F7-4F01-88E3-7A4F9EF7C33D}"/>
                </a:ext>
              </a:extLst>
            </p:cNvPr>
            <p:cNvSpPr>
              <a:spLocks noChangeArrowheads="1"/>
            </p:cNvSpPr>
            <p:nvPr/>
          </p:nvSpPr>
          <p:spPr bwMode="auto">
            <a:xfrm>
              <a:off x="4422202"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79" name="Oval 67">
              <a:extLst>
                <a:ext uri="{FF2B5EF4-FFF2-40B4-BE49-F238E27FC236}">
                  <a16:creationId xmlns:a16="http://schemas.microsoft.com/office/drawing/2014/main" id="{924CEAF3-1D6F-4DAD-8CC8-B6BBB9969285}"/>
                </a:ext>
              </a:extLst>
            </p:cNvPr>
            <p:cNvSpPr>
              <a:spLocks noChangeArrowheads="1"/>
            </p:cNvSpPr>
            <p:nvPr/>
          </p:nvSpPr>
          <p:spPr bwMode="auto">
            <a:xfrm>
              <a:off x="4503895"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0" name="Oval 68">
              <a:extLst>
                <a:ext uri="{FF2B5EF4-FFF2-40B4-BE49-F238E27FC236}">
                  <a16:creationId xmlns:a16="http://schemas.microsoft.com/office/drawing/2014/main" id="{10C91E48-C9F1-474B-8BBC-772F56D242A1}"/>
                </a:ext>
              </a:extLst>
            </p:cNvPr>
            <p:cNvSpPr>
              <a:spLocks noChangeArrowheads="1"/>
            </p:cNvSpPr>
            <p:nvPr/>
          </p:nvSpPr>
          <p:spPr bwMode="auto">
            <a:xfrm>
              <a:off x="4586586"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1" name="Oval 69">
              <a:extLst>
                <a:ext uri="{FF2B5EF4-FFF2-40B4-BE49-F238E27FC236}">
                  <a16:creationId xmlns:a16="http://schemas.microsoft.com/office/drawing/2014/main" id="{A5FA8FFF-00D3-4AC6-85D0-A9BB60C19CCA}"/>
                </a:ext>
              </a:extLst>
            </p:cNvPr>
            <p:cNvSpPr>
              <a:spLocks noChangeArrowheads="1"/>
            </p:cNvSpPr>
            <p:nvPr/>
          </p:nvSpPr>
          <p:spPr bwMode="auto">
            <a:xfrm>
              <a:off x="4669275"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2" name="Oval 70">
              <a:extLst>
                <a:ext uri="{FF2B5EF4-FFF2-40B4-BE49-F238E27FC236}">
                  <a16:creationId xmlns:a16="http://schemas.microsoft.com/office/drawing/2014/main" id="{7D4A7270-7C96-4281-BCA8-C3C5A666F681}"/>
                </a:ext>
              </a:extLst>
            </p:cNvPr>
            <p:cNvSpPr>
              <a:spLocks noChangeArrowheads="1"/>
            </p:cNvSpPr>
            <p:nvPr/>
          </p:nvSpPr>
          <p:spPr bwMode="auto">
            <a:xfrm>
              <a:off x="5175380" y="1895047"/>
              <a:ext cx="43835" cy="4961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3" name="Oval 71">
              <a:extLst>
                <a:ext uri="{FF2B5EF4-FFF2-40B4-BE49-F238E27FC236}">
                  <a16:creationId xmlns:a16="http://schemas.microsoft.com/office/drawing/2014/main" id="{A329F73D-C776-4827-BB47-8E56CEE2D5B1}"/>
                </a:ext>
              </a:extLst>
            </p:cNvPr>
            <p:cNvSpPr>
              <a:spLocks noChangeArrowheads="1"/>
            </p:cNvSpPr>
            <p:nvPr/>
          </p:nvSpPr>
          <p:spPr bwMode="auto">
            <a:xfrm>
              <a:off x="5248107"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4" name="Oval 72">
              <a:extLst>
                <a:ext uri="{FF2B5EF4-FFF2-40B4-BE49-F238E27FC236}">
                  <a16:creationId xmlns:a16="http://schemas.microsoft.com/office/drawing/2014/main" id="{5A971096-D344-44BC-9F89-05B627131698}"/>
                </a:ext>
              </a:extLst>
            </p:cNvPr>
            <p:cNvSpPr>
              <a:spLocks noChangeArrowheads="1"/>
            </p:cNvSpPr>
            <p:nvPr/>
          </p:nvSpPr>
          <p:spPr bwMode="auto">
            <a:xfrm>
              <a:off x="5414484" y="1887657"/>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5" name="Oval 73">
              <a:extLst>
                <a:ext uri="{FF2B5EF4-FFF2-40B4-BE49-F238E27FC236}">
                  <a16:creationId xmlns:a16="http://schemas.microsoft.com/office/drawing/2014/main" id="{1C553CDD-E2C4-4EB6-82C9-D7E0F359E4E2}"/>
                </a:ext>
              </a:extLst>
            </p:cNvPr>
            <p:cNvSpPr>
              <a:spLocks noChangeArrowheads="1"/>
            </p:cNvSpPr>
            <p:nvPr/>
          </p:nvSpPr>
          <p:spPr bwMode="auto">
            <a:xfrm>
              <a:off x="5579865"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6" name="Oval 74">
              <a:extLst>
                <a:ext uri="{FF2B5EF4-FFF2-40B4-BE49-F238E27FC236}">
                  <a16:creationId xmlns:a16="http://schemas.microsoft.com/office/drawing/2014/main" id="{B5ECF9B7-E332-4DBD-A38B-895C566CB425}"/>
                </a:ext>
              </a:extLst>
            </p:cNvPr>
            <p:cNvSpPr>
              <a:spLocks noChangeArrowheads="1"/>
            </p:cNvSpPr>
            <p:nvPr/>
          </p:nvSpPr>
          <p:spPr bwMode="auto">
            <a:xfrm>
              <a:off x="5661558"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7" name="Oval 75">
              <a:extLst>
                <a:ext uri="{FF2B5EF4-FFF2-40B4-BE49-F238E27FC236}">
                  <a16:creationId xmlns:a16="http://schemas.microsoft.com/office/drawing/2014/main" id="{2D130486-2F7C-45BF-880A-14943DD87ABC}"/>
                </a:ext>
              </a:extLst>
            </p:cNvPr>
            <p:cNvSpPr>
              <a:spLocks noChangeArrowheads="1"/>
            </p:cNvSpPr>
            <p:nvPr/>
          </p:nvSpPr>
          <p:spPr bwMode="auto">
            <a:xfrm>
              <a:off x="5744248"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8" name="Oval 76">
              <a:extLst>
                <a:ext uri="{FF2B5EF4-FFF2-40B4-BE49-F238E27FC236}">
                  <a16:creationId xmlns:a16="http://schemas.microsoft.com/office/drawing/2014/main" id="{2245BED9-374C-4173-ADCD-B258421145C6}"/>
                </a:ext>
              </a:extLst>
            </p:cNvPr>
            <p:cNvSpPr>
              <a:spLocks noChangeArrowheads="1"/>
            </p:cNvSpPr>
            <p:nvPr/>
          </p:nvSpPr>
          <p:spPr bwMode="auto">
            <a:xfrm>
              <a:off x="5826939"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89" name="Oval 77">
              <a:extLst>
                <a:ext uri="{FF2B5EF4-FFF2-40B4-BE49-F238E27FC236}">
                  <a16:creationId xmlns:a16="http://schemas.microsoft.com/office/drawing/2014/main" id="{63C36453-9F12-4FF4-B4A2-2CDDBC058D07}"/>
                </a:ext>
              </a:extLst>
            </p:cNvPr>
            <p:cNvSpPr>
              <a:spLocks noChangeArrowheads="1"/>
            </p:cNvSpPr>
            <p:nvPr/>
          </p:nvSpPr>
          <p:spPr bwMode="auto">
            <a:xfrm>
              <a:off x="5909629"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0" name="Oval 78">
              <a:extLst>
                <a:ext uri="{FF2B5EF4-FFF2-40B4-BE49-F238E27FC236}">
                  <a16:creationId xmlns:a16="http://schemas.microsoft.com/office/drawing/2014/main" id="{50E5BDDD-3833-4219-A1A6-C549203CC0D8}"/>
                </a:ext>
              </a:extLst>
            </p:cNvPr>
            <p:cNvSpPr>
              <a:spLocks noChangeArrowheads="1"/>
            </p:cNvSpPr>
            <p:nvPr/>
          </p:nvSpPr>
          <p:spPr bwMode="auto">
            <a:xfrm>
              <a:off x="5991324"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1" name="Oval 79">
              <a:extLst>
                <a:ext uri="{FF2B5EF4-FFF2-40B4-BE49-F238E27FC236}">
                  <a16:creationId xmlns:a16="http://schemas.microsoft.com/office/drawing/2014/main" id="{E8EE804E-FF7E-4D80-A27F-706CFF7A824A}"/>
                </a:ext>
              </a:extLst>
            </p:cNvPr>
            <p:cNvSpPr>
              <a:spLocks noChangeArrowheads="1"/>
            </p:cNvSpPr>
            <p:nvPr/>
          </p:nvSpPr>
          <p:spPr bwMode="auto">
            <a:xfrm>
              <a:off x="6076007" y="1887657"/>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2" name="Oval 80">
              <a:extLst>
                <a:ext uri="{FF2B5EF4-FFF2-40B4-BE49-F238E27FC236}">
                  <a16:creationId xmlns:a16="http://schemas.microsoft.com/office/drawing/2014/main" id="{8CBC274F-A1DE-49F8-B913-6AB9E68B9C1E}"/>
                </a:ext>
              </a:extLst>
            </p:cNvPr>
            <p:cNvSpPr>
              <a:spLocks noChangeArrowheads="1"/>
            </p:cNvSpPr>
            <p:nvPr/>
          </p:nvSpPr>
          <p:spPr bwMode="auto">
            <a:xfrm>
              <a:off x="6158696"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3" name="Oval 81">
              <a:extLst>
                <a:ext uri="{FF2B5EF4-FFF2-40B4-BE49-F238E27FC236}">
                  <a16:creationId xmlns:a16="http://schemas.microsoft.com/office/drawing/2014/main" id="{DF1EFB5C-F565-412A-A65B-6D2B7104BAD7}"/>
                </a:ext>
              </a:extLst>
            </p:cNvPr>
            <p:cNvSpPr>
              <a:spLocks noChangeArrowheads="1"/>
            </p:cNvSpPr>
            <p:nvPr/>
          </p:nvSpPr>
          <p:spPr bwMode="auto">
            <a:xfrm>
              <a:off x="6241386"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4" name="Oval 82">
              <a:extLst>
                <a:ext uri="{FF2B5EF4-FFF2-40B4-BE49-F238E27FC236}">
                  <a16:creationId xmlns:a16="http://schemas.microsoft.com/office/drawing/2014/main" id="{E02C3081-7D53-4011-AB4A-787E22F4173A}"/>
                </a:ext>
              </a:extLst>
            </p:cNvPr>
            <p:cNvSpPr>
              <a:spLocks noChangeArrowheads="1"/>
            </p:cNvSpPr>
            <p:nvPr/>
          </p:nvSpPr>
          <p:spPr bwMode="auto">
            <a:xfrm>
              <a:off x="6323080"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5" name="Oval 83">
              <a:extLst>
                <a:ext uri="{FF2B5EF4-FFF2-40B4-BE49-F238E27FC236}">
                  <a16:creationId xmlns:a16="http://schemas.microsoft.com/office/drawing/2014/main" id="{EF8210CA-7892-4E2E-8E9E-6303CD16F7FB}"/>
                </a:ext>
              </a:extLst>
            </p:cNvPr>
            <p:cNvSpPr>
              <a:spLocks noChangeArrowheads="1"/>
            </p:cNvSpPr>
            <p:nvPr/>
          </p:nvSpPr>
          <p:spPr bwMode="auto">
            <a:xfrm>
              <a:off x="6405771"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6" name="Oval 84">
              <a:extLst>
                <a:ext uri="{FF2B5EF4-FFF2-40B4-BE49-F238E27FC236}">
                  <a16:creationId xmlns:a16="http://schemas.microsoft.com/office/drawing/2014/main" id="{8B9E2D29-FB59-45AA-8B52-CD3D4B2BABB6}"/>
                </a:ext>
              </a:extLst>
            </p:cNvPr>
            <p:cNvSpPr>
              <a:spLocks noChangeArrowheads="1"/>
            </p:cNvSpPr>
            <p:nvPr/>
          </p:nvSpPr>
          <p:spPr bwMode="auto">
            <a:xfrm>
              <a:off x="6488460"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7" name="Oval 85">
              <a:extLst>
                <a:ext uri="{FF2B5EF4-FFF2-40B4-BE49-F238E27FC236}">
                  <a16:creationId xmlns:a16="http://schemas.microsoft.com/office/drawing/2014/main" id="{E16556A5-2C81-45DA-BB53-8A4EB2F7324B}"/>
                </a:ext>
              </a:extLst>
            </p:cNvPr>
            <p:cNvSpPr>
              <a:spLocks noChangeArrowheads="1"/>
            </p:cNvSpPr>
            <p:nvPr/>
          </p:nvSpPr>
          <p:spPr bwMode="auto">
            <a:xfrm>
              <a:off x="6570154"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8" name="Oval 86">
              <a:extLst>
                <a:ext uri="{FF2B5EF4-FFF2-40B4-BE49-F238E27FC236}">
                  <a16:creationId xmlns:a16="http://schemas.microsoft.com/office/drawing/2014/main" id="{A95B41F3-047B-49DD-B71B-A3A0D218B43B}"/>
                </a:ext>
              </a:extLst>
            </p:cNvPr>
            <p:cNvSpPr>
              <a:spLocks noChangeArrowheads="1"/>
            </p:cNvSpPr>
            <p:nvPr/>
          </p:nvSpPr>
          <p:spPr bwMode="auto">
            <a:xfrm>
              <a:off x="6652844"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299" name="Oval 87">
              <a:extLst>
                <a:ext uri="{FF2B5EF4-FFF2-40B4-BE49-F238E27FC236}">
                  <a16:creationId xmlns:a16="http://schemas.microsoft.com/office/drawing/2014/main" id="{FC99B803-7F2D-4D71-A976-E3129519FD3E}"/>
                </a:ext>
              </a:extLst>
            </p:cNvPr>
            <p:cNvSpPr>
              <a:spLocks noChangeArrowheads="1"/>
            </p:cNvSpPr>
            <p:nvPr/>
          </p:nvSpPr>
          <p:spPr bwMode="auto">
            <a:xfrm>
              <a:off x="6737527"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0" name="Oval 88">
              <a:extLst>
                <a:ext uri="{FF2B5EF4-FFF2-40B4-BE49-F238E27FC236}">
                  <a16:creationId xmlns:a16="http://schemas.microsoft.com/office/drawing/2014/main" id="{D86B8559-8D55-4BEB-8379-1D34989C5969}"/>
                </a:ext>
              </a:extLst>
            </p:cNvPr>
            <p:cNvSpPr>
              <a:spLocks noChangeArrowheads="1"/>
            </p:cNvSpPr>
            <p:nvPr/>
          </p:nvSpPr>
          <p:spPr bwMode="auto">
            <a:xfrm>
              <a:off x="6820218"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1" name="Oval 89">
              <a:extLst>
                <a:ext uri="{FF2B5EF4-FFF2-40B4-BE49-F238E27FC236}">
                  <a16:creationId xmlns:a16="http://schemas.microsoft.com/office/drawing/2014/main" id="{C1F5B2DD-FCEB-40B1-97E8-2AEF60486095}"/>
                </a:ext>
              </a:extLst>
            </p:cNvPr>
            <p:cNvSpPr>
              <a:spLocks noChangeArrowheads="1"/>
            </p:cNvSpPr>
            <p:nvPr/>
          </p:nvSpPr>
          <p:spPr bwMode="auto">
            <a:xfrm>
              <a:off x="6901911"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2" name="Oval 90">
              <a:extLst>
                <a:ext uri="{FF2B5EF4-FFF2-40B4-BE49-F238E27FC236}">
                  <a16:creationId xmlns:a16="http://schemas.microsoft.com/office/drawing/2014/main" id="{91D93F54-B099-46ED-A88B-1953243FD0B8}"/>
                </a:ext>
              </a:extLst>
            </p:cNvPr>
            <p:cNvSpPr>
              <a:spLocks noChangeArrowheads="1"/>
            </p:cNvSpPr>
            <p:nvPr/>
          </p:nvSpPr>
          <p:spPr bwMode="auto">
            <a:xfrm>
              <a:off x="6984601"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3" name="Oval 91">
              <a:extLst>
                <a:ext uri="{FF2B5EF4-FFF2-40B4-BE49-F238E27FC236}">
                  <a16:creationId xmlns:a16="http://schemas.microsoft.com/office/drawing/2014/main" id="{3938F4DA-8223-4D42-918E-6CA04B3AEABD}"/>
                </a:ext>
              </a:extLst>
            </p:cNvPr>
            <p:cNvSpPr>
              <a:spLocks noChangeArrowheads="1"/>
            </p:cNvSpPr>
            <p:nvPr/>
          </p:nvSpPr>
          <p:spPr bwMode="auto">
            <a:xfrm>
              <a:off x="7067292"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4" name="Oval 92">
              <a:extLst>
                <a:ext uri="{FF2B5EF4-FFF2-40B4-BE49-F238E27FC236}">
                  <a16:creationId xmlns:a16="http://schemas.microsoft.com/office/drawing/2014/main" id="{BACFDE57-FB8D-4951-891E-76F869EF7061}"/>
                </a:ext>
              </a:extLst>
            </p:cNvPr>
            <p:cNvSpPr>
              <a:spLocks noChangeArrowheads="1"/>
            </p:cNvSpPr>
            <p:nvPr/>
          </p:nvSpPr>
          <p:spPr bwMode="auto">
            <a:xfrm>
              <a:off x="7148986"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5" name="Oval 93">
              <a:extLst>
                <a:ext uri="{FF2B5EF4-FFF2-40B4-BE49-F238E27FC236}">
                  <a16:creationId xmlns:a16="http://schemas.microsoft.com/office/drawing/2014/main" id="{B10E63B5-00B9-498E-82BC-81E79D5959E0}"/>
                </a:ext>
              </a:extLst>
            </p:cNvPr>
            <p:cNvSpPr>
              <a:spLocks noChangeArrowheads="1"/>
            </p:cNvSpPr>
            <p:nvPr/>
          </p:nvSpPr>
          <p:spPr bwMode="auto">
            <a:xfrm>
              <a:off x="7231677"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6" name="Oval 94">
              <a:extLst>
                <a:ext uri="{FF2B5EF4-FFF2-40B4-BE49-F238E27FC236}">
                  <a16:creationId xmlns:a16="http://schemas.microsoft.com/office/drawing/2014/main" id="{10CFD98C-1A85-4E4D-9B19-AC5808A0D457}"/>
                </a:ext>
              </a:extLst>
            </p:cNvPr>
            <p:cNvSpPr>
              <a:spLocks noChangeArrowheads="1"/>
            </p:cNvSpPr>
            <p:nvPr/>
          </p:nvSpPr>
          <p:spPr bwMode="auto">
            <a:xfrm>
              <a:off x="7316360"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7" name="Oval 95">
              <a:extLst>
                <a:ext uri="{FF2B5EF4-FFF2-40B4-BE49-F238E27FC236}">
                  <a16:creationId xmlns:a16="http://schemas.microsoft.com/office/drawing/2014/main" id="{63243776-E8EE-43C4-8BCF-7FE6CE808AF3}"/>
                </a:ext>
              </a:extLst>
            </p:cNvPr>
            <p:cNvSpPr>
              <a:spLocks noChangeArrowheads="1"/>
            </p:cNvSpPr>
            <p:nvPr/>
          </p:nvSpPr>
          <p:spPr bwMode="auto">
            <a:xfrm>
              <a:off x="7399049"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8" name="Oval 96">
              <a:extLst>
                <a:ext uri="{FF2B5EF4-FFF2-40B4-BE49-F238E27FC236}">
                  <a16:creationId xmlns:a16="http://schemas.microsoft.com/office/drawing/2014/main" id="{08D922EF-1AFB-43A5-B84D-58314FD0B075}"/>
                </a:ext>
              </a:extLst>
            </p:cNvPr>
            <p:cNvSpPr>
              <a:spLocks noChangeArrowheads="1"/>
            </p:cNvSpPr>
            <p:nvPr/>
          </p:nvSpPr>
          <p:spPr bwMode="auto">
            <a:xfrm>
              <a:off x="7480743" y="1887657"/>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09" name="Oval 97">
              <a:extLst>
                <a:ext uri="{FF2B5EF4-FFF2-40B4-BE49-F238E27FC236}">
                  <a16:creationId xmlns:a16="http://schemas.microsoft.com/office/drawing/2014/main" id="{9AD1438D-442A-4F8C-8B8D-6C52C4251D15}"/>
                </a:ext>
              </a:extLst>
            </p:cNvPr>
            <p:cNvSpPr>
              <a:spLocks noChangeArrowheads="1"/>
            </p:cNvSpPr>
            <p:nvPr/>
          </p:nvSpPr>
          <p:spPr bwMode="auto">
            <a:xfrm>
              <a:off x="7563433"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0" name="Oval 98">
              <a:extLst>
                <a:ext uri="{FF2B5EF4-FFF2-40B4-BE49-F238E27FC236}">
                  <a16:creationId xmlns:a16="http://schemas.microsoft.com/office/drawing/2014/main" id="{E73EE459-4A6E-4AF7-8221-49521B96EFA3}"/>
                </a:ext>
              </a:extLst>
            </p:cNvPr>
            <p:cNvSpPr>
              <a:spLocks noChangeArrowheads="1"/>
            </p:cNvSpPr>
            <p:nvPr/>
          </p:nvSpPr>
          <p:spPr bwMode="auto">
            <a:xfrm>
              <a:off x="7646124"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1" name="Oval 99">
              <a:extLst>
                <a:ext uri="{FF2B5EF4-FFF2-40B4-BE49-F238E27FC236}">
                  <a16:creationId xmlns:a16="http://schemas.microsoft.com/office/drawing/2014/main" id="{0F7E0667-72BC-4DD3-BC31-AE2F3DA50884}"/>
                </a:ext>
              </a:extLst>
            </p:cNvPr>
            <p:cNvSpPr>
              <a:spLocks noChangeArrowheads="1"/>
            </p:cNvSpPr>
            <p:nvPr/>
          </p:nvSpPr>
          <p:spPr bwMode="auto">
            <a:xfrm>
              <a:off x="7727817"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2" name="Oval 100">
              <a:extLst>
                <a:ext uri="{FF2B5EF4-FFF2-40B4-BE49-F238E27FC236}">
                  <a16:creationId xmlns:a16="http://schemas.microsoft.com/office/drawing/2014/main" id="{744EF194-91BF-44D2-BAD1-7A34DF349DCA}"/>
                </a:ext>
              </a:extLst>
            </p:cNvPr>
            <p:cNvSpPr>
              <a:spLocks noChangeArrowheads="1"/>
            </p:cNvSpPr>
            <p:nvPr/>
          </p:nvSpPr>
          <p:spPr bwMode="auto">
            <a:xfrm>
              <a:off x="4256821"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3" name="Oval 101">
              <a:extLst>
                <a:ext uri="{FF2B5EF4-FFF2-40B4-BE49-F238E27FC236}">
                  <a16:creationId xmlns:a16="http://schemas.microsoft.com/office/drawing/2014/main" id="{535318B0-11B5-455A-BBA6-2112736A8A6C}"/>
                </a:ext>
              </a:extLst>
            </p:cNvPr>
            <p:cNvSpPr>
              <a:spLocks noChangeArrowheads="1"/>
            </p:cNvSpPr>
            <p:nvPr/>
          </p:nvSpPr>
          <p:spPr bwMode="auto">
            <a:xfrm>
              <a:off x="4339511"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4" name="Oval 102">
              <a:extLst>
                <a:ext uri="{FF2B5EF4-FFF2-40B4-BE49-F238E27FC236}">
                  <a16:creationId xmlns:a16="http://schemas.microsoft.com/office/drawing/2014/main" id="{0A1191B9-D7A0-46C0-9E7D-BD1F9D3250A9}"/>
                </a:ext>
              </a:extLst>
            </p:cNvPr>
            <p:cNvSpPr>
              <a:spLocks noChangeArrowheads="1"/>
            </p:cNvSpPr>
            <p:nvPr/>
          </p:nvSpPr>
          <p:spPr bwMode="auto">
            <a:xfrm>
              <a:off x="4422202"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5" name="Oval 103">
              <a:extLst>
                <a:ext uri="{FF2B5EF4-FFF2-40B4-BE49-F238E27FC236}">
                  <a16:creationId xmlns:a16="http://schemas.microsoft.com/office/drawing/2014/main" id="{88D000BD-36FC-4F55-9554-B9F5EC3949B8}"/>
                </a:ext>
              </a:extLst>
            </p:cNvPr>
            <p:cNvSpPr>
              <a:spLocks noChangeArrowheads="1"/>
            </p:cNvSpPr>
            <p:nvPr/>
          </p:nvSpPr>
          <p:spPr bwMode="auto">
            <a:xfrm>
              <a:off x="4503895"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6" name="Oval 104">
              <a:extLst>
                <a:ext uri="{FF2B5EF4-FFF2-40B4-BE49-F238E27FC236}">
                  <a16:creationId xmlns:a16="http://schemas.microsoft.com/office/drawing/2014/main" id="{E8AB5067-FD9C-42D5-A6F7-EA6628EFB3A2}"/>
                </a:ext>
              </a:extLst>
            </p:cNvPr>
            <p:cNvSpPr>
              <a:spLocks noChangeArrowheads="1"/>
            </p:cNvSpPr>
            <p:nvPr/>
          </p:nvSpPr>
          <p:spPr bwMode="auto">
            <a:xfrm>
              <a:off x="4586586"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7" name="Oval 105">
              <a:extLst>
                <a:ext uri="{FF2B5EF4-FFF2-40B4-BE49-F238E27FC236}">
                  <a16:creationId xmlns:a16="http://schemas.microsoft.com/office/drawing/2014/main" id="{70456244-B9CC-4F8F-9E71-DD9BDD44665B}"/>
                </a:ext>
              </a:extLst>
            </p:cNvPr>
            <p:cNvSpPr>
              <a:spLocks noChangeArrowheads="1"/>
            </p:cNvSpPr>
            <p:nvPr/>
          </p:nvSpPr>
          <p:spPr bwMode="auto">
            <a:xfrm>
              <a:off x="4669275"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8" name="Oval 106">
              <a:extLst>
                <a:ext uri="{FF2B5EF4-FFF2-40B4-BE49-F238E27FC236}">
                  <a16:creationId xmlns:a16="http://schemas.microsoft.com/office/drawing/2014/main" id="{0F565479-69B7-433D-81CE-8FBA88B3849D}"/>
                </a:ext>
              </a:extLst>
            </p:cNvPr>
            <p:cNvSpPr>
              <a:spLocks noChangeArrowheads="1"/>
            </p:cNvSpPr>
            <p:nvPr/>
          </p:nvSpPr>
          <p:spPr bwMode="auto">
            <a:xfrm>
              <a:off x="4753958"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19" name="Oval 107">
              <a:extLst>
                <a:ext uri="{FF2B5EF4-FFF2-40B4-BE49-F238E27FC236}">
                  <a16:creationId xmlns:a16="http://schemas.microsoft.com/office/drawing/2014/main" id="{FDBA76B7-1B24-430F-87D3-F31F1E17B3A1}"/>
                </a:ext>
              </a:extLst>
            </p:cNvPr>
            <p:cNvSpPr>
              <a:spLocks noChangeArrowheads="1"/>
            </p:cNvSpPr>
            <p:nvPr/>
          </p:nvSpPr>
          <p:spPr bwMode="auto">
            <a:xfrm>
              <a:off x="4918343"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0" name="Oval 108">
              <a:extLst>
                <a:ext uri="{FF2B5EF4-FFF2-40B4-BE49-F238E27FC236}">
                  <a16:creationId xmlns:a16="http://schemas.microsoft.com/office/drawing/2014/main" id="{3C85C4E3-B026-4E20-ADD7-F9B222E4F3DA}"/>
                </a:ext>
              </a:extLst>
            </p:cNvPr>
            <p:cNvSpPr>
              <a:spLocks noChangeArrowheads="1"/>
            </p:cNvSpPr>
            <p:nvPr/>
          </p:nvSpPr>
          <p:spPr bwMode="auto">
            <a:xfrm>
              <a:off x="5001033"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1" name="Oval 109">
              <a:extLst>
                <a:ext uri="{FF2B5EF4-FFF2-40B4-BE49-F238E27FC236}">
                  <a16:creationId xmlns:a16="http://schemas.microsoft.com/office/drawing/2014/main" id="{75240952-78D3-47C2-95AA-83CB1E42F3C4}"/>
                </a:ext>
              </a:extLst>
            </p:cNvPr>
            <p:cNvSpPr>
              <a:spLocks noChangeArrowheads="1"/>
            </p:cNvSpPr>
            <p:nvPr/>
          </p:nvSpPr>
          <p:spPr bwMode="auto">
            <a:xfrm>
              <a:off x="508272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2" name="Oval 110">
              <a:extLst>
                <a:ext uri="{FF2B5EF4-FFF2-40B4-BE49-F238E27FC236}">
                  <a16:creationId xmlns:a16="http://schemas.microsoft.com/office/drawing/2014/main" id="{FC78E4F5-662C-49FE-8749-F3A82093C0A4}"/>
                </a:ext>
              </a:extLst>
            </p:cNvPr>
            <p:cNvSpPr>
              <a:spLocks noChangeArrowheads="1"/>
            </p:cNvSpPr>
            <p:nvPr/>
          </p:nvSpPr>
          <p:spPr bwMode="auto">
            <a:xfrm>
              <a:off x="516541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3" name="Oval 111">
              <a:extLst>
                <a:ext uri="{FF2B5EF4-FFF2-40B4-BE49-F238E27FC236}">
                  <a16:creationId xmlns:a16="http://schemas.microsoft.com/office/drawing/2014/main" id="{0B9964A7-4D1F-49DA-9EDB-437CCD8CBC83}"/>
                </a:ext>
              </a:extLst>
            </p:cNvPr>
            <p:cNvSpPr>
              <a:spLocks noChangeArrowheads="1"/>
            </p:cNvSpPr>
            <p:nvPr/>
          </p:nvSpPr>
          <p:spPr bwMode="auto">
            <a:xfrm>
              <a:off x="524810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4" name="Oval 112">
              <a:extLst>
                <a:ext uri="{FF2B5EF4-FFF2-40B4-BE49-F238E27FC236}">
                  <a16:creationId xmlns:a16="http://schemas.microsoft.com/office/drawing/2014/main" id="{57C3746F-06E5-4E5E-848D-264D4E9DCB26}"/>
                </a:ext>
              </a:extLst>
            </p:cNvPr>
            <p:cNvSpPr>
              <a:spLocks noChangeArrowheads="1"/>
            </p:cNvSpPr>
            <p:nvPr/>
          </p:nvSpPr>
          <p:spPr bwMode="auto">
            <a:xfrm>
              <a:off x="5329801"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5" name="Oval 113">
              <a:extLst>
                <a:ext uri="{FF2B5EF4-FFF2-40B4-BE49-F238E27FC236}">
                  <a16:creationId xmlns:a16="http://schemas.microsoft.com/office/drawing/2014/main" id="{22FEF4F3-3C7D-428B-A3B7-45D45D8FE92B}"/>
                </a:ext>
              </a:extLst>
            </p:cNvPr>
            <p:cNvSpPr>
              <a:spLocks noChangeArrowheads="1"/>
            </p:cNvSpPr>
            <p:nvPr/>
          </p:nvSpPr>
          <p:spPr bwMode="auto">
            <a:xfrm>
              <a:off x="5414484"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6" name="Oval 114">
              <a:extLst>
                <a:ext uri="{FF2B5EF4-FFF2-40B4-BE49-F238E27FC236}">
                  <a16:creationId xmlns:a16="http://schemas.microsoft.com/office/drawing/2014/main" id="{BDCFD030-3102-4A66-8CD4-265160EF4CF1}"/>
                </a:ext>
              </a:extLst>
            </p:cNvPr>
            <p:cNvSpPr>
              <a:spLocks noChangeArrowheads="1"/>
            </p:cNvSpPr>
            <p:nvPr/>
          </p:nvSpPr>
          <p:spPr bwMode="auto">
            <a:xfrm>
              <a:off x="5497174"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7" name="Oval 115">
              <a:extLst>
                <a:ext uri="{FF2B5EF4-FFF2-40B4-BE49-F238E27FC236}">
                  <a16:creationId xmlns:a16="http://schemas.microsoft.com/office/drawing/2014/main" id="{B9231D50-1B25-44A2-AC79-2FE57186B5BD}"/>
                </a:ext>
              </a:extLst>
            </p:cNvPr>
            <p:cNvSpPr>
              <a:spLocks noChangeArrowheads="1"/>
            </p:cNvSpPr>
            <p:nvPr/>
          </p:nvSpPr>
          <p:spPr bwMode="auto">
            <a:xfrm>
              <a:off x="5579865"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8" name="Oval 116">
              <a:extLst>
                <a:ext uri="{FF2B5EF4-FFF2-40B4-BE49-F238E27FC236}">
                  <a16:creationId xmlns:a16="http://schemas.microsoft.com/office/drawing/2014/main" id="{572461D8-74CF-4943-B677-C7D6314C43D8}"/>
                </a:ext>
              </a:extLst>
            </p:cNvPr>
            <p:cNvSpPr>
              <a:spLocks noChangeArrowheads="1"/>
            </p:cNvSpPr>
            <p:nvPr/>
          </p:nvSpPr>
          <p:spPr bwMode="auto">
            <a:xfrm>
              <a:off x="566155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29" name="Oval 117">
              <a:extLst>
                <a:ext uri="{FF2B5EF4-FFF2-40B4-BE49-F238E27FC236}">
                  <a16:creationId xmlns:a16="http://schemas.microsoft.com/office/drawing/2014/main" id="{7DFDEC41-46B3-48D6-BE4F-449CB1DC330B}"/>
                </a:ext>
              </a:extLst>
            </p:cNvPr>
            <p:cNvSpPr>
              <a:spLocks noChangeArrowheads="1"/>
            </p:cNvSpPr>
            <p:nvPr/>
          </p:nvSpPr>
          <p:spPr bwMode="auto">
            <a:xfrm>
              <a:off x="574424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0" name="Oval 118">
              <a:extLst>
                <a:ext uri="{FF2B5EF4-FFF2-40B4-BE49-F238E27FC236}">
                  <a16:creationId xmlns:a16="http://schemas.microsoft.com/office/drawing/2014/main" id="{655FE7B4-C2C8-48B4-8780-9F9E14DEBEDC}"/>
                </a:ext>
              </a:extLst>
            </p:cNvPr>
            <p:cNvSpPr>
              <a:spLocks noChangeArrowheads="1"/>
            </p:cNvSpPr>
            <p:nvPr/>
          </p:nvSpPr>
          <p:spPr bwMode="auto">
            <a:xfrm>
              <a:off x="5826939"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1" name="Oval 119">
              <a:extLst>
                <a:ext uri="{FF2B5EF4-FFF2-40B4-BE49-F238E27FC236}">
                  <a16:creationId xmlns:a16="http://schemas.microsoft.com/office/drawing/2014/main" id="{E29376F1-C2F0-4ACD-849C-30507FF67400}"/>
                </a:ext>
              </a:extLst>
            </p:cNvPr>
            <p:cNvSpPr>
              <a:spLocks noChangeArrowheads="1"/>
            </p:cNvSpPr>
            <p:nvPr/>
          </p:nvSpPr>
          <p:spPr bwMode="auto">
            <a:xfrm>
              <a:off x="5909629"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2" name="Oval 120">
              <a:extLst>
                <a:ext uri="{FF2B5EF4-FFF2-40B4-BE49-F238E27FC236}">
                  <a16:creationId xmlns:a16="http://schemas.microsoft.com/office/drawing/2014/main" id="{50D796F6-0C80-4EFE-BE92-9D6A4EDB74E8}"/>
                </a:ext>
              </a:extLst>
            </p:cNvPr>
            <p:cNvSpPr>
              <a:spLocks noChangeArrowheads="1"/>
            </p:cNvSpPr>
            <p:nvPr/>
          </p:nvSpPr>
          <p:spPr bwMode="auto">
            <a:xfrm>
              <a:off x="599132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3" name="Oval 121">
              <a:extLst>
                <a:ext uri="{FF2B5EF4-FFF2-40B4-BE49-F238E27FC236}">
                  <a16:creationId xmlns:a16="http://schemas.microsoft.com/office/drawing/2014/main" id="{AD34C06E-F961-419B-AE4C-2FBF43C3E231}"/>
                </a:ext>
              </a:extLst>
            </p:cNvPr>
            <p:cNvSpPr>
              <a:spLocks noChangeArrowheads="1"/>
            </p:cNvSpPr>
            <p:nvPr/>
          </p:nvSpPr>
          <p:spPr bwMode="auto">
            <a:xfrm>
              <a:off x="6076007"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4" name="Oval 122">
              <a:extLst>
                <a:ext uri="{FF2B5EF4-FFF2-40B4-BE49-F238E27FC236}">
                  <a16:creationId xmlns:a16="http://schemas.microsoft.com/office/drawing/2014/main" id="{E2CB11BF-22CD-4549-B21D-096B36448077}"/>
                </a:ext>
              </a:extLst>
            </p:cNvPr>
            <p:cNvSpPr>
              <a:spLocks noChangeArrowheads="1"/>
            </p:cNvSpPr>
            <p:nvPr/>
          </p:nvSpPr>
          <p:spPr bwMode="auto">
            <a:xfrm>
              <a:off x="6158696"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5" name="Oval 123">
              <a:extLst>
                <a:ext uri="{FF2B5EF4-FFF2-40B4-BE49-F238E27FC236}">
                  <a16:creationId xmlns:a16="http://schemas.microsoft.com/office/drawing/2014/main" id="{5AE945C3-5F2B-42AA-A8B1-D162DF45AD6A}"/>
                </a:ext>
              </a:extLst>
            </p:cNvPr>
            <p:cNvSpPr>
              <a:spLocks noChangeArrowheads="1"/>
            </p:cNvSpPr>
            <p:nvPr/>
          </p:nvSpPr>
          <p:spPr bwMode="auto">
            <a:xfrm>
              <a:off x="6241386"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6" name="Oval 124">
              <a:extLst>
                <a:ext uri="{FF2B5EF4-FFF2-40B4-BE49-F238E27FC236}">
                  <a16:creationId xmlns:a16="http://schemas.microsoft.com/office/drawing/2014/main" id="{068F6644-9A14-4E0C-8A11-37D52CD6528C}"/>
                </a:ext>
              </a:extLst>
            </p:cNvPr>
            <p:cNvSpPr>
              <a:spLocks noChangeArrowheads="1"/>
            </p:cNvSpPr>
            <p:nvPr/>
          </p:nvSpPr>
          <p:spPr bwMode="auto">
            <a:xfrm>
              <a:off x="6323080"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7" name="Oval 125">
              <a:extLst>
                <a:ext uri="{FF2B5EF4-FFF2-40B4-BE49-F238E27FC236}">
                  <a16:creationId xmlns:a16="http://schemas.microsoft.com/office/drawing/2014/main" id="{3F3D61FB-F8B3-48DD-B716-5777EAEE6322}"/>
                </a:ext>
              </a:extLst>
            </p:cNvPr>
            <p:cNvSpPr>
              <a:spLocks noChangeArrowheads="1"/>
            </p:cNvSpPr>
            <p:nvPr/>
          </p:nvSpPr>
          <p:spPr bwMode="auto">
            <a:xfrm>
              <a:off x="6405771"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8" name="Oval 126">
              <a:extLst>
                <a:ext uri="{FF2B5EF4-FFF2-40B4-BE49-F238E27FC236}">
                  <a16:creationId xmlns:a16="http://schemas.microsoft.com/office/drawing/2014/main" id="{0EB86812-8E25-42B0-A444-74FE209E6E92}"/>
                </a:ext>
              </a:extLst>
            </p:cNvPr>
            <p:cNvSpPr>
              <a:spLocks noChangeArrowheads="1"/>
            </p:cNvSpPr>
            <p:nvPr/>
          </p:nvSpPr>
          <p:spPr bwMode="auto">
            <a:xfrm>
              <a:off x="6488460"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39" name="Oval 127">
              <a:extLst>
                <a:ext uri="{FF2B5EF4-FFF2-40B4-BE49-F238E27FC236}">
                  <a16:creationId xmlns:a16="http://schemas.microsoft.com/office/drawing/2014/main" id="{8CEE2F00-2490-45BE-B952-40C8CAF3D205}"/>
                </a:ext>
              </a:extLst>
            </p:cNvPr>
            <p:cNvSpPr>
              <a:spLocks noChangeArrowheads="1"/>
            </p:cNvSpPr>
            <p:nvPr/>
          </p:nvSpPr>
          <p:spPr bwMode="auto">
            <a:xfrm>
              <a:off x="657015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0" name="Oval 128">
              <a:extLst>
                <a:ext uri="{FF2B5EF4-FFF2-40B4-BE49-F238E27FC236}">
                  <a16:creationId xmlns:a16="http://schemas.microsoft.com/office/drawing/2014/main" id="{D1EBA710-04E9-4F5F-ABD8-A7F6BE77E3C2}"/>
                </a:ext>
              </a:extLst>
            </p:cNvPr>
            <p:cNvSpPr>
              <a:spLocks noChangeArrowheads="1"/>
            </p:cNvSpPr>
            <p:nvPr/>
          </p:nvSpPr>
          <p:spPr bwMode="auto">
            <a:xfrm>
              <a:off x="665284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1" name="Oval 129">
              <a:extLst>
                <a:ext uri="{FF2B5EF4-FFF2-40B4-BE49-F238E27FC236}">
                  <a16:creationId xmlns:a16="http://schemas.microsoft.com/office/drawing/2014/main" id="{CAA8EDD9-2B34-4A3B-A0C5-905392974602}"/>
                </a:ext>
              </a:extLst>
            </p:cNvPr>
            <p:cNvSpPr>
              <a:spLocks noChangeArrowheads="1"/>
            </p:cNvSpPr>
            <p:nvPr/>
          </p:nvSpPr>
          <p:spPr bwMode="auto">
            <a:xfrm>
              <a:off x="6737527"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2" name="Oval 130">
              <a:extLst>
                <a:ext uri="{FF2B5EF4-FFF2-40B4-BE49-F238E27FC236}">
                  <a16:creationId xmlns:a16="http://schemas.microsoft.com/office/drawing/2014/main" id="{E8D07A4C-F7F8-48E2-BE99-51AA49C6837A}"/>
                </a:ext>
              </a:extLst>
            </p:cNvPr>
            <p:cNvSpPr>
              <a:spLocks noChangeArrowheads="1"/>
            </p:cNvSpPr>
            <p:nvPr/>
          </p:nvSpPr>
          <p:spPr bwMode="auto">
            <a:xfrm>
              <a:off x="6820218"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3" name="Oval 131">
              <a:extLst>
                <a:ext uri="{FF2B5EF4-FFF2-40B4-BE49-F238E27FC236}">
                  <a16:creationId xmlns:a16="http://schemas.microsoft.com/office/drawing/2014/main" id="{07750F88-310C-41BF-8CB4-397FF5908702}"/>
                </a:ext>
              </a:extLst>
            </p:cNvPr>
            <p:cNvSpPr>
              <a:spLocks noChangeArrowheads="1"/>
            </p:cNvSpPr>
            <p:nvPr/>
          </p:nvSpPr>
          <p:spPr bwMode="auto">
            <a:xfrm>
              <a:off x="6901911"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4" name="Oval 132">
              <a:extLst>
                <a:ext uri="{FF2B5EF4-FFF2-40B4-BE49-F238E27FC236}">
                  <a16:creationId xmlns:a16="http://schemas.microsoft.com/office/drawing/2014/main" id="{F8B60933-6AA6-4255-B4E3-FA6DE40974D6}"/>
                </a:ext>
              </a:extLst>
            </p:cNvPr>
            <p:cNvSpPr>
              <a:spLocks noChangeArrowheads="1"/>
            </p:cNvSpPr>
            <p:nvPr/>
          </p:nvSpPr>
          <p:spPr bwMode="auto">
            <a:xfrm>
              <a:off x="6984601"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5" name="Oval 133">
              <a:extLst>
                <a:ext uri="{FF2B5EF4-FFF2-40B4-BE49-F238E27FC236}">
                  <a16:creationId xmlns:a16="http://schemas.microsoft.com/office/drawing/2014/main" id="{F6850903-AC25-4D2E-AA14-A1E92229FCA4}"/>
                </a:ext>
              </a:extLst>
            </p:cNvPr>
            <p:cNvSpPr>
              <a:spLocks noChangeArrowheads="1"/>
            </p:cNvSpPr>
            <p:nvPr/>
          </p:nvSpPr>
          <p:spPr bwMode="auto">
            <a:xfrm>
              <a:off x="7067292"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6" name="Oval 134">
              <a:extLst>
                <a:ext uri="{FF2B5EF4-FFF2-40B4-BE49-F238E27FC236}">
                  <a16:creationId xmlns:a16="http://schemas.microsoft.com/office/drawing/2014/main" id="{C9C805BF-A8B1-4DA7-968D-C0F3087202F0}"/>
                </a:ext>
              </a:extLst>
            </p:cNvPr>
            <p:cNvSpPr>
              <a:spLocks noChangeArrowheads="1"/>
            </p:cNvSpPr>
            <p:nvPr/>
          </p:nvSpPr>
          <p:spPr bwMode="auto">
            <a:xfrm>
              <a:off x="7148986"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7" name="Oval 135">
              <a:extLst>
                <a:ext uri="{FF2B5EF4-FFF2-40B4-BE49-F238E27FC236}">
                  <a16:creationId xmlns:a16="http://schemas.microsoft.com/office/drawing/2014/main" id="{FB6A2C84-BBA3-4951-8D24-50555BCF7435}"/>
                </a:ext>
              </a:extLst>
            </p:cNvPr>
            <p:cNvSpPr>
              <a:spLocks noChangeArrowheads="1"/>
            </p:cNvSpPr>
            <p:nvPr/>
          </p:nvSpPr>
          <p:spPr bwMode="auto">
            <a:xfrm>
              <a:off x="723167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8" name="Oval 136">
              <a:extLst>
                <a:ext uri="{FF2B5EF4-FFF2-40B4-BE49-F238E27FC236}">
                  <a16:creationId xmlns:a16="http://schemas.microsoft.com/office/drawing/2014/main" id="{A8FBA41A-3084-410E-9EDE-562141B10BFF}"/>
                </a:ext>
              </a:extLst>
            </p:cNvPr>
            <p:cNvSpPr>
              <a:spLocks noChangeArrowheads="1"/>
            </p:cNvSpPr>
            <p:nvPr/>
          </p:nvSpPr>
          <p:spPr bwMode="auto">
            <a:xfrm>
              <a:off x="7316360"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49" name="Oval 137">
              <a:extLst>
                <a:ext uri="{FF2B5EF4-FFF2-40B4-BE49-F238E27FC236}">
                  <a16:creationId xmlns:a16="http://schemas.microsoft.com/office/drawing/2014/main" id="{0692AED0-AB7E-4865-A13B-45032E387D1E}"/>
                </a:ext>
              </a:extLst>
            </p:cNvPr>
            <p:cNvSpPr>
              <a:spLocks noChangeArrowheads="1"/>
            </p:cNvSpPr>
            <p:nvPr/>
          </p:nvSpPr>
          <p:spPr bwMode="auto">
            <a:xfrm>
              <a:off x="7399049"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0" name="Oval 138">
              <a:extLst>
                <a:ext uri="{FF2B5EF4-FFF2-40B4-BE49-F238E27FC236}">
                  <a16:creationId xmlns:a16="http://schemas.microsoft.com/office/drawing/2014/main" id="{2E7CDA6D-1229-4C84-B10A-8FAF369E89CA}"/>
                </a:ext>
              </a:extLst>
            </p:cNvPr>
            <p:cNvSpPr>
              <a:spLocks noChangeArrowheads="1"/>
            </p:cNvSpPr>
            <p:nvPr/>
          </p:nvSpPr>
          <p:spPr bwMode="auto">
            <a:xfrm>
              <a:off x="7480743"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1" name="Oval 139">
              <a:extLst>
                <a:ext uri="{FF2B5EF4-FFF2-40B4-BE49-F238E27FC236}">
                  <a16:creationId xmlns:a16="http://schemas.microsoft.com/office/drawing/2014/main" id="{1CFC4DBE-CC8D-46AC-95BE-578A177FF6FA}"/>
                </a:ext>
              </a:extLst>
            </p:cNvPr>
            <p:cNvSpPr>
              <a:spLocks noChangeArrowheads="1"/>
            </p:cNvSpPr>
            <p:nvPr/>
          </p:nvSpPr>
          <p:spPr bwMode="auto">
            <a:xfrm>
              <a:off x="7563433"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2" name="Oval 140">
              <a:extLst>
                <a:ext uri="{FF2B5EF4-FFF2-40B4-BE49-F238E27FC236}">
                  <a16:creationId xmlns:a16="http://schemas.microsoft.com/office/drawing/2014/main" id="{C0B4D3C7-9FA6-471A-A528-9287DC0774AC}"/>
                </a:ext>
              </a:extLst>
            </p:cNvPr>
            <p:cNvSpPr>
              <a:spLocks noChangeArrowheads="1"/>
            </p:cNvSpPr>
            <p:nvPr/>
          </p:nvSpPr>
          <p:spPr bwMode="auto">
            <a:xfrm>
              <a:off x="764612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3" name="Oval 141">
              <a:extLst>
                <a:ext uri="{FF2B5EF4-FFF2-40B4-BE49-F238E27FC236}">
                  <a16:creationId xmlns:a16="http://schemas.microsoft.com/office/drawing/2014/main" id="{D2930919-A010-4035-9968-161FA0261EA3}"/>
                </a:ext>
              </a:extLst>
            </p:cNvPr>
            <p:cNvSpPr>
              <a:spLocks noChangeArrowheads="1"/>
            </p:cNvSpPr>
            <p:nvPr/>
          </p:nvSpPr>
          <p:spPr bwMode="auto">
            <a:xfrm>
              <a:off x="772781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4" name="Oval 142">
              <a:extLst>
                <a:ext uri="{FF2B5EF4-FFF2-40B4-BE49-F238E27FC236}">
                  <a16:creationId xmlns:a16="http://schemas.microsoft.com/office/drawing/2014/main" id="{17BA1AA7-6B6F-49DE-9BA2-07C61776A9EA}"/>
                </a:ext>
              </a:extLst>
            </p:cNvPr>
            <p:cNvSpPr>
              <a:spLocks noChangeArrowheads="1"/>
            </p:cNvSpPr>
            <p:nvPr/>
          </p:nvSpPr>
          <p:spPr bwMode="auto">
            <a:xfrm>
              <a:off x="781050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5" name="Oval 143">
              <a:extLst>
                <a:ext uri="{FF2B5EF4-FFF2-40B4-BE49-F238E27FC236}">
                  <a16:creationId xmlns:a16="http://schemas.microsoft.com/office/drawing/2014/main" id="{036FE4B1-26F8-4BA2-8101-C7BDA6F35681}"/>
                </a:ext>
              </a:extLst>
            </p:cNvPr>
            <p:cNvSpPr>
              <a:spLocks noChangeArrowheads="1"/>
            </p:cNvSpPr>
            <p:nvPr/>
          </p:nvSpPr>
          <p:spPr bwMode="auto">
            <a:xfrm>
              <a:off x="789319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6" name="Oval 144">
              <a:extLst>
                <a:ext uri="{FF2B5EF4-FFF2-40B4-BE49-F238E27FC236}">
                  <a16:creationId xmlns:a16="http://schemas.microsoft.com/office/drawing/2014/main" id="{34FD57BE-2A16-4B2C-8052-5A9BFA2640DA}"/>
                </a:ext>
              </a:extLst>
            </p:cNvPr>
            <p:cNvSpPr>
              <a:spLocks noChangeArrowheads="1"/>
            </p:cNvSpPr>
            <p:nvPr/>
          </p:nvSpPr>
          <p:spPr bwMode="auto">
            <a:xfrm>
              <a:off x="4175128"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7" name="Oval 145">
              <a:extLst>
                <a:ext uri="{FF2B5EF4-FFF2-40B4-BE49-F238E27FC236}">
                  <a16:creationId xmlns:a16="http://schemas.microsoft.com/office/drawing/2014/main" id="{D6C88F3A-9F0F-467C-BCAD-70F1C6997449}"/>
                </a:ext>
              </a:extLst>
            </p:cNvPr>
            <p:cNvSpPr>
              <a:spLocks noChangeArrowheads="1"/>
            </p:cNvSpPr>
            <p:nvPr/>
          </p:nvSpPr>
          <p:spPr bwMode="auto">
            <a:xfrm>
              <a:off x="4256821"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8" name="Oval 146">
              <a:extLst>
                <a:ext uri="{FF2B5EF4-FFF2-40B4-BE49-F238E27FC236}">
                  <a16:creationId xmlns:a16="http://schemas.microsoft.com/office/drawing/2014/main" id="{1D32B133-1A15-4F62-8B33-D8582416C095}"/>
                </a:ext>
              </a:extLst>
            </p:cNvPr>
            <p:cNvSpPr>
              <a:spLocks noChangeArrowheads="1"/>
            </p:cNvSpPr>
            <p:nvPr/>
          </p:nvSpPr>
          <p:spPr bwMode="auto">
            <a:xfrm>
              <a:off x="4339511"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59" name="Oval 147">
              <a:extLst>
                <a:ext uri="{FF2B5EF4-FFF2-40B4-BE49-F238E27FC236}">
                  <a16:creationId xmlns:a16="http://schemas.microsoft.com/office/drawing/2014/main" id="{71354907-45F2-4460-A2A4-1D06A26DF277}"/>
                </a:ext>
              </a:extLst>
            </p:cNvPr>
            <p:cNvSpPr>
              <a:spLocks noChangeArrowheads="1"/>
            </p:cNvSpPr>
            <p:nvPr/>
          </p:nvSpPr>
          <p:spPr bwMode="auto">
            <a:xfrm>
              <a:off x="4422202"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0" name="Oval 148">
              <a:extLst>
                <a:ext uri="{FF2B5EF4-FFF2-40B4-BE49-F238E27FC236}">
                  <a16:creationId xmlns:a16="http://schemas.microsoft.com/office/drawing/2014/main" id="{4AED298D-7A35-4D5F-8E35-8DAA72C52586}"/>
                </a:ext>
              </a:extLst>
            </p:cNvPr>
            <p:cNvSpPr>
              <a:spLocks noChangeArrowheads="1"/>
            </p:cNvSpPr>
            <p:nvPr/>
          </p:nvSpPr>
          <p:spPr bwMode="auto">
            <a:xfrm>
              <a:off x="4503895"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1" name="Oval 149">
              <a:extLst>
                <a:ext uri="{FF2B5EF4-FFF2-40B4-BE49-F238E27FC236}">
                  <a16:creationId xmlns:a16="http://schemas.microsoft.com/office/drawing/2014/main" id="{2E22CEC5-03DD-48FA-BACF-139ACF4B0EED}"/>
                </a:ext>
              </a:extLst>
            </p:cNvPr>
            <p:cNvSpPr>
              <a:spLocks noChangeArrowheads="1"/>
            </p:cNvSpPr>
            <p:nvPr/>
          </p:nvSpPr>
          <p:spPr bwMode="auto">
            <a:xfrm>
              <a:off x="4586586"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2" name="Oval 150">
              <a:extLst>
                <a:ext uri="{FF2B5EF4-FFF2-40B4-BE49-F238E27FC236}">
                  <a16:creationId xmlns:a16="http://schemas.microsoft.com/office/drawing/2014/main" id="{AA2E9BD1-BAAB-4E0C-A13C-B5944FE05EA4}"/>
                </a:ext>
              </a:extLst>
            </p:cNvPr>
            <p:cNvSpPr>
              <a:spLocks noChangeArrowheads="1"/>
            </p:cNvSpPr>
            <p:nvPr/>
          </p:nvSpPr>
          <p:spPr bwMode="auto">
            <a:xfrm>
              <a:off x="4669275"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3" name="Oval 151">
              <a:extLst>
                <a:ext uri="{FF2B5EF4-FFF2-40B4-BE49-F238E27FC236}">
                  <a16:creationId xmlns:a16="http://schemas.microsoft.com/office/drawing/2014/main" id="{6C035158-ED7A-4B08-A228-7B0C819CC56F}"/>
                </a:ext>
              </a:extLst>
            </p:cNvPr>
            <p:cNvSpPr>
              <a:spLocks noChangeArrowheads="1"/>
            </p:cNvSpPr>
            <p:nvPr/>
          </p:nvSpPr>
          <p:spPr bwMode="auto">
            <a:xfrm>
              <a:off x="4753958"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4" name="Oval 152">
              <a:extLst>
                <a:ext uri="{FF2B5EF4-FFF2-40B4-BE49-F238E27FC236}">
                  <a16:creationId xmlns:a16="http://schemas.microsoft.com/office/drawing/2014/main" id="{82922706-4C1A-461D-8AFB-5625900A70B1}"/>
                </a:ext>
              </a:extLst>
            </p:cNvPr>
            <p:cNvSpPr>
              <a:spLocks noChangeArrowheads="1"/>
            </p:cNvSpPr>
            <p:nvPr/>
          </p:nvSpPr>
          <p:spPr bwMode="auto">
            <a:xfrm>
              <a:off x="4835653"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5" name="Oval 153">
              <a:extLst>
                <a:ext uri="{FF2B5EF4-FFF2-40B4-BE49-F238E27FC236}">
                  <a16:creationId xmlns:a16="http://schemas.microsoft.com/office/drawing/2014/main" id="{9EB07373-D7AA-4300-AF7F-B101A6AF71CF}"/>
                </a:ext>
              </a:extLst>
            </p:cNvPr>
            <p:cNvSpPr>
              <a:spLocks noChangeArrowheads="1"/>
            </p:cNvSpPr>
            <p:nvPr/>
          </p:nvSpPr>
          <p:spPr bwMode="auto">
            <a:xfrm>
              <a:off x="4918343"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6" name="Oval 154">
              <a:extLst>
                <a:ext uri="{FF2B5EF4-FFF2-40B4-BE49-F238E27FC236}">
                  <a16:creationId xmlns:a16="http://schemas.microsoft.com/office/drawing/2014/main" id="{1024050C-2F0C-4131-9454-96DD8ECD1090}"/>
                </a:ext>
              </a:extLst>
            </p:cNvPr>
            <p:cNvSpPr>
              <a:spLocks noChangeArrowheads="1"/>
            </p:cNvSpPr>
            <p:nvPr/>
          </p:nvSpPr>
          <p:spPr bwMode="auto">
            <a:xfrm>
              <a:off x="5001033"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7" name="Oval 155">
              <a:extLst>
                <a:ext uri="{FF2B5EF4-FFF2-40B4-BE49-F238E27FC236}">
                  <a16:creationId xmlns:a16="http://schemas.microsoft.com/office/drawing/2014/main" id="{8DF8E8D6-B82C-4B88-9AFE-6E007F2883CE}"/>
                </a:ext>
              </a:extLst>
            </p:cNvPr>
            <p:cNvSpPr>
              <a:spLocks noChangeArrowheads="1"/>
            </p:cNvSpPr>
            <p:nvPr/>
          </p:nvSpPr>
          <p:spPr bwMode="auto">
            <a:xfrm>
              <a:off x="5082727"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8" name="Oval 156">
              <a:extLst>
                <a:ext uri="{FF2B5EF4-FFF2-40B4-BE49-F238E27FC236}">
                  <a16:creationId xmlns:a16="http://schemas.microsoft.com/office/drawing/2014/main" id="{E936665D-E474-404F-9BDB-55E7C33AE4E4}"/>
                </a:ext>
              </a:extLst>
            </p:cNvPr>
            <p:cNvSpPr>
              <a:spLocks noChangeArrowheads="1"/>
            </p:cNvSpPr>
            <p:nvPr/>
          </p:nvSpPr>
          <p:spPr bwMode="auto">
            <a:xfrm>
              <a:off x="5165418"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69" name="Oval 157">
              <a:extLst>
                <a:ext uri="{FF2B5EF4-FFF2-40B4-BE49-F238E27FC236}">
                  <a16:creationId xmlns:a16="http://schemas.microsoft.com/office/drawing/2014/main" id="{C40DBA9A-C1FC-417F-8553-2B6B14BDBBC2}"/>
                </a:ext>
              </a:extLst>
            </p:cNvPr>
            <p:cNvSpPr>
              <a:spLocks noChangeArrowheads="1"/>
            </p:cNvSpPr>
            <p:nvPr/>
          </p:nvSpPr>
          <p:spPr bwMode="auto">
            <a:xfrm>
              <a:off x="5248107"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0" name="Oval 158">
              <a:extLst>
                <a:ext uri="{FF2B5EF4-FFF2-40B4-BE49-F238E27FC236}">
                  <a16:creationId xmlns:a16="http://schemas.microsoft.com/office/drawing/2014/main" id="{409B3B2A-6DDD-4628-8EC1-A941938E060B}"/>
                </a:ext>
              </a:extLst>
            </p:cNvPr>
            <p:cNvSpPr>
              <a:spLocks noChangeArrowheads="1"/>
            </p:cNvSpPr>
            <p:nvPr/>
          </p:nvSpPr>
          <p:spPr bwMode="auto">
            <a:xfrm>
              <a:off x="5329801"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1" name="Oval 159">
              <a:extLst>
                <a:ext uri="{FF2B5EF4-FFF2-40B4-BE49-F238E27FC236}">
                  <a16:creationId xmlns:a16="http://schemas.microsoft.com/office/drawing/2014/main" id="{C4A5B5FB-9EA8-4125-8336-1091ACBA9074}"/>
                </a:ext>
              </a:extLst>
            </p:cNvPr>
            <p:cNvSpPr>
              <a:spLocks noChangeArrowheads="1"/>
            </p:cNvSpPr>
            <p:nvPr/>
          </p:nvSpPr>
          <p:spPr bwMode="auto">
            <a:xfrm>
              <a:off x="5414484"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2" name="Oval 160">
              <a:extLst>
                <a:ext uri="{FF2B5EF4-FFF2-40B4-BE49-F238E27FC236}">
                  <a16:creationId xmlns:a16="http://schemas.microsoft.com/office/drawing/2014/main" id="{80885356-61A5-4DAA-B879-07F18920D69C}"/>
                </a:ext>
              </a:extLst>
            </p:cNvPr>
            <p:cNvSpPr>
              <a:spLocks noChangeArrowheads="1"/>
            </p:cNvSpPr>
            <p:nvPr/>
          </p:nvSpPr>
          <p:spPr bwMode="auto">
            <a:xfrm>
              <a:off x="5497174"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3" name="Oval 161">
              <a:extLst>
                <a:ext uri="{FF2B5EF4-FFF2-40B4-BE49-F238E27FC236}">
                  <a16:creationId xmlns:a16="http://schemas.microsoft.com/office/drawing/2014/main" id="{5CEAFE2A-C9BB-4FD6-9280-22C886134955}"/>
                </a:ext>
              </a:extLst>
            </p:cNvPr>
            <p:cNvSpPr>
              <a:spLocks noChangeArrowheads="1"/>
            </p:cNvSpPr>
            <p:nvPr/>
          </p:nvSpPr>
          <p:spPr bwMode="auto">
            <a:xfrm>
              <a:off x="5579865"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4" name="Oval 162">
              <a:extLst>
                <a:ext uri="{FF2B5EF4-FFF2-40B4-BE49-F238E27FC236}">
                  <a16:creationId xmlns:a16="http://schemas.microsoft.com/office/drawing/2014/main" id="{FFDA9937-31C1-4AEB-9A91-79F437396B11}"/>
                </a:ext>
              </a:extLst>
            </p:cNvPr>
            <p:cNvSpPr>
              <a:spLocks noChangeArrowheads="1"/>
            </p:cNvSpPr>
            <p:nvPr/>
          </p:nvSpPr>
          <p:spPr bwMode="auto">
            <a:xfrm>
              <a:off x="5661558"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5" name="Oval 163">
              <a:extLst>
                <a:ext uri="{FF2B5EF4-FFF2-40B4-BE49-F238E27FC236}">
                  <a16:creationId xmlns:a16="http://schemas.microsoft.com/office/drawing/2014/main" id="{E1F7F461-65B8-4E64-B4E9-2FD40AA3A915}"/>
                </a:ext>
              </a:extLst>
            </p:cNvPr>
            <p:cNvSpPr>
              <a:spLocks noChangeArrowheads="1"/>
            </p:cNvSpPr>
            <p:nvPr/>
          </p:nvSpPr>
          <p:spPr bwMode="auto">
            <a:xfrm>
              <a:off x="5744248"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6" name="Oval 164">
              <a:extLst>
                <a:ext uri="{FF2B5EF4-FFF2-40B4-BE49-F238E27FC236}">
                  <a16:creationId xmlns:a16="http://schemas.microsoft.com/office/drawing/2014/main" id="{43694323-D312-4AD9-9560-0452E8E64C2D}"/>
                </a:ext>
              </a:extLst>
            </p:cNvPr>
            <p:cNvSpPr>
              <a:spLocks noChangeArrowheads="1"/>
            </p:cNvSpPr>
            <p:nvPr/>
          </p:nvSpPr>
          <p:spPr bwMode="auto">
            <a:xfrm>
              <a:off x="5826939"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7" name="Oval 165">
              <a:extLst>
                <a:ext uri="{FF2B5EF4-FFF2-40B4-BE49-F238E27FC236}">
                  <a16:creationId xmlns:a16="http://schemas.microsoft.com/office/drawing/2014/main" id="{049AFD58-FFBC-4519-90EB-6B12589C5400}"/>
                </a:ext>
              </a:extLst>
            </p:cNvPr>
            <p:cNvSpPr>
              <a:spLocks noChangeArrowheads="1"/>
            </p:cNvSpPr>
            <p:nvPr/>
          </p:nvSpPr>
          <p:spPr bwMode="auto">
            <a:xfrm>
              <a:off x="5909629"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8" name="Oval 166">
              <a:extLst>
                <a:ext uri="{FF2B5EF4-FFF2-40B4-BE49-F238E27FC236}">
                  <a16:creationId xmlns:a16="http://schemas.microsoft.com/office/drawing/2014/main" id="{7481B65C-4335-4CFD-B82E-23ADBC981CA7}"/>
                </a:ext>
              </a:extLst>
            </p:cNvPr>
            <p:cNvSpPr>
              <a:spLocks noChangeArrowheads="1"/>
            </p:cNvSpPr>
            <p:nvPr/>
          </p:nvSpPr>
          <p:spPr bwMode="auto">
            <a:xfrm>
              <a:off x="599132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79" name="Oval 167">
              <a:extLst>
                <a:ext uri="{FF2B5EF4-FFF2-40B4-BE49-F238E27FC236}">
                  <a16:creationId xmlns:a16="http://schemas.microsoft.com/office/drawing/2014/main" id="{C7A652B6-1949-4770-B841-F435564D2AC5}"/>
                </a:ext>
              </a:extLst>
            </p:cNvPr>
            <p:cNvSpPr>
              <a:spLocks noChangeArrowheads="1"/>
            </p:cNvSpPr>
            <p:nvPr/>
          </p:nvSpPr>
          <p:spPr bwMode="auto">
            <a:xfrm>
              <a:off x="6076007"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0" name="Oval 168">
              <a:extLst>
                <a:ext uri="{FF2B5EF4-FFF2-40B4-BE49-F238E27FC236}">
                  <a16:creationId xmlns:a16="http://schemas.microsoft.com/office/drawing/2014/main" id="{FF759C0C-94AD-410A-A239-F5E80E65E1E9}"/>
                </a:ext>
              </a:extLst>
            </p:cNvPr>
            <p:cNvSpPr>
              <a:spLocks noChangeArrowheads="1"/>
            </p:cNvSpPr>
            <p:nvPr/>
          </p:nvSpPr>
          <p:spPr bwMode="auto">
            <a:xfrm>
              <a:off x="6158696"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1" name="Oval 169">
              <a:extLst>
                <a:ext uri="{FF2B5EF4-FFF2-40B4-BE49-F238E27FC236}">
                  <a16:creationId xmlns:a16="http://schemas.microsoft.com/office/drawing/2014/main" id="{EC2230EF-5C84-4D36-9C65-974E099DB8A8}"/>
                </a:ext>
              </a:extLst>
            </p:cNvPr>
            <p:cNvSpPr>
              <a:spLocks noChangeArrowheads="1"/>
            </p:cNvSpPr>
            <p:nvPr/>
          </p:nvSpPr>
          <p:spPr bwMode="auto">
            <a:xfrm>
              <a:off x="6241386"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2" name="Oval 170">
              <a:extLst>
                <a:ext uri="{FF2B5EF4-FFF2-40B4-BE49-F238E27FC236}">
                  <a16:creationId xmlns:a16="http://schemas.microsoft.com/office/drawing/2014/main" id="{F184A137-8837-48A0-B3A3-DCA1C06B69EE}"/>
                </a:ext>
              </a:extLst>
            </p:cNvPr>
            <p:cNvSpPr>
              <a:spLocks noChangeArrowheads="1"/>
            </p:cNvSpPr>
            <p:nvPr/>
          </p:nvSpPr>
          <p:spPr bwMode="auto">
            <a:xfrm>
              <a:off x="6323080"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3" name="Oval 171">
              <a:extLst>
                <a:ext uri="{FF2B5EF4-FFF2-40B4-BE49-F238E27FC236}">
                  <a16:creationId xmlns:a16="http://schemas.microsoft.com/office/drawing/2014/main" id="{E86C7A0D-4F9D-4578-A6B2-CB0EAEA5652F}"/>
                </a:ext>
              </a:extLst>
            </p:cNvPr>
            <p:cNvSpPr>
              <a:spLocks noChangeArrowheads="1"/>
            </p:cNvSpPr>
            <p:nvPr/>
          </p:nvSpPr>
          <p:spPr bwMode="auto">
            <a:xfrm>
              <a:off x="6405771"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4" name="Oval 172">
              <a:extLst>
                <a:ext uri="{FF2B5EF4-FFF2-40B4-BE49-F238E27FC236}">
                  <a16:creationId xmlns:a16="http://schemas.microsoft.com/office/drawing/2014/main" id="{37C1F72C-C11F-4285-B0DA-13F0BE470B00}"/>
                </a:ext>
              </a:extLst>
            </p:cNvPr>
            <p:cNvSpPr>
              <a:spLocks noChangeArrowheads="1"/>
            </p:cNvSpPr>
            <p:nvPr/>
          </p:nvSpPr>
          <p:spPr bwMode="auto">
            <a:xfrm>
              <a:off x="6488460"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5" name="Oval 173">
              <a:extLst>
                <a:ext uri="{FF2B5EF4-FFF2-40B4-BE49-F238E27FC236}">
                  <a16:creationId xmlns:a16="http://schemas.microsoft.com/office/drawing/2014/main" id="{F0EE4000-BB9C-46FC-A005-1C28B34C72BB}"/>
                </a:ext>
              </a:extLst>
            </p:cNvPr>
            <p:cNvSpPr>
              <a:spLocks noChangeArrowheads="1"/>
            </p:cNvSpPr>
            <p:nvPr/>
          </p:nvSpPr>
          <p:spPr bwMode="auto">
            <a:xfrm>
              <a:off x="657015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6" name="Oval 174">
              <a:extLst>
                <a:ext uri="{FF2B5EF4-FFF2-40B4-BE49-F238E27FC236}">
                  <a16:creationId xmlns:a16="http://schemas.microsoft.com/office/drawing/2014/main" id="{0424BF62-79D9-4EA1-B91D-50DC7596D91D}"/>
                </a:ext>
              </a:extLst>
            </p:cNvPr>
            <p:cNvSpPr>
              <a:spLocks noChangeArrowheads="1"/>
            </p:cNvSpPr>
            <p:nvPr/>
          </p:nvSpPr>
          <p:spPr bwMode="auto">
            <a:xfrm>
              <a:off x="665284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7" name="Oval 175">
              <a:extLst>
                <a:ext uri="{FF2B5EF4-FFF2-40B4-BE49-F238E27FC236}">
                  <a16:creationId xmlns:a16="http://schemas.microsoft.com/office/drawing/2014/main" id="{55A56D78-23BE-443D-BB9F-BDD6D15A230F}"/>
                </a:ext>
              </a:extLst>
            </p:cNvPr>
            <p:cNvSpPr>
              <a:spLocks noChangeArrowheads="1"/>
            </p:cNvSpPr>
            <p:nvPr/>
          </p:nvSpPr>
          <p:spPr bwMode="auto">
            <a:xfrm>
              <a:off x="6737527"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8" name="Oval 176">
              <a:extLst>
                <a:ext uri="{FF2B5EF4-FFF2-40B4-BE49-F238E27FC236}">
                  <a16:creationId xmlns:a16="http://schemas.microsoft.com/office/drawing/2014/main" id="{4E141582-AA8C-444B-8FDC-9DA1FAFA7830}"/>
                </a:ext>
              </a:extLst>
            </p:cNvPr>
            <p:cNvSpPr>
              <a:spLocks noChangeArrowheads="1"/>
            </p:cNvSpPr>
            <p:nvPr/>
          </p:nvSpPr>
          <p:spPr bwMode="auto">
            <a:xfrm>
              <a:off x="6820218"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89" name="Oval 177">
              <a:extLst>
                <a:ext uri="{FF2B5EF4-FFF2-40B4-BE49-F238E27FC236}">
                  <a16:creationId xmlns:a16="http://schemas.microsoft.com/office/drawing/2014/main" id="{718F0A7D-CC19-4301-AC1A-7B523A1FEBC9}"/>
                </a:ext>
              </a:extLst>
            </p:cNvPr>
            <p:cNvSpPr>
              <a:spLocks noChangeArrowheads="1"/>
            </p:cNvSpPr>
            <p:nvPr/>
          </p:nvSpPr>
          <p:spPr bwMode="auto">
            <a:xfrm>
              <a:off x="6901911"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0" name="Oval 178">
              <a:extLst>
                <a:ext uri="{FF2B5EF4-FFF2-40B4-BE49-F238E27FC236}">
                  <a16:creationId xmlns:a16="http://schemas.microsoft.com/office/drawing/2014/main" id="{33BF7889-F337-46E2-96B2-6A530CF1892C}"/>
                </a:ext>
              </a:extLst>
            </p:cNvPr>
            <p:cNvSpPr>
              <a:spLocks noChangeArrowheads="1"/>
            </p:cNvSpPr>
            <p:nvPr/>
          </p:nvSpPr>
          <p:spPr bwMode="auto">
            <a:xfrm>
              <a:off x="6984601"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1" name="Oval 179">
              <a:extLst>
                <a:ext uri="{FF2B5EF4-FFF2-40B4-BE49-F238E27FC236}">
                  <a16:creationId xmlns:a16="http://schemas.microsoft.com/office/drawing/2014/main" id="{D29C51F0-ECF1-4170-AEA2-6CDA304BD73E}"/>
                </a:ext>
              </a:extLst>
            </p:cNvPr>
            <p:cNvSpPr>
              <a:spLocks noChangeArrowheads="1"/>
            </p:cNvSpPr>
            <p:nvPr/>
          </p:nvSpPr>
          <p:spPr bwMode="auto">
            <a:xfrm>
              <a:off x="7067292"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2" name="Oval 180">
              <a:extLst>
                <a:ext uri="{FF2B5EF4-FFF2-40B4-BE49-F238E27FC236}">
                  <a16:creationId xmlns:a16="http://schemas.microsoft.com/office/drawing/2014/main" id="{DABD92CD-37DA-4AAA-B772-EE14A37934A7}"/>
                </a:ext>
              </a:extLst>
            </p:cNvPr>
            <p:cNvSpPr>
              <a:spLocks noChangeArrowheads="1"/>
            </p:cNvSpPr>
            <p:nvPr/>
          </p:nvSpPr>
          <p:spPr bwMode="auto">
            <a:xfrm>
              <a:off x="7148986"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3" name="Oval 181">
              <a:extLst>
                <a:ext uri="{FF2B5EF4-FFF2-40B4-BE49-F238E27FC236}">
                  <a16:creationId xmlns:a16="http://schemas.microsoft.com/office/drawing/2014/main" id="{DDE720B7-A5E4-4841-A4D1-FED3C6A8C7C4}"/>
                </a:ext>
              </a:extLst>
            </p:cNvPr>
            <p:cNvSpPr>
              <a:spLocks noChangeArrowheads="1"/>
            </p:cNvSpPr>
            <p:nvPr/>
          </p:nvSpPr>
          <p:spPr bwMode="auto">
            <a:xfrm>
              <a:off x="7231677"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4" name="Oval 182">
              <a:extLst>
                <a:ext uri="{FF2B5EF4-FFF2-40B4-BE49-F238E27FC236}">
                  <a16:creationId xmlns:a16="http://schemas.microsoft.com/office/drawing/2014/main" id="{752FA406-9F7E-457D-8849-332082962186}"/>
                </a:ext>
              </a:extLst>
            </p:cNvPr>
            <p:cNvSpPr>
              <a:spLocks noChangeArrowheads="1"/>
            </p:cNvSpPr>
            <p:nvPr/>
          </p:nvSpPr>
          <p:spPr bwMode="auto">
            <a:xfrm>
              <a:off x="7316360"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5" name="Oval 183">
              <a:extLst>
                <a:ext uri="{FF2B5EF4-FFF2-40B4-BE49-F238E27FC236}">
                  <a16:creationId xmlns:a16="http://schemas.microsoft.com/office/drawing/2014/main" id="{5937D83C-32A1-41F7-9E6D-C8C58B81BCFB}"/>
                </a:ext>
              </a:extLst>
            </p:cNvPr>
            <p:cNvSpPr>
              <a:spLocks noChangeArrowheads="1"/>
            </p:cNvSpPr>
            <p:nvPr/>
          </p:nvSpPr>
          <p:spPr bwMode="auto">
            <a:xfrm>
              <a:off x="7399049"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6" name="Oval 184">
              <a:extLst>
                <a:ext uri="{FF2B5EF4-FFF2-40B4-BE49-F238E27FC236}">
                  <a16:creationId xmlns:a16="http://schemas.microsoft.com/office/drawing/2014/main" id="{1F28E969-282F-4A49-968C-920F86D0412C}"/>
                </a:ext>
              </a:extLst>
            </p:cNvPr>
            <p:cNvSpPr>
              <a:spLocks noChangeArrowheads="1"/>
            </p:cNvSpPr>
            <p:nvPr/>
          </p:nvSpPr>
          <p:spPr bwMode="auto">
            <a:xfrm>
              <a:off x="7480743"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7" name="Oval 185">
              <a:extLst>
                <a:ext uri="{FF2B5EF4-FFF2-40B4-BE49-F238E27FC236}">
                  <a16:creationId xmlns:a16="http://schemas.microsoft.com/office/drawing/2014/main" id="{BCDA8A80-C6B9-4145-A7D4-D49A288B40F1}"/>
                </a:ext>
              </a:extLst>
            </p:cNvPr>
            <p:cNvSpPr>
              <a:spLocks noChangeArrowheads="1"/>
            </p:cNvSpPr>
            <p:nvPr/>
          </p:nvSpPr>
          <p:spPr bwMode="auto">
            <a:xfrm>
              <a:off x="7563433"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8" name="Oval 186">
              <a:extLst>
                <a:ext uri="{FF2B5EF4-FFF2-40B4-BE49-F238E27FC236}">
                  <a16:creationId xmlns:a16="http://schemas.microsoft.com/office/drawing/2014/main" id="{A5EEC90C-DE9E-4099-9E34-05CD71A5E7F5}"/>
                </a:ext>
              </a:extLst>
            </p:cNvPr>
            <p:cNvSpPr>
              <a:spLocks noChangeArrowheads="1"/>
            </p:cNvSpPr>
            <p:nvPr/>
          </p:nvSpPr>
          <p:spPr bwMode="auto">
            <a:xfrm>
              <a:off x="764612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399" name="Oval 187">
              <a:extLst>
                <a:ext uri="{FF2B5EF4-FFF2-40B4-BE49-F238E27FC236}">
                  <a16:creationId xmlns:a16="http://schemas.microsoft.com/office/drawing/2014/main" id="{ACD50803-713E-4FF6-BEC6-E68D814FCD37}"/>
                </a:ext>
              </a:extLst>
            </p:cNvPr>
            <p:cNvSpPr>
              <a:spLocks noChangeArrowheads="1"/>
            </p:cNvSpPr>
            <p:nvPr/>
          </p:nvSpPr>
          <p:spPr bwMode="auto">
            <a:xfrm>
              <a:off x="4092437"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0" name="Oval 188">
              <a:extLst>
                <a:ext uri="{FF2B5EF4-FFF2-40B4-BE49-F238E27FC236}">
                  <a16:creationId xmlns:a16="http://schemas.microsoft.com/office/drawing/2014/main" id="{2E09A9E0-1F53-4834-8A5F-A265914ACEFC}"/>
                </a:ext>
              </a:extLst>
            </p:cNvPr>
            <p:cNvSpPr>
              <a:spLocks noChangeArrowheads="1"/>
            </p:cNvSpPr>
            <p:nvPr/>
          </p:nvSpPr>
          <p:spPr bwMode="auto">
            <a:xfrm>
              <a:off x="4175128"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1" name="Oval 189">
              <a:extLst>
                <a:ext uri="{FF2B5EF4-FFF2-40B4-BE49-F238E27FC236}">
                  <a16:creationId xmlns:a16="http://schemas.microsoft.com/office/drawing/2014/main" id="{E7BD8B88-1795-4E7D-9DD4-CC23C11A7AE4}"/>
                </a:ext>
              </a:extLst>
            </p:cNvPr>
            <p:cNvSpPr>
              <a:spLocks noChangeArrowheads="1"/>
            </p:cNvSpPr>
            <p:nvPr/>
          </p:nvSpPr>
          <p:spPr bwMode="auto">
            <a:xfrm>
              <a:off x="4256821" y="214947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2" name="Oval 190">
              <a:extLst>
                <a:ext uri="{FF2B5EF4-FFF2-40B4-BE49-F238E27FC236}">
                  <a16:creationId xmlns:a16="http://schemas.microsoft.com/office/drawing/2014/main" id="{D201347B-D2D0-459C-967B-7B00DDAF8166}"/>
                </a:ext>
              </a:extLst>
            </p:cNvPr>
            <p:cNvSpPr>
              <a:spLocks noChangeArrowheads="1"/>
            </p:cNvSpPr>
            <p:nvPr/>
          </p:nvSpPr>
          <p:spPr bwMode="auto">
            <a:xfrm>
              <a:off x="4422202"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3" name="Oval 191">
              <a:extLst>
                <a:ext uri="{FF2B5EF4-FFF2-40B4-BE49-F238E27FC236}">
                  <a16:creationId xmlns:a16="http://schemas.microsoft.com/office/drawing/2014/main" id="{572020BB-9026-4F6C-B779-B8D521954DB9}"/>
                </a:ext>
              </a:extLst>
            </p:cNvPr>
            <p:cNvSpPr>
              <a:spLocks noChangeArrowheads="1"/>
            </p:cNvSpPr>
            <p:nvPr/>
          </p:nvSpPr>
          <p:spPr bwMode="auto">
            <a:xfrm>
              <a:off x="4503895"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4" name="Oval 192">
              <a:extLst>
                <a:ext uri="{FF2B5EF4-FFF2-40B4-BE49-F238E27FC236}">
                  <a16:creationId xmlns:a16="http://schemas.microsoft.com/office/drawing/2014/main" id="{B53024A8-186D-483A-8352-75FDB77E0979}"/>
                </a:ext>
              </a:extLst>
            </p:cNvPr>
            <p:cNvSpPr>
              <a:spLocks noChangeArrowheads="1"/>
            </p:cNvSpPr>
            <p:nvPr/>
          </p:nvSpPr>
          <p:spPr bwMode="auto">
            <a:xfrm>
              <a:off x="4586586"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5" name="Oval 193">
              <a:extLst>
                <a:ext uri="{FF2B5EF4-FFF2-40B4-BE49-F238E27FC236}">
                  <a16:creationId xmlns:a16="http://schemas.microsoft.com/office/drawing/2014/main" id="{F6F0ED57-B42B-4AF5-BFFB-A24635CF4AD3}"/>
                </a:ext>
              </a:extLst>
            </p:cNvPr>
            <p:cNvSpPr>
              <a:spLocks noChangeArrowheads="1"/>
            </p:cNvSpPr>
            <p:nvPr/>
          </p:nvSpPr>
          <p:spPr bwMode="auto">
            <a:xfrm>
              <a:off x="4669275"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6" name="Oval 194">
              <a:extLst>
                <a:ext uri="{FF2B5EF4-FFF2-40B4-BE49-F238E27FC236}">
                  <a16:creationId xmlns:a16="http://schemas.microsoft.com/office/drawing/2014/main" id="{318CBDA5-97B6-4628-B56C-4EE96E7F01D6}"/>
                </a:ext>
              </a:extLst>
            </p:cNvPr>
            <p:cNvSpPr>
              <a:spLocks noChangeArrowheads="1"/>
            </p:cNvSpPr>
            <p:nvPr/>
          </p:nvSpPr>
          <p:spPr bwMode="auto">
            <a:xfrm>
              <a:off x="4753958"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7" name="Oval 195">
              <a:extLst>
                <a:ext uri="{FF2B5EF4-FFF2-40B4-BE49-F238E27FC236}">
                  <a16:creationId xmlns:a16="http://schemas.microsoft.com/office/drawing/2014/main" id="{90030FA0-3685-469F-9B7F-D3E1C0F0563E}"/>
                </a:ext>
              </a:extLst>
            </p:cNvPr>
            <p:cNvSpPr>
              <a:spLocks noChangeArrowheads="1"/>
            </p:cNvSpPr>
            <p:nvPr/>
          </p:nvSpPr>
          <p:spPr bwMode="auto">
            <a:xfrm>
              <a:off x="4835653" y="214947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8" name="Oval 196">
              <a:extLst>
                <a:ext uri="{FF2B5EF4-FFF2-40B4-BE49-F238E27FC236}">
                  <a16:creationId xmlns:a16="http://schemas.microsoft.com/office/drawing/2014/main" id="{4B7443BB-7A23-4A34-8020-380A61875399}"/>
                </a:ext>
              </a:extLst>
            </p:cNvPr>
            <p:cNvSpPr>
              <a:spLocks noChangeArrowheads="1"/>
            </p:cNvSpPr>
            <p:nvPr/>
          </p:nvSpPr>
          <p:spPr bwMode="auto">
            <a:xfrm>
              <a:off x="4918343"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09" name="Oval 197">
              <a:extLst>
                <a:ext uri="{FF2B5EF4-FFF2-40B4-BE49-F238E27FC236}">
                  <a16:creationId xmlns:a16="http://schemas.microsoft.com/office/drawing/2014/main" id="{C5DA647D-E8C7-4F21-81EC-CB5124657EF4}"/>
                </a:ext>
              </a:extLst>
            </p:cNvPr>
            <p:cNvSpPr>
              <a:spLocks noChangeArrowheads="1"/>
            </p:cNvSpPr>
            <p:nvPr/>
          </p:nvSpPr>
          <p:spPr bwMode="auto">
            <a:xfrm>
              <a:off x="5001033"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0" name="Oval 198">
              <a:extLst>
                <a:ext uri="{FF2B5EF4-FFF2-40B4-BE49-F238E27FC236}">
                  <a16:creationId xmlns:a16="http://schemas.microsoft.com/office/drawing/2014/main" id="{DD09C034-5A95-4521-8496-7FB4464E3723}"/>
                </a:ext>
              </a:extLst>
            </p:cNvPr>
            <p:cNvSpPr>
              <a:spLocks noChangeArrowheads="1"/>
            </p:cNvSpPr>
            <p:nvPr/>
          </p:nvSpPr>
          <p:spPr bwMode="auto">
            <a:xfrm>
              <a:off x="5082727"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1" name="Oval 199">
              <a:extLst>
                <a:ext uri="{FF2B5EF4-FFF2-40B4-BE49-F238E27FC236}">
                  <a16:creationId xmlns:a16="http://schemas.microsoft.com/office/drawing/2014/main" id="{B8C582BA-BEA2-40D9-AA38-0D4007373998}"/>
                </a:ext>
              </a:extLst>
            </p:cNvPr>
            <p:cNvSpPr>
              <a:spLocks noChangeArrowheads="1"/>
            </p:cNvSpPr>
            <p:nvPr/>
          </p:nvSpPr>
          <p:spPr bwMode="auto">
            <a:xfrm>
              <a:off x="5165418"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2" name="Oval 200">
              <a:extLst>
                <a:ext uri="{FF2B5EF4-FFF2-40B4-BE49-F238E27FC236}">
                  <a16:creationId xmlns:a16="http://schemas.microsoft.com/office/drawing/2014/main" id="{B3748FF4-88C6-4830-A421-EE1CCC9137FB}"/>
                </a:ext>
              </a:extLst>
            </p:cNvPr>
            <p:cNvSpPr>
              <a:spLocks noChangeArrowheads="1"/>
            </p:cNvSpPr>
            <p:nvPr/>
          </p:nvSpPr>
          <p:spPr bwMode="auto">
            <a:xfrm>
              <a:off x="5248107"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3" name="Oval 201">
              <a:extLst>
                <a:ext uri="{FF2B5EF4-FFF2-40B4-BE49-F238E27FC236}">
                  <a16:creationId xmlns:a16="http://schemas.microsoft.com/office/drawing/2014/main" id="{1C4746A0-81F2-474F-B0AB-6904D5E9D655}"/>
                </a:ext>
              </a:extLst>
            </p:cNvPr>
            <p:cNvSpPr>
              <a:spLocks noChangeArrowheads="1"/>
            </p:cNvSpPr>
            <p:nvPr/>
          </p:nvSpPr>
          <p:spPr bwMode="auto">
            <a:xfrm>
              <a:off x="5329801"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4" name="Oval 202">
              <a:extLst>
                <a:ext uri="{FF2B5EF4-FFF2-40B4-BE49-F238E27FC236}">
                  <a16:creationId xmlns:a16="http://schemas.microsoft.com/office/drawing/2014/main" id="{7949F9FA-01D2-4EF2-8E3E-F7F76443D26B}"/>
                </a:ext>
              </a:extLst>
            </p:cNvPr>
            <p:cNvSpPr>
              <a:spLocks noChangeArrowheads="1"/>
            </p:cNvSpPr>
            <p:nvPr/>
          </p:nvSpPr>
          <p:spPr bwMode="auto">
            <a:xfrm>
              <a:off x="5414484" y="214947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5" name="Oval 203">
              <a:extLst>
                <a:ext uri="{FF2B5EF4-FFF2-40B4-BE49-F238E27FC236}">
                  <a16:creationId xmlns:a16="http://schemas.microsoft.com/office/drawing/2014/main" id="{36CBFC1C-59AB-4FD3-A441-345A7D95D077}"/>
                </a:ext>
              </a:extLst>
            </p:cNvPr>
            <p:cNvSpPr>
              <a:spLocks noChangeArrowheads="1"/>
            </p:cNvSpPr>
            <p:nvPr/>
          </p:nvSpPr>
          <p:spPr bwMode="auto">
            <a:xfrm>
              <a:off x="5497174" y="214947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6" name="Oval 204">
              <a:extLst>
                <a:ext uri="{FF2B5EF4-FFF2-40B4-BE49-F238E27FC236}">
                  <a16:creationId xmlns:a16="http://schemas.microsoft.com/office/drawing/2014/main" id="{16B8C09E-F9C9-45F7-966A-038F9DD927CC}"/>
                </a:ext>
              </a:extLst>
            </p:cNvPr>
            <p:cNvSpPr>
              <a:spLocks noChangeArrowheads="1"/>
            </p:cNvSpPr>
            <p:nvPr/>
          </p:nvSpPr>
          <p:spPr bwMode="auto">
            <a:xfrm>
              <a:off x="5579865"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7" name="Oval 205">
              <a:extLst>
                <a:ext uri="{FF2B5EF4-FFF2-40B4-BE49-F238E27FC236}">
                  <a16:creationId xmlns:a16="http://schemas.microsoft.com/office/drawing/2014/main" id="{D0279929-95A6-43DD-904A-209A975884B0}"/>
                </a:ext>
              </a:extLst>
            </p:cNvPr>
            <p:cNvSpPr>
              <a:spLocks noChangeArrowheads="1"/>
            </p:cNvSpPr>
            <p:nvPr/>
          </p:nvSpPr>
          <p:spPr bwMode="auto">
            <a:xfrm>
              <a:off x="5661558"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8" name="Oval 417">
              <a:extLst>
                <a:ext uri="{FF2B5EF4-FFF2-40B4-BE49-F238E27FC236}">
                  <a16:creationId xmlns:a16="http://schemas.microsoft.com/office/drawing/2014/main" id="{B0FAFA15-C11D-40A8-A8C7-91F966538812}"/>
                </a:ext>
              </a:extLst>
            </p:cNvPr>
            <p:cNvSpPr>
              <a:spLocks noChangeArrowheads="1"/>
            </p:cNvSpPr>
            <p:nvPr/>
          </p:nvSpPr>
          <p:spPr bwMode="auto">
            <a:xfrm>
              <a:off x="5744250"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19" name="Oval 418">
              <a:extLst>
                <a:ext uri="{FF2B5EF4-FFF2-40B4-BE49-F238E27FC236}">
                  <a16:creationId xmlns:a16="http://schemas.microsoft.com/office/drawing/2014/main" id="{9EE5C1BF-EAC6-4109-A191-26BC60A768DA}"/>
                </a:ext>
              </a:extLst>
            </p:cNvPr>
            <p:cNvSpPr>
              <a:spLocks noChangeArrowheads="1"/>
            </p:cNvSpPr>
            <p:nvPr/>
          </p:nvSpPr>
          <p:spPr bwMode="auto">
            <a:xfrm>
              <a:off x="5826940"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0" name="Oval 419">
              <a:extLst>
                <a:ext uri="{FF2B5EF4-FFF2-40B4-BE49-F238E27FC236}">
                  <a16:creationId xmlns:a16="http://schemas.microsoft.com/office/drawing/2014/main" id="{20DB2A8C-4137-42E3-90FD-E5A9063E3913}"/>
                </a:ext>
              </a:extLst>
            </p:cNvPr>
            <p:cNvSpPr>
              <a:spLocks noChangeArrowheads="1"/>
            </p:cNvSpPr>
            <p:nvPr/>
          </p:nvSpPr>
          <p:spPr bwMode="auto">
            <a:xfrm>
              <a:off x="5909630"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1" name="Oval 420">
              <a:extLst>
                <a:ext uri="{FF2B5EF4-FFF2-40B4-BE49-F238E27FC236}">
                  <a16:creationId xmlns:a16="http://schemas.microsoft.com/office/drawing/2014/main" id="{7CC034A3-9B95-40F4-917C-EA19684AD624}"/>
                </a:ext>
              </a:extLst>
            </p:cNvPr>
            <p:cNvSpPr>
              <a:spLocks noChangeArrowheads="1"/>
            </p:cNvSpPr>
            <p:nvPr/>
          </p:nvSpPr>
          <p:spPr bwMode="auto">
            <a:xfrm>
              <a:off x="5991324"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2" name="Oval 421">
              <a:extLst>
                <a:ext uri="{FF2B5EF4-FFF2-40B4-BE49-F238E27FC236}">
                  <a16:creationId xmlns:a16="http://schemas.microsoft.com/office/drawing/2014/main" id="{D06B522E-90EE-419F-B856-9919CDB42E7C}"/>
                </a:ext>
              </a:extLst>
            </p:cNvPr>
            <p:cNvSpPr>
              <a:spLocks noChangeArrowheads="1"/>
            </p:cNvSpPr>
            <p:nvPr/>
          </p:nvSpPr>
          <p:spPr bwMode="auto">
            <a:xfrm>
              <a:off x="6076007" y="214947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3" name="Oval 422">
              <a:extLst>
                <a:ext uri="{FF2B5EF4-FFF2-40B4-BE49-F238E27FC236}">
                  <a16:creationId xmlns:a16="http://schemas.microsoft.com/office/drawing/2014/main" id="{953EDA0C-57BE-45B2-8675-F6EBB4D1E2FC}"/>
                </a:ext>
              </a:extLst>
            </p:cNvPr>
            <p:cNvSpPr>
              <a:spLocks noChangeArrowheads="1"/>
            </p:cNvSpPr>
            <p:nvPr/>
          </p:nvSpPr>
          <p:spPr bwMode="auto">
            <a:xfrm>
              <a:off x="6158697"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4" name="Oval 423">
              <a:extLst>
                <a:ext uri="{FF2B5EF4-FFF2-40B4-BE49-F238E27FC236}">
                  <a16:creationId xmlns:a16="http://schemas.microsoft.com/office/drawing/2014/main" id="{D3914461-600F-446E-9B2C-C18828F6E33B}"/>
                </a:ext>
              </a:extLst>
            </p:cNvPr>
            <p:cNvSpPr>
              <a:spLocks noChangeArrowheads="1"/>
            </p:cNvSpPr>
            <p:nvPr/>
          </p:nvSpPr>
          <p:spPr bwMode="auto">
            <a:xfrm>
              <a:off x="6241387"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5" name="Oval 424">
              <a:extLst>
                <a:ext uri="{FF2B5EF4-FFF2-40B4-BE49-F238E27FC236}">
                  <a16:creationId xmlns:a16="http://schemas.microsoft.com/office/drawing/2014/main" id="{65EC38AE-99F2-43A6-9891-5A0D206F6BE2}"/>
                </a:ext>
              </a:extLst>
            </p:cNvPr>
            <p:cNvSpPr>
              <a:spLocks noChangeArrowheads="1"/>
            </p:cNvSpPr>
            <p:nvPr/>
          </p:nvSpPr>
          <p:spPr bwMode="auto">
            <a:xfrm>
              <a:off x="6323082"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6" name="Oval 425">
              <a:extLst>
                <a:ext uri="{FF2B5EF4-FFF2-40B4-BE49-F238E27FC236}">
                  <a16:creationId xmlns:a16="http://schemas.microsoft.com/office/drawing/2014/main" id="{FAF001AF-FCAA-41D8-9E16-314C1E0E0BA5}"/>
                </a:ext>
              </a:extLst>
            </p:cNvPr>
            <p:cNvSpPr>
              <a:spLocks noChangeArrowheads="1"/>
            </p:cNvSpPr>
            <p:nvPr/>
          </p:nvSpPr>
          <p:spPr bwMode="auto">
            <a:xfrm>
              <a:off x="6405772"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7" name="Oval 426">
              <a:extLst>
                <a:ext uri="{FF2B5EF4-FFF2-40B4-BE49-F238E27FC236}">
                  <a16:creationId xmlns:a16="http://schemas.microsoft.com/office/drawing/2014/main" id="{17B4251E-22C0-4864-97C9-B61F0E6A2141}"/>
                </a:ext>
              </a:extLst>
            </p:cNvPr>
            <p:cNvSpPr>
              <a:spLocks noChangeArrowheads="1"/>
            </p:cNvSpPr>
            <p:nvPr/>
          </p:nvSpPr>
          <p:spPr bwMode="auto">
            <a:xfrm>
              <a:off x="6488462"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8" name="Oval 427">
              <a:extLst>
                <a:ext uri="{FF2B5EF4-FFF2-40B4-BE49-F238E27FC236}">
                  <a16:creationId xmlns:a16="http://schemas.microsoft.com/office/drawing/2014/main" id="{819C597A-6F16-41F0-AFA4-12BE2D32650C}"/>
                </a:ext>
              </a:extLst>
            </p:cNvPr>
            <p:cNvSpPr>
              <a:spLocks noChangeArrowheads="1"/>
            </p:cNvSpPr>
            <p:nvPr/>
          </p:nvSpPr>
          <p:spPr bwMode="auto">
            <a:xfrm>
              <a:off x="6570156"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29" name="Oval 428">
              <a:extLst>
                <a:ext uri="{FF2B5EF4-FFF2-40B4-BE49-F238E27FC236}">
                  <a16:creationId xmlns:a16="http://schemas.microsoft.com/office/drawing/2014/main" id="{38D38827-975B-4612-9A64-792B6E8D1BAA}"/>
                </a:ext>
              </a:extLst>
            </p:cNvPr>
            <p:cNvSpPr>
              <a:spLocks noChangeArrowheads="1"/>
            </p:cNvSpPr>
            <p:nvPr/>
          </p:nvSpPr>
          <p:spPr bwMode="auto">
            <a:xfrm>
              <a:off x="6652846"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0" name="Oval 429">
              <a:extLst>
                <a:ext uri="{FF2B5EF4-FFF2-40B4-BE49-F238E27FC236}">
                  <a16:creationId xmlns:a16="http://schemas.microsoft.com/office/drawing/2014/main" id="{6988660F-D876-42F0-92A5-ACE72D8A528C}"/>
                </a:ext>
              </a:extLst>
            </p:cNvPr>
            <p:cNvSpPr>
              <a:spLocks noChangeArrowheads="1"/>
            </p:cNvSpPr>
            <p:nvPr/>
          </p:nvSpPr>
          <p:spPr bwMode="auto">
            <a:xfrm>
              <a:off x="6737529"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1" name="Oval 430">
              <a:extLst>
                <a:ext uri="{FF2B5EF4-FFF2-40B4-BE49-F238E27FC236}">
                  <a16:creationId xmlns:a16="http://schemas.microsoft.com/office/drawing/2014/main" id="{51295019-600F-4E96-808E-272813647FAD}"/>
                </a:ext>
              </a:extLst>
            </p:cNvPr>
            <p:cNvSpPr>
              <a:spLocks noChangeArrowheads="1"/>
            </p:cNvSpPr>
            <p:nvPr/>
          </p:nvSpPr>
          <p:spPr bwMode="auto">
            <a:xfrm>
              <a:off x="6820220"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2" name="Oval 431">
              <a:extLst>
                <a:ext uri="{FF2B5EF4-FFF2-40B4-BE49-F238E27FC236}">
                  <a16:creationId xmlns:a16="http://schemas.microsoft.com/office/drawing/2014/main" id="{23354FD9-595C-447F-9FCD-F4DE82E051D5}"/>
                </a:ext>
              </a:extLst>
            </p:cNvPr>
            <p:cNvSpPr>
              <a:spLocks noChangeArrowheads="1"/>
            </p:cNvSpPr>
            <p:nvPr/>
          </p:nvSpPr>
          <p:spPr bwMode="auto">
            <a:xfrm>
              <a:off x="6901913"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3" name="Oval 432">
              <a:extLst>
                <a:ext uri="{FF2B5EF4-FFF2-40B4-BE49-F238E27FC236}">
                  <a16:creationId xmlns:a16="http://schemas.microsoft.com/office/drawing/2014/main" id="{9895AECC-7A0D-44B7-80D9-6BE55FF178B6}"/>
                </a:ext>
              </a:extLst>
            </p:cNvPr>
            <p:cNvSpPr>
              <a:spLocks noChangeArrowheads="1"/>
            </p:cNvSpPr>
            <p:nvPr/>
          </p:nvSpPr>
          <p:spPr bwMode="auto">
            <a:xfrm>
              <a:off x="6984603"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4" name="Oval 433">
              <a:extLst>
                <a:ext uri="{FF2B5EF4-FFF2-40B4-BE49-F238E27FC236}">
                  <a16:creationId xmlns:a16="http://schemas.microsoft.com/office/drawing/2014/main" id="{CE0B46A4-2C37-430D-850D-4243E570D8E8}"/>
                </a:ext>
              </a:extLst>
            </p:cNvPr>
            <p:cNvSpPr>
              <a:spLocks noChangeArrowheads="1"/>
            </p:cNvSpPr>
            <p:nvPr/>
          </p:nvSpPr>
          <p:spPr bwMode="auto">
            <a:xfrm>
              <a:off x="7067293" y="214947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5" name="Oval 434">
              <a:extLst>
                <a:ext uri="{FF2B5EF4-FFF2-40B4-BE49-F238E27FC236}">
                  <a16:creationId xmlns:a16="http://schemas.microsoft.com/office/drawing/2014/main" id="{DCC89259-91FA-4605-8A82-1D3B3AA530D3}"/>
                </a:ext>
              </a:extLst>
            </p:cNvPr>
            <p:cNvSpPr>
              <a:spLocks noChangeArrowheads="1"/>
            </p:cNvSpPr>
            <p:nvPr/>
          </p:nvSpPr>
          <p:spPr bwMode="auto">
            <a:xfrm>
              <a:off x="7148988"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6" name="Oval 435">
              <a:extLst>
                <a:ext uri="{FF2B5EF4-FFF2-40B4-BE49-F238E27FC236}">
                  <a16:creationId xmlns:a16="http://schemas.microsoft.com/office/drawing/2014/main" id="{41F11908-A87B-4135-A202-399CAF19F8D1}"/>
                </a:ext>
              </a:extLst>
            </p:cNvPr>
            <p:cNvSpPr>
              <a:spLocks noChangeArrowheads="1"/>
            </p:cNvSpPr>
            <p:nvPr/>
          </p:nvSpPr>
          <p:spPr bwMode="auto">
            <a:xfrm>
              <a:off x="7231678"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7" name="Oval 436">
              <a:extLst>
                <a:ext uri="{FF2B5EF4-FFF2-40B4-BE49-F238E27FC236}">
                  <a16:creationId xmlns:a16="http://schemas.microsoft.com/office/drawing/2014/main" id="{B236B455-217C-4D24-8882-BBCE5D9E6685}"/>
                </a:ext>
              </a:extLst>
            </p:cNvPr>
            <p:cNvSpPr>
              <a:spLocks noChangeArrowheads="1"/>
            </p:cNvSpPr>
            <p:nvPr/>
          </p:nvSpPr>
          <p:spPr bwMode="auto">
            <a:xfrm>
              <a:off x="7399051" y="214947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8" name="Oval 437">
              <a:extLst>
                <a:ext uri="{FF2B5EF4-FFF2-40B4-BE49-F238E27FC236}">
                  <a16:creationId xmlns:a16="http://schemas.microsoft.com/office/drawing/2014/main" id="{0C4C85FA-1875-46BA-B027-E1BF1ED2DA4E}"/>
                </a:ext>
              </a:extLst>
            </p:cNvPr>
            <p:cNvSpPr>
              <a:spLocks noChangeArrowheads="1"/>
            </p:cNvSpPr>
            <p:nvPr/>
          </p:nvSpPr>
          <p:spPr bwMode="auto">
            <a:xfrm>
              <a:off x="7480744"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39" name="Oval 438">
              <a:extLst>
                <a:ext uri="{FF2B5EF4-FFF2-40B4-BE49-F238E27FC236}">
                  <a16:creationId xmlns:a16="http://schemas.microsoft.com/office/drawing/2014/main" id="{435B1DF8-E961-47EB-9663-24D9BD40D108}"/>
                </a:ext>
              </a:extLst>
            </p:cNvPr>
            <p:cNvSpPr>
              <a:spLocks noChangeArrowheads="1"/>
            </p:cNvSpPr>
            <p:nvPr/>
          </p:nvSpPr>
          <p:spPr bwMode="auto">
            <a:xfrm>
              <a:off x="7563435" y="214947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0" name="Oval 439">
              <a:extLst>
                <a:ext uri="{FF2B5EF4-FFF2-40B4-BE49-F238E27FC236}">
                  <a16:creationId xmlns:a16="http://schemas.microsoft.com/office/drawing/2014/main" id="{D62FC32E-FEC7-4479-A07B-0A5E709DC36E}"/>
                </a:ext>
              </a:extLst>
            </p:cNvPr>
            <p:cNvSpPr>
              <a:spLocks noChangeArrowheads="1"/>
            </p:cNvSpPr>
            <p:nvPr/>
          </p:nvSpPr>
          <p:spPr bwMode="auto">
            <a:xfrm>
              <a:off x="4092438"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1" name="Oval 440">
              <a:extLst>
                <a:ext uri="{FF2B5EF4-FFF2-40B4-BE49-F238E27FC236}">
                  <a16:creationId xmlns:a16="http://schemas.microsoft.com/office/drawing/2014/main" id="{B2F46A5F-4E1F-4D4E-9906-82D4BF9B7B37}"/>
                </a:ext>
              </a:extLst>
            </p:cNvPr>
            <p:cNvSpPr>
              <a:spLocks noChangeArrowheads="1"/>
            </p:cNvSpPr>
            <p:nvPr/>
          </p:nvSpPr>
          <p:spPr bwMode="auto">
            <a:xfrm>
              <a:off x="4175129"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2" name="Oval 441">
              <a:extLst>
                <a:ext uri="{FF2B5EF4-FFF2-40B4-BE49-F238E27FC236}">
                  <a16:creationId xmlns:a16="http://schemas.microsoft.com/office/drawing/2014/main" id="{69935B24-E696-4893-BEB6-3A6C9FB648F1}"/>
                </a:ext>
              </a:extLst>
            </p:cNvPr>
            <p:cNvSpPr>
              <a:spLocks noChangeArrowheads="1"/>
            </p:cNvSpPr>
            <p:nvPr/>
          </p:nvSpPr>
          <p:spPr bwMode="auto">
            <a:xfrm>
              <a:off x="4256822"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3" name="Oval 442">
              <a:extLst>
                <a:ext uri="{FF2B5EF4-FFF2-40B4-BE49-F238E27FC236}">
                  <a16:creationId xmlns:a16="http://schemas.microsoft.com/office/drawing/2014/main" id="{B909CEEC-8B2C-4A22-B43B-41F5A5C21405}"/>
                </a:ext>
              </a:extLst>
            </p:cNvPr>
            <p:cNvSpPr>
              <a:spLocks noChangeArrowheads="1"/>
            </p:cNvSpPr>
            <p:nvPr/>
          </p:nvSpPr>
          <p:spPr bwMode="auto">
            <a:xfrm>
              <a:off x="4422203"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4" name="Oval 443">
              <a:extLst>
                <a:ext uri="{FF2B5EF4-FFF2-40B4-BE49-F238E27FC236}">
                  <a16:creationId xmlns:a16="http://schemas.microsoft.com/office/drawing/2014/main" id="{0D409716-722B-4482-B800-3C351E1AA334}"/>
                </a:ext>
              </a:extLst>
            </p:cNvPr>
            <p:cNvSpPr>
              <a:spLocks noChangeArrowheads="1"/>
            </p:cNvSpPr>
            <p:nvPr/>
          </p:nvSpPr>
          <p:spPr bwMode="auto">
            <a:xfrm>
              <a:off x="4503897"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5" name="Oval 444">
              <a:extLst>
                <a:ext uri="{FF2B5EF4-FFF2-40B4-BE49-F238E27FC236}">
                  <a16:creationId xmlns:a16="http://schemas.microsoft.com/office/drawing/2014/main" id="{4A608F43-1B88-4CF4-9F26-34A33CD7DDF4}"/>
                </a:ext>
              </a:extLst>
            </p:cNvPr>
            <p:cNvSpPr>
              <a:spLocks noChangeArrowheads="1"/>
            </p:cNvSpPr>
            <p:nvPr/>
          </p:nvSpPr>
          <p:spPr bwMode="auto">
            <a:xfrm>
              <a:off x="4586586"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6" name="Oval 445">
              <a:extLst>
                <a:ext uri="{FF2B5EF4-FFF2-40B4-BE49-F238E27FC236}">
                  <a16:creationId xmlns:a16="http://schemas.microsoft.com/office/drawing/2014/main" id="{DE97A079-EB6E-497F-B36C-3326C73E3503}"/>
                </a:ext>
              </a:extLst>
            </p:cNvPr>
            <p:cNvSpPr>
              <a:spLocks noChangeArrowheads="1"/>
            </p:cNvSpPr>
            <p:nvPr/>
          </p:nvSpPr>
          <p:spPr bwMode="auto">
            <a:xfrm>
              <a:off x="4669277"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7" name="Oval 446">
              <a:extLst>
                <a:ext uri="{FF2B5EF4-FFF2-40B4-BE49-F238E27FC236}">
                  <a16:creationId xmlns:a16="http://schemas.microsoft.com/office/drawing/2014/main" id="{4CBE4F4F-9B74-4EB2-813F-49410523B880}"/>
                </a:ext>
              </a:extLst>
            </p:cNvPr>
            <p:cNvSpPr>
              <a:spLocks noChangeArrowheads="1"/>
            </p:cNvSpPr>
            <p:nvPr/>
          </p:nvSpPr>
          <p:spPr bwMode="auto">
            <a:xfrm>
              <a:off x="4753960"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8" name="Oval 447">
              <a:extLst>
                <a:ext uri="{FF2B5EF4-FFF2-40B4-BE49-F238E27FC236}">
                  <a16:creationId xmlns:a16="http://schemas.microsoft.com/office/drawing/2014/main" id="{FBDA5A64-658A-43EE-9157-206AA8F73A9A}"/>
                </a:ext>
              </a:extLst>
            </p:cNvPr>
            <p:cNvSpPr>
              <a:spLocks noChangeArrowheads="1"/>
            </p:cNvSpPr>
            <p:nvPr/>
          </p:nvSpPr>
          <p:spPr bwMode="auto">
            <a:xfrm>
              <a:off x="4835654"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49" name="Oval 448">
              <a:extLst>
                <a:ext uri="{FF2B5EF4-FFF2-40B4-BE49-F238E27FC236}">
                  <a16:creationId xmlns:a16="http://schemas.microsoft.com/office/drawing/2014/main" id="{D9C41F34-B1FD-4271-8D34-0D8C42B04887}"/>
                </a:ext>
              </a:extLst>
            </p:cNvPr>
            <p:cNvSpPr>
              <a:spLocks noChangeArrowheads="1"/>
            </p:cNvSpPr>
            <p:nvPr/>
          </p:nvSpPr>
          <p:spPr bwMode="auto">
            <a:xfrm>
              <a:off x="4918344"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0" name="Oval 449">
              <a:extLst>
                <a:ext uri="{FF2B5EF4-FFF2-40B4-BE49-F238E27FC236}">
                  <a16:creationId xmlns:a16="http://schemas.microsoft.com/office/drawing/2014/main" id="{3CFB82ED-BE64-489A-B4A4-5B7422CB6DDD}"/>
                </a:ext>
              </a:extLst>
            </p:cNvPr>
            <p:cNvSpPr>
              <a:spLocks noChangeArrowheads="1"/>
            </p:cNvSpPr>
            <p:nvPr/>
          </p:nvSpPr>
          <p:spPr bwMode="auto">
            <a:xfrm>
              <a:off x="5001034"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1" name="Oval 450">
              <a:extLst>
                <a:ext uri="{FF2B5EF4-FFF2-40B4-BE49-F238E27FC236}">
                  <a16:creationId xmlns:a16="http://schemas.microsoft.com/office/drawing/2014/main" id="{9C6E3297-0D39-43DD-9121-EEBAD06D3A55}"/>
                </a:ext>
              </a:extLst>
            </p:cNvPr>
            <p:cNvSpPr>
              <a:spLocks noChangeArrowheads="1"/>
            </p:cNvSpPr>
            <p:nvPr/>
          </p:nvSpPr>
          <p:spPr bwMode="auto">
            <a:xfrm>
              <a:off x="5082728"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2" name="Oval 451">
              <a:extLst>
                <a:ext uri="{FF2B5EF4-FFF2-40B4-BE49-F238E27FC236}">
                  <a16:creationId xmlns:a16="http://schemas.microsoft.com/office/drawing/2014/main" id="{18DA25ED-9EE0-4CD1-BC75-7A267520F620}"/>
                </a:ext>
              </a:extLst>
            </p:cNvPr>
            <p:cNvSpPr>
              <a:spLocks noChangeArrowheads="1"/>
            </p:cNvSpPr>
            <p:nvPr/>
          </p:nvSpPr>
          <p:spPr bwMode="auto">
            <a:xfrm>
              <a:off x="5165419"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3" name="Oval 452">
              <a:extLst>
                <a:ext uri="{FF2B5EF4-FFF2-40B4-BE49-F238E27FC236}">
                  <a16:creationId xmlns:a16="http://schemas.microsoft.com/office/drawing/2014/main" id="{3977C4A1-86C4-4EE5-AE08-3F28B0E4BF42}"/>
                </a:ext>
              </a:extLst>
            </p:cNvPr>
            <p:cNvSpPr>
              <a:spLocks noChangeArrowheads="1"/>
            </p:cNvSpPr>
            <p:nvPr/>
          </p:nvSpPr>
          <p:spPr bwMode="auto">
            <a:xfrm>
              <a:off x="5248109"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4" name="Oval 453">
              <a:extLst>
                <a:ext uri="{FF2B5EF4-FFF2-40B4-BE49-F238E27FC236}">
                  <a16:creationId xmlns:a16="http://schemas.microsoft.com/office/drawing/2014/main" id="{646FC938-319A-41C6-892A-DAAB30B70594}"/>
                </a:ext>
              </a:extLst>
            </p:cNvPr>
            <p:cNvSpPr>
              <a:spLocks noChangeArrowheads="1"/>
            </p:cNvSpPr>
            <p:nvPr/>
          </p:nvSpPr>
          <p:spPr bwMode="auto">
            <a:xfrm>
              <a:off x="5329803"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5" name="Oval 454">
              <a:extLst>
                <a:ext uri="{FF2B5EF4-FFF2-40B4-BE49-F238E27FC236}">
                  <a16:creationId xmlns:a16="http://schemas.microsoft.com/office/drawing/2014/main" id="{C8D45D6C-E55E-48BC-9370-3E7731448859}"/>
                </a:ext>
              </a:extLst>
            </p:cNvPr>
            <p:cNvSpPr>
              <a:spLocks noChangeArrowheads="1"/>
            </p:cNvSpPr>
            <p:nvPr/>
          </p:nvSpPr>
          <p:spPr bwMode="auto">
            <a:xfrm>
              <a:off x="5414486"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6" name="Oval 455">
              <a:extLst>
                <a:ext uri="{FF2B5EF4-FFF2-40B4-BE49-F238E27FC236}">
                  <a16:creationId xmlns:a16="http://schemas.microsoft.com/office/drawing/2014/main" id="{A4536D16-6B38-43D6-81CE-7E81FF09FF7B}"/>
                </a:ext>
              </a:extLst>
            </p:cNvPr>
            <p:cNvSpPr>
              <a:spLocks noChangeArrowheads="1"/>
            </p:cNvSpPr>
            <p:nvPr/>
          </p:nvSpPr>
          <p:spPr bwMode="auto">
            <a:xfrm>
              <a:off x="5497176"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7" name="Oval 456">
              <a:extLst>
                <a:ext uri="{FF2B5EF4-FFF2-40B4-BE49-F238E27FC236}">
                  <a16:creationId xmlns:a16="http://schemas.microsoft.com/office/drawing/2014/main" id="{80921B24-FC98-4E83-B6D4-171D70388C5D}"/>
                </a:ext>
              </a:extLst>
            </p:cNvPr>
            <p:cNvSpPr>
              <a:spLocks noChangeArrowheads="1"/>
            </p:cNvSpPr>
            <p:nvPr/>
          </p:nvSpPr>
          <p:spPr bwMode="auto">
            <a:xfrm>
              <a:off x="5579866"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8" name="Oval 457">
              <a:extLst>
                <a:ext uri="{FF2B5EF4-FFF2-40B4-BE49-F238E27FC236}">
                  <a16:creationId xmlns:a16="http://schemas.microsoft.com/office/drawing/2014/main" id="{8D812846-BFB4-4B32-BA02-AAB1067CD57E}"/>
                </a:ext>
              </a:extLst>
            </p:cNvPr>
            <p:cNvSpPr>
              <a:spLocks noChangeArrowheads="1"/>
            </p:cNvSpPr>
            <p:nvPr/>
          </p:nvSpPr>
          <p:spPr bwMode="auto">
            <a:xfrm>
              <a:off x="5661559"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59" name="Oval 458">
              <a:extLst>
                <a:ext uri="{FF2B5EF4-FFF2-40B4-BE49-F238E27FC236}">
                  <a16:creationId xmlns:a16="http://schemas.microsoft.com/office/drawing/2014/main" id="{70FD66E5-8CC5-42AE-B749-8109601E0735}"/>
                </a:ext>
              </a:extLst>
            </p:cNvPr>
            <p:cNvSpPr>
              <a:spLocks noChangeArrowheads="1"/>
            </p:cNvSpPr>
            <p:nvPr/>
          </p:nvSpPr>
          <p:spPr bwMode="auto">
            <a:xfrm>
              <a:off x="5744250"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0" name="Oval 459">
              <a:extLst>
                <a:ext uri="{FF2B5EF4-FFF2-40B4-BE49-F238E27FC236}">
                  <a16:creationId xmlns:a16="http://schemas.microsoft.com/office/drawing/2014/main" id="{3AC23526-AABD-47D4-A947-7728B74DAE52}"/>
                </a:ext>
              </a:extLst>
            </p:cNvPr>
            <p:cNvSpPr>
              <a:spLocks noChangeArrowheads="1"/>
            </p:cNvSpPr>
            <p:nvPr/>
          </p:nvSpPr>
          <p:spPr bwMode="auto">
            <a:xfrm>
              <a:off x="5826940"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1" name="Oval 460">
              <a:extLst>
                <a:ext uri="{FF2B5EF4-FFF2-40B4-BE49-F238E27FC236}">
                  <a16:creationId xmlns:a16="http://schemas.microsoft.com/office/drawing/2014/main" id="{3DFE1204-1AB0-4467-A290-EE6A8B991653}"/>
                </a:ext>
              </a:extLst>
            </p:cNvPr>
            <p:cNvSpPr>
              <a:spLocks noChangeArrowheads="1"/>
            </p:cNvSpPr>
            <p:nvPr/>
          </p:nvSpPr>
          <p:spPr bwMode="auto">
            <a:xfrm>
              <a:off x="5909630"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2" name="Oval 461">
              <a:extLst>
                <a:ext uri="{FF2B5EF4-FFF2-40B4-BE49-F238E27FC236}">
                  <a16:creationId xmlns:a16="http://schemas.microsoft.com/office/drawing/2014/main" id="{5ECAE5B3-3B2E-47D2-BA16-3B8AAF6C7726}"/>
                </a:ext>
              </a:extLst>
            </p:cNvPr>
            <p:cNvSpPr>
              <a:spLocks noChangeArrowheads="1"/>
            </p:cNvSpPr>
            <p:nvPr/>
          </p:nvSpPr>
          <p:spPr bwMode="auto">
            <a:xfrm>
              <a:off x="5991324"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3" name="Oval 462">
              <a:extLst>
                <a:ext uri="{FF2B5EF4-FFF2-40B4-BE49-F238E27FC236}">
                  <a16:creationId xmlns:a16="http://schemas.microsoft.com/office/drawing/2014/main" id="{DB32FBF2-2DA5-403C-AEF9-7408E3AB6123}"/>
                </a:ext>
              </a:extLst>
            </p:cNvPr>
            <p:cNvSpPr>
              <a:spLocks noChangeArrowheads="1"/>
            </p:cNvSpPr>
            <p:nvPr/>
          </p:nvSpPr>
          <p:spPr bwMode="auto">
            <a:xfrm>
              <a:off x="6076007"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4" name="Oval 463">
              <a:extLst>
                <a:ext uri="{FF2B5EF4-FFF2-40B4-BE49-F238E27FC236}">
                  <a16:creationId xmlns:a16="http://schemas.microsoft.com/office/drawing/2014/main" id="{BDBF7B99-65F5-45A8-831D-24F1F0A9B589}"/>
                </a:ext>
              </a:extLst>
            </p:cNvPr>
            <p:cNvSpPr>
              <a:spLocks noChangeArrowheads="1"/>
            </p:cNvSpPr>
            <p:nvPr/>
          </p:nvSpPr>
          <p:spPr bwMode="auto">
            <a:xfrm>
              <a:off x="6158697"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5" name="Oval 464">
              <a:extLst>
                <a:ext uri="{FF2B5EF4-FFF2-40B4-BE49-F238E27FC236}">
                  <a16:creationId xmlns:a16="http://schemas.microsoft.com/office/drawing/2014/main" id="{ACB07B9C-AF8E-4B5A-91F6-A7CFA6FEB437}"/>
                </a:ext>
              </a:extLst>
            </p:cNvPr>
            <p:cNvSpPr>
              <a:spLocks noChangeArrowheads="1"/>
            </p:cNvSpPr>
            <p:nvPr/>
          </p:nvSpPr>
          <p:spPr bwMode="auto">
            <a:xfrm>
              <a:off x="6241387"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6" name="Oval 465">
              <a:extLst>
                <a:ext uri="{FF2B5EF4-FFF2-40B4-BE49-F238E27FC236}">
                  <a16:creationId xmlns:a16="http://schemas.microsoft.com/office/drawing/2014/main" id="{04A46C48-5882-474C-80E0-A91C4EA63906}"/>
                </a:ext>
              </a:extLst>
            </p:cNvPr>
            <p:cNvSpPr>
              <a:spLocks noChangeArrowheads="1"/>
            </p:cNvSpPr>
            <p:nvPr/>
          </p:nvSpPr>
          <p:spPr bwMode="auto">
            <a:xfrm>
              <a:off x="6323082"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7" name="Oval 466">
              <a:extLst>
                <a:ext uri="{FF2B5EF4-FFF2-40B4-BE49-F238E27FC236}">
                  <a16:creationId xmlns:a16="http://schemas.microsoft.com/office/drawing/2014/main" id="{7B8B1349-F0A4-465E-8A73-7F3BA0FD47B9}"/>
                </a:ext>
              </a:extLst>
            </p:cNvPr>
            <p:cNvSpPr>
              <a:spLocks noChangeArrowheads="1"/>
            </p:cNvSpPr>
            <p:nvPr/>
          </p:nvSpPr>
          <p:spPr bwMode="auto">
            <a:xfrm>
              <a:off x="6405772"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8" name="Oval 467">
              <a:extLst>
                <a:ext uri="{FF2B5EF4-FFF2-40B4-BE49-F238E27FC236}">
                  <a16:creationId xmlns:a16="http://schemas.microsoft.com/office/drawing/2014/main" id="{B76E1135-DA79-48D5-BE1E-796A7EA7468A}"/>
                </a:ext>
              </a:extLst>
            </p:cNvPr>
            <p:cNvSpPr>
              <a:spLocks noChangeArrowheads="1"/>
            </p:cNvSpPr>
            <p:nvPr/>
          </p:nvSpPr>
          <p:spPr bwMode="auto">
            <a:xfrm>
              <a:off x="6488462" y="22360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69" name="Oval 468">
              <a:extLst>
                <a:ext uri="{FF2B5EF4-FFF2-40B4-BE49-F238E27FC236}">
                  <a16:creationId xmlns:a16="http://schemas.microsoft.com/office/drawing/2014/main" id="{A35F48D5-AF5C-4346-8164-F48855D99D0C}"/>
                </a:ext>
              </a:extLst>
            </p:cNvPr>
            <p:cNvSpPr>
              <a:spLocks noChangeArrowheads="1"/>
            </p:cNvSpPr>
            <p:nvPr/>
          </p:nvSpPr>
          <p:spPr bwMode="auto">
            <a:xfrm>
              <a:off x="6570156"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0" name="Oval 469">
              <a:extLst>
                <a:ext uri="{FF2B5EF4-FFF2-40B4-BE49-F238E27FC236}">
                  <a16:creationId xmlns:a16="http://schemas.microsoft.com/office/drawing/2014/main" id="{1E09F0D1-B83D-4407-926F-BEE203B98C94}"/>
                </a:ext>
              </a:extLst>
            </p:cNvPr>
            <p:cNvSpPr>
              <a:spLocks noChangeArrowheads="1"/>
            </p:cNvSpPr>
            <p:nvPr/>
          </p:nvSpPr>
          <p:spPr bwMode="auto">
            <a:xfrm>
              <a:off x="6654839" y="223604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1" name="Oval 470">
              <a:extLst>
                <a:ext uri="{FF2B5EF4-FFF2-40B4-BE49-F238E27FC236}">
                  <a16:creationId xmlns:a16="http://schemas.microsoft.com/office/drawing/2014/main" id="{6EA83DDA-A06C-4F5C-A77B-777EBB37C31C}"/>
                </a:ext>
              </a:extLst>
            </p:cNvPr>
            <p:cNvSpPr>
              <a:spLocks noChangeArrowheads="1"/>
            </p:cNvSpPr>
            <p:nvPr/>
          </p:nvSpPr>
          <p:spPr bwMode="auto">
            <a:xfrm>
              <a:off x="6737529"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2" name="Oval 471">
              <a:extLst>
                <a:ext uri="{FF2B5EF4-FFF2-40B4-BE49-F238E27FC236}">
                  <a16:creationId xmlns:a16="http://schemas.microsoft.com/office/drawing/2014/main" id="{60B0D735-5AAB-4026-B6A5-85BAE0505C68}"/>
                </a:ext>
              </a:extLst>
            </p:cNvPr>
            <p:cNvSpPr>
              <a:spLocks noChangeArrowheads="1"/>
            </p:cNvSpPr>
            <p:nvPr/>
          </p:nvSpPr>
          <p:spPr bwMode="auto">
            <a:xfrm>
              <a:off x="6820220"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3" name="Oval 472">
              <a:extLst>
                <a:ext uri="{FF2B5EF4-FFF2-40B4-BE49-F238E27FC236}">
                  <a16:creationId xmlns:a16="http://schemas.microsoft.com/office/drawing/2014/main" id="{0F8FBA80-E067-4725-B9A0-C1B678C2261A}"/>
                </a:ext>
              </a:extLst>
            </p:cNvPr>
            <p:cNvSpPr>
              <a:spLocks noChangeArrowheads="1"/>
            </p:cNvSpPr>
            <p:nvPr/>
          </p:nvSpPr>
          <p:spPr bwMode="auto">
            <a:xfrm>
              <a:off x="6901913"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4" name="Oval 473">
              <a:extLst>
                <a:ext uri="{FF2B5EF4-FFF2-40B4-BE49-F238E27FC236}">
                  <a16:creationId xmlns:a16="http://schemas.microsoft.com/office/drawing/2014/main" id="{F797CA5D-C388-4619-AAC3-81BA51958A5F}"/>
                </a:ext>
              </a:extLst>
            </p:cNvPr>
            <p:cNvSpPr>
              <a:spLocks noChangeArrowheads="1"/>
            </p:cNvSpPr>
            <p:nvPr/>
          </p:nvSpPr>
          <p:spPr bwMode="auto">
            <a:xfrm>
              <a:off x="7148988" y="22360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5" name="Oval 474">
              <a:extLst>
                <a:ext uri="{FF2B5EF4-FFF2-40B4-BE49-F238E27FC236}">
                  <a16:creationId xmlns:a16="http://schemas.microsoft.com/office/drawing/2014/main" id="{33021D2A-642B-4D37-B93D-C7B76D4570EF}"/>
                </a:ext>
              </a:extLst>
            </p:cNvPr>
            <p:cNvSpPr>
              <a:spLocks noChangeArrowheads="1"/>
            </p:cNvSpPr>
            <p:nvPr/>
          </p:nvSpPr>
          <p:spPr bwMode="auto">
            <a:xfrm>
              <a:off x="7316361" y="22360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6" name="Oval 475">
              <a:extLst>
                <a:ext uri="{FF2B5EF4-FFF2-40B4-BE49-F238E27FC236}">
                  <a16:creationId xmlns:a16="http://schemas.microsoft.com/office/drawing/2014/main" id="{80944C6F-1B5D-479E-A01E-2C42229B369C}"/>
                </a:ext>
              </a:extLst>
            </p:cNvPr>
            <p:cNvSpPr>
              <a:spLocks noChangeArrowheads="1"/>
            </p:cNvSpPr>
            <p:nvPr/>
          </p:nvSpPr>
          <p:spPr bwMode="auto">
            <a:xfrm>
              <a:off x="3854331" y="2336343"/>
              <a:ext cx="39851" cy="4223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7" name="Oval 476">
              <a:extLst>
                <a:ext uri="{FF2B5EF4-FFF2-40B4-BE49-F238E27FC236}">
                  <a16:creationId xmlns:a16="http://schemas.microsoft.com/office/drawing/2014/main" id="{1756B058-D82B-4F37-8D49-A02796C9617B}"/>
                </a:ext>
              </a:extLst>
            </p:cNvPr>
            <p:cNvSpPr>
              <a:spLocks noChangeArrowheads="1"/>
            </p:cNvSpPr>
            <p:nvPr/>
          </p:nvSpPr>
          <p:spPr bwMode="auto">
            <a:xfrm>
              <a:off x="4092438"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8" name="Oval 477">
              <a:extLst>
                <a:ext uri="{FF2B5EF4-FFF2-40B4-BE49-F238E27FC236}">
                  <a16:creationId xmlns:a16="http://schemas.microsoft.com/office/drawing/2014/main" id="{7DD65C26-57FC-4620-92BC-7ED0CFC606B0}"/>
                </a:ext>
              </a:extLst>
            </p:cNvPr>
            <p:cNvSpPr>
              <a:spLocks noChangeArrowheads="1"/>
            </p:cNvSpPr>
            <p:nvPr/>
          </p:nvSpPr>
          <p:spPr bwMode="auto">
            <a:xfrm>
              <a:off x="4256822"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79" name="Oval 478">
              <a:extLst>
                <a:ext uri="{FF2B5EF4-FFF2-40B4-BE49-F238E27FC236}">
                  <a16:creationId xmlns:a16="http://schemas.microsoft.com/office/drawing/2014/main" id="{136F847C-BCD7-47E4-918E-1009F708A421}"/>
                </a:ext>
              </a:extLst>
            </p:cNvPr>
            <p:cNvSpPr>
              <a:spLocks noChangeArrowheads="1"/>
            </p:cNvSpPr>
            <p:nvPr/>
          </p:nvSpPr>
          <p:spPr bwMode="auto">
            <a:xfrm>
              <a:off x="4422203"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0" name="Oval 479">
              <a:extLst>
                <a:ext uri="{FF2B5EF4-FFF2-40B4-BE49-F238E27FC236}">
                  <a16:creationId xmlns:a16="http://schemas.microsoft.com/office/drawing/2014/main" id="{C85B58FA-FB0E-4C03-BF90-11AA3DF95E05}"/>
                </a:ext>
              </a:extLst>
            </p:cNvPr>
            <p:cNvSpPr>
              <a:spLocks noChangeArrowheads="1"/>
            </p:cNvSpPr>
            <p:nvPr/>
          </p:nvSpPr>
          <p:spPr bwMode="auto">
            <a:xfrm>
              <a:off x="4503897"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1" name="Oval 480">
              <a:extLst>
                <a:ext uri="{FF2B5EF4-FFF2-40B4-BE49-F238E27FC236}">
                  <a16:creationId xmlns:a16="http://schemas.microsoft.com/office/drawing/2014/main" id="{944C4E75-71FA-4BDC-8158-6E1CF6D3FB1C}"/>
                </a:ext>
              </a:extLst>
            </p:cNvPr>
            <p:cNvSpPr>
              <a:spLocks noChangeArrowheads="1"/>
            </p:cNvSpPr>
            <p:nvPr/>
          </p:nvSpPr>
          <p:spPr bwMode="auto">
            <a:xfrm>
              <a:off x="4586586"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2" name="Oval 481">
              <a:extLst>
                <a:ext uri="{FF2B5EF4-FFF2-40B4-BE49-F238E27FC236}">
                  <a16:creationId xmlns:a16="http://schemas.microsoft.com/office/drawing/2014/main" id="{EDFC21DF-3099-4AC2-86D2-C0612AC61CC7}"/>
                </a:ext>
              </a:extLst>
            </p:cNvPr>
            <p:cNvSpPr>
              <a:spLocks noChangeArrowheads="1"/>
            </p:cNvSpPr>
            <p:nvPr/>
          </p:nvSpPr>
          <p:spPr bwMode="auto">
            <a:xfrm>
              <a:off x="4669277"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3" name="Oval 482">
              <a:extLst>
                <a:ext uri="{FF2B5EF4-FFF2-40B4-BE49-F238E27FC236}">
                  <a16:creationId xmlns:a16="http://schemas.microsoft.com/office/drawing/2014/main" id="{4CAF846C-FFC0-4473-A7E3-FF7411B92C3B}"/>
                </a:ext>
              </a:extLst>
            </p:cNvPr>
            <p:cNvSpPr>
              <a:spLocks noChangeArrowheads="1"/>
            </p:cNvSpPr>
            <p:nvPr/>
          </p:nvSpPr>
          <p:spPr bwMode="auto">
            <a:xfrm>
              <a:off x="4753960"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4" name="Oval 483">
              <a:extLst>
                <a:ext uri="{FF2B5EF4-FFF2-40B4-BE49-F238E27FC236}">
                  <a16:creationId xmlns:a16="http://schemas.microsoft.com/office/drawing/2014/main" id="{F4D1135D-575B-4BAD-B02F-FF3CDBCACD7D}"/>
                </a:ext>
              </a:extLst>
            </p:cNvPr>
            <p:cNvSpPr>
              <a:spLocks noChangeArrowheads="1"/>
            </p:cNvSpPr>
            <p:nvPr/>
          </p:nvSpPr>
          <p:spPr bwMode="auto">
            <a:xfrm>
              <a:off x="4835654"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5" name="Oval 484">
              <a:extLst>
                <a:ext uri="{FF2B5EF4-FFF2-40B4-BE49-F238E27FC236}">
                  <a16:creationId xmlns:a16="http://schemas.microsoft.com/office/drawing/2014/main" id="{42378732-9BDA-4BEA-A107-265E8F60C07C}"/>
                </a:ext>
              </a:extLst>
            </p:cNvPr>
            <p:cNvSpPr>
              <a:spLocks noChangeArrowheads="1"/>
            </p:cNvSpPr>
            <p:nvPr/>
          </p:nvSpPr>
          <p:spPr bwMode="auto">
            <a:xfrm>
              <a:off x="4918344"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6" name="Oval 485">
              <a:extLst>
                <a:ext uri="{FF2B5EF4-FFF2-40B4-BE49-F238E27FC236}">
                  <a16:creationId xmlns:a16="http://schemas.microsoft.com/office/drawing/2014/main" id="{0EE04B84-4075-440A-A965-ED8C3611568A}"/>
                </a:ext>
              </a:extLst>
            </p:cNvPr>
            <p:cNvSpPr>
              <a:spLocks noChangeArrowheads="1"/>
            </p:cNvSpPr>
            <p:nvPr/>
          </p:nvSpPr>
          <p:spPr bwMode="auto">
            <a:xfrm>
              <a:off x="5001034"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7" name="Oval 486">
              <a:extLst>
                <a:ext uri="{FF2B5EF4-FFF2-40B4-BE49-F238E27FC236}">
                  <a16:creationId xmlns:a16="http://schemas.microsoft.com/office/drawing/2014/main" id="{61ACA70F-06AD-4F78-BA9B-99F0BDB9B269}"/>
                </a:ext>
              </a:extLst>
            </p:cNvPr>
            <p:cNvSpPr>
              <a:spLocks noChangeArrowheads="1"/>
            </p:cNvSpPr>
            <p:nvPr/>
          </p:nvSpPr>
          <p:spPr bwMode="auto">
            <a:xfrm>
              <a:off x="5082728"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8" name="Oval 487">
              <a:extLst>
                <a:ext uri="{FF2B5EF4-FFF2-40B4-BE49-F238E27FC236}">
                  <a16:creationId xmlns:a16="http://schemas.microsoft.com/office/drawing/2014/main" id="{1155F00C-85AE-46F3-8A4E-92E91331491B}"/>
                </a:ext>
              </a:extLst>
            </p:cNvPr>
            <p:cNvSpPr>
              <a:spLocks noChangeArrowheads="1"/>
            </p:cNvSpPr>
            <p:nvPr/>
          </p:nvSpPr>
          <p:spPr bwMode="auto">
            <a:xfrm>
              <a:off x="5165419"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89" name="Oval 488">
              <a:extLst>
                <a:ext uri="{FF2B5EF4-FFF2-40B4-BE49-F238E27FC236}">
                  <a16:creationId xmlns:a16="http://schemas.microsoft.com/office/drawing/2014/main" id="{9749720A-2BDF-4FD5-A20B-7D9F31B799D4}"/>
                </a:ext>
              </a:extLst>
            </p:cNvPr>
            <p:cNvSpPr>
              <a:spLocks noChangeArrowheads="1"/>
            </p:cNvSpPr>
            <p:nvPr/>
          </p:nvSpPr>
          <p:spPr bwMode="auto">
            <a:xfrm>
              <a:off x="5248109"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0" name="Oval 489">
              <a:extLst>
                <a:ext uri="{FF2B5EF4-FFF2-40B4-BE49-F238E27FC236}">
                  <a16:creationId xmlns:a16="http://schemas.microsoft.com/office/drawing/2014/main" id="{70C6BFAA-B366-4D16-844F-A11D7B5798A4}"/>
                </a:ext>
              </a:extLst>
            </p:cNvPr>
            <p:cNvSpPr>
              <a:spLocks noChangeArrowheads="1"/>
            </p:cNvSpPr>
            <p:nvPr/>
          </p:nvSpPr>
          <p:spPr bwMode="auto">
            <a:xfrm>
              <a:off x="5329803"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1" name="Oval 490">
              <a:extLst>
                <a:ext uri="{FF2B5EF4-FFF2-40B4-BE49-F238E27FC236}">
                  <a16:creationId xmlns:a16="http://schemas.microsoft.com/office/drawing/2014/main" id="{9CFC0741-EE07-4871-9E38-FC7AC864E206}"/>
                </a:ext>
              </a:extLst>
            </p:cNvPr>
            <p:cNvSpPr>
              <a:spLocks noChangeArrowheads="1"/>
            </p:cNvSpPr>
            <p:nvPr/>
          </p:nvSpPr>
          <p:spPr bwMode="auto">
            <a:xfrm>
              <a:off x="5414486"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2" name="Oval 491">
              <a:extLst>
                <a:ext uri="{FF2B5EF4-FFF2-40B4-BE49-F238E27FC236}">
                  <a16:creationId xmlns:a16="http://schemas.microsoft.com/office/drawing/2014/main" id="{F4EBE3B1-00C5-478F-A359-74D09D1CAA14}"/>
                </a:ext>
              </a:extLst>
            </p:cNvPr>
            <p:cNvSpPr>
              <a:spLocks noChangeArrowheads="1"/>
            </p:cNvSpPr>
            <p:nvPr/>
          </p:nvSpPr>
          <p:spPr bwMode="auto">
            <a:xfrm>
              <a:off x="5497176"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3" name="Oval 492">
              <a:extLst>
                <a:ext uri="{FF2B5EF4-FFF2-40B4-BE49-F238E27FC236}">
                  <a16:creationId xmlns:a16="http://schemas.microsoft.com/office/drawing/2014/main" id="{B6F8E007-7415-4A4D-B2A1-AA935D7E1F07}"/>
                </a:ext>
              </a:extLst>
            </p:cNvPr>
            <p:cNvSpPr>
              <a:spLocks noChangeArrowheads="1"/>
            </p:cNvSpPr>
            <p:nvPr/>
          </p:nvSpPr>
          <p:spPr bwMode="auto">
            <a:xfrm>
              <a:off x="5579866"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4" name="Oval 493">
              <a:extLst>
                <a:ext uri="{FF2B5EF4-FFF2-40B4-BE49-F238E27FC236}">
                  <a16:creationId xmlns:a16="http://schemas.microsoft.com/office/drawing/2014/main" id="{C74D3D42-5B9C-44E6-9D6C-6309E367D9AD}"/>
                </a:ext>
              </a:extLst>
            </p:cNvPr>
            <p:cNvSpPr>
              <a:spLocks noChangeArrowheads="1"/>
            </p:cNvSpPr>
            <p:nvPr/>
          </p:nvSpPr>
          <p:spPr bwMode="auto">
            <a:xfrm>
              <a:off x="5661559"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5" name="Oval 494">
              <a:extLst>
                <a:ext uri="{FF2B5EF4-FFF2-40B4-BE49-F238E27FC236}">
                  <a16:creationId xmlns:a16="http://schemas.microsoft.com/office/drawing/2014/main" id="{1E41BC1A-EE45-4C4D-8926-E775FAEB7948}"/>
                </a:ext>
              </a:extLst>
            </p:cNvPr>
            <p:cNvSpPr>
              <a:spLocks noChangeArrowheads="1"/>
            </p:cNvSpPr>
            <p:nvPr/>
          </p:nvSpPr>
          <p:spPr bwMode="auto">
            <a:xfrm>
              <a:off x="5744250"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6" name="Oval 495">
              <a:extLst>
                <a:ext uri="{FF2B5EF4-FFF2-40B4-BE49-F238E27FC236}">
                  <a16:creationId xmlns:a16="http://schemas.microsoft.com/office/drawing/2014/main" id="{29BB1298-2418-4596-9EFA-05FAB35D0032}"/>
                </a:ext>
              </a:extLst>
            </p:cNvPr>
            <p:cNvSpPr>
              <a:spLocks noChangeArrowheads="1"/>
            </p:cNvSpPr>
            <p:nvPr/>
          </p:nvSpPr>
          <p:spPr bwMode="auto">
            <a:xfrm>
              <a:off x="5826940"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7" name="Oval 496">
              <a:extLst>
                <a:ext uri="{FF2B5EF4-FFF2-40B4-BE49-F238E27FC236}">
                  <a16:creationId xmlns:a16="http://schemas.microsoft.com/office/drawing/2014/main" id="{EF81FE16-CB68-46CA-A3CE-03A38620ECC4}"/>
                </a:ext>
              </a:extLst>
            </p:cNvPr>
            <p:cNvSpPr>
              <a:spLocks noChangeArrowheads="1"/>
            </p:cNvSpPr>
            <p:nvPr/>
          </p:nvSpPr>
          <p:spPr bwMode="auto">
            <a:xfrm>
              <a:off x="5909630"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8" name="Oval 497">
              <a:extLst>
                <a:ext uri="{FF2B5EF4-FFF2-40B4-BE49-F238E27FC236}">
                  <a16:creationId xmlns:a16="http://schemas.microsoft.com/office/drawing/2014/main" id="{6EBD9E4F-C419-4AAA-A9D3-E79E13F8DC5C}"/>
                </a:ext>
              </a:extLst>
            </p:cNvPr>
            <p:cNvSpPr>
              <a:spLocks noChangeArrowheads="1"/>
            </p:cNvSpPr>
            <p:nvPr/>
          </p:nvSpPr>
          <p:spPr bwMode="auto">
            <a:xfrm>
              <a:off x="5991324"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499" name="Oval 498">
              <a:extLst>
                <a:ext uri="{FF2B5EF4-FFF2-40B4-BE49-F238E27FC236}">
                  <a16:creationId xmlns:a16="http://schemas.microsoft.com/office/drawing/2014/main" id="{8557A90A-F2FC-47BA-8719-8837B9D8BED0}"/>
                </a:ext>
              </a:extLst>
            </p:cNvPr>
            <p:cNvSpPr>
              <a:spLocks noChangeArrowheads="1"/>
            </p:cNvSpPr>
            <p:nvPr/>
          </p:nvSpPr>
          <p:spPr bwMode="auto">
            <a:xfrm>
              <a:off x="6076007"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0" name="Oval 499">
              <a:extLst>
                <a:ext uri="{FF2B5EF4-FFF2-40B4-BE49-F238E27FC236}">
                  <a16:creationId xmlns:a16="http://schemas.microsoft.com/office/drawing/2014/main" id="{EBB93029-F200-46D9-8554-01D0022BBFFD}"/>
                </a:ext>
              </a:extLst>
            </p:cNvPr>
            <p:cNvSpPr>
              <a:spLocks noChangeArrowheads="1"/>
            </p:cNvSpPr>
            <p:nvPr/>
          </p:nvSpPr>
          <p:spPr bwMode="auto">
            <a:xfrm>
              <a:off x="6158697"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1" name="Oval 500">
              <a:extLst>
                <a:ext uri="{FF2B5EF4-FFF2-40B4-BE49-F238E27FC236}">
                  <a16:creationId xmlns:a16="http://schemas.microsoft.com/office/drawing/2014/main" id="{54BFAFCD-0793-414D-AA20-D3D9DCDAAE29}"/>
                </a:ext>
              </a:extLst>
            </p:cNvPr>
            <p:cNvSpPr>
              <a:spLocks noChangeArrowheads="1"/>
            </p:cNvSpPr>
            <p:nvPr/>
          </p:nvSpPr>
          <p:spPr bwMode="auto">
            <a:xfrm>
              <a:off x="6241387"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2" name="Oval 501">
              <a:extLst>
                <a:ext uri="{FF2B5EF4-FFF2-40B4-BE49-F238E27FC236}">
                  <a16:creationId xmlns:a16="http://schemas.microsoft.com/office/drawing/2014/main" id="{842B8B2B-33B7-4FA2-AE06-4133FB88EA6A}"/>
                </a:ext>
              </a:extLst>
            </p:cNvPr>
            <p:cNvSpPr>
              <a:spLocks noChangeArrowheads="1"/>
            </p:cNvSpPr>
            <p:nvPr/>
          </p:nvSpPr>
          <p:spPr bwMode="auto">
            <a:xfrm>
              <a:off x="6405772"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3" name="Oval 502">
              <a:extLst>
                <a:ext uri="{FF2B5EF4-FFF2-40B4-BE49-F238E27FC236}">
                  <a16:creationId xmlns:a16="http://schemas.microsoft.com/office/drawing/2014/main" id="{25E03B66-EF1E-4A65-BC3E-F3FEF8486AB4}"/>
                </a:ext>
              </a:extLst>
            </p:cNvPr>
            <p:cNvSpPr>
              <a:spLocks noChangeArrowheads="1"/>
            </p:cNvSpPr>
            <p:nvPr/>
          </p:nvSpPr>
          <p:spPr bwMode="auto">
            <a:xfrm>
              <a:off x="6488462" y="23236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4" name="Oval 503">
              <a:extLst>
                <a:ext uri="{FF2B5EF4-FFF2-40B4-BE49-F238E27FC236}">
                  <a16:creationId xmlns:a16="http://schemas.microsoft.com/office/drawing/2014/main" id="{258726B2-993A-44E2-A661-66AA258D9346}"/>
                </a:ext>
              </a:extLst>
            </p:cNvPr>
            <p:cNvSpPr>
              <a:spLocks noChangeArrowheads="1"/>
            </p:cNvSpPr>
            <p:nvPr/>
          </p:nvSpPr>
          <p:spPr bwMode="auto">
            <a:xfrm>
              <a:off x="6570156"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5" name="Oval 504">
              <a:extLst>
                <a:ext uri="{FF2B5EF4-FFF2-40B4-BE49-F238E27FC236}">
                  <a16:creationId xmlns:a16="http://schemas.microsoft.com/office/drawing/2014/main" id="{E156830A-209E-4C01-88EF-4E0CBD784564}"/>
                </a:ext>
              </a:extLst>
            </p:cNvPr>
            <p:cNvSpPr>
              <a:spLocks noChangeArrowheads="1"/>
            </p:cNvSpPr>
            <p:nvPr/>
          </p:nvSpPr>
          <p:spPr bwMode="auto">
            <a:xfrm>
              <a:off x="6654839" y="23236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6" name="Oval 505">
              <a:extLst>
                <a:ext uri="{FF2B5EF4-FFF2-40B4-BE49-F238E27FC236}">
                  <a16:creationId xmlns:a16="http://schemas.microsoft.com/office/drawing/2014/main" id="{87102946-A72C-4FCC-BE46-44FCFA4A8034}"/>
                </a:ext>
              </a:extLst>
            </p:cNvPr>
            <p:cNvSpPr>
              <a:spLocks noChangeArrowheads="1"/>
            </p:cNvSpPr>
            <p:nvPr/>
          </p:nvSpPr>
          <p:spPr bwMode="auto">
            <a:xfrm>
              <a:off x="6737529"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7" name="Oval 506">
              <a:extLst>
                <a:ext uri="{FF2B5EF4-FFF2-40B4-BE49-F238E27FC236}">
                  <a16:creationId xmlns:a16="http://schemas.microsoft.com/office/drawing/2014/main" id="{E1D0EB10-82BB-4924-91F2-EBE41D6CA915}"/>
                </a:ext>
              </a:extLst>
            </p:cNvPr>
            <p:cNvSpPr>
              <a:spLocks noChangeArrowheads="1"/>
            </p:cNvSpPr>
            <p:nvPr/>
          </p:nvSpPr>
          <p:spPr bwMode="auto">
            <a:xfrm>
              <a:off x="6820220"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8" name="Oval 507">
              <a:extLst>
                <a:ext uri="{FF2B5EF4-FFF2-40B4-BE49-F238E27FC236}">
                  <a16:creationId xmlns:a16="http://schemas.microsoft.com/office/drawing/2014/main" id="{7A2B13E4-3CD6-4ED3-8C24-9DD7F70192D0}"/>
                </a:ext>
              </a:extLst>
            </p:cNvPr>
            <p:cNvSpPr>
              <a:spLocks noChangeArrowheads="1"/>
            </p:cNvSpPr>
            <p:nvPr/>
          </p:nvSpPr>
          <p:spPr bwMode="auto">
            <a:xfrm>
              <a:off x="7231678" y="23236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09" name="Oval 508">
              <a:extLst>
                <a:ext uri="{FF2B5EF4-FFF2-40B4-BE49-F238E27FC236}">
                  <a16:creationId xmlns:a16="http://schemas.microsoft.com/office/drawing/2014/main" id="{751CE52E-1890-4431-BCA2-324CEB642A91}"/>
                </a:ext>
              </a:extLst>
            </p:cNvPr>
            <p:cNvSpPr>
              <a:spLocks noChangeArrowheads="1"/>
            </p:cNvSpPr>
            <p:nvPr/>
          </p:nvSpPr>
          <p:spPr bwMode="auto">
            <a:xfrm>
              <a:off x="7316361" y="23236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0" name="Oval 509">
              <a:extLst>
                <a:ext uri="{FF2B5EF4-FFF2-40B4-BE49-F238E27FC236}">
                  <a16:creationId xmlns:a16="http://schemas.microsoft.com/office/drawing/2014/main" id="{EF9C0A34-4BC8-4197-9E0A-8B326075EA59}"/>
                </a:ext>
              </a:extLst>
            </p:cNvPr>
            <p:cNvSpPr>
              <a:spLocks noChangeArrowheads="1"/>
            </p:cNvSpPr>
            <p:nvPr/>
          </p:nvSpPr>
          <p:spPr bwMode="auto">
            <a:xfrm>
              <a:off x="3760681"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1" name="Oval 510">
              <a:extLst>
                <a:ext uri="{FF2B5EF4-FFF2-40B4-BE49-F238E27FC236}">
                  <a16:creationId xmlns:a16="http://schemas.microsoft.com/office/drawing/2014/main" id="{F0E8D8B1-05BA-41A3-B8A7-CBFB6585C991}"/>
                </a:ext>
              </a:extLst>
            </p:cNvPr>
            <p:cNvSpPr>
              <a:spLocks noChangeArrowheads="1"/>
            </p:cNvSpPr>
            <p:nvPr/>
          </p:nvSpPr>
          <p:spPr bwMode="auto">
            <a:xfrm>
              <a:off x="3845363" y="2413411"/>
              <a:ext cx="58780"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2" name="Oval 511">
              <a:extLst>
                <a:ext uri="{FF2B5EF4-FFF2-40B4-BE49-F238E27FC236}">
                  <a16:creationId xmlns:a16="http://schemas.microsoft.com/office/drawing/2014/main" id="{05742435-02ED-401D-A7BE-4F55B0CAFDFF}"/>
                </a:ext>
              </a:extLst>
            </p:cNvPr>
            <p:cNvSpPr>
              <a:spLocks noChangeArrowheads="1"/>
            </p:cNvSpPr>
            <p:nvPr/>
          </p:nvSpPr>
          <p:spPr bwMode="auto">
            <a:xfrm>
              <a:off x="4092438"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3" name="Oval 512">
              <a:extLst>
                <a:ext uri="{FF2B5EF4-FFF2-40B4-BE49-F238E27FC236}">
                  <a16:creationId xmlns:a16="http://schemas.microsoft.com/office/drawing/2014/main" id="{F2C7F118-036A-4A6F-AEAE-DD022BB4F071}"/>
                </a:ext>
              </a:extLst>
            </p:cNvPr>
            <p:cNvSpPr>
              <a:spLocks noChangeArrowheads="1"/>
            </p:cNvSpPr>
            <p:nvPr/>
          </p:nvSpPr>
          <p:spPr bwMode="auto">
            <a:xfrm>
              <a:off x="4175129"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4" name="Oval 513">
              <a:extLst>
                <a:ext uri="{FF2B5EF4-FFF2-40B4-BE49-F238E27FC236}">
                  <a16:creationId xmlns:a16="http://schemas.microsoft.com/office/drawing/2014/main" id="{BBC844C0-5AF3-44F5-A1BB-091C863C3249}"/>
                </a:ext>
              </a:extLst>
            </p:cNvPr>
            <p:cNvSpPr>
              <a:spLocks noChangeArrowheads="1"/>
            </p:cNvSpPr>
            <p:nvPr/>
          </p:nvSpPr>
          <p:spPr bwMode="auto">
            <a:xfrm>
              <a:off x="4256822"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5" name="Oval 514">
              <a:extLst>
                <a:ext uri="{FF2B5EF4-FFF2-40B4-BE49-F238E27FC236}">
                  <a16:creationId xmlns:a16="http://schemas.microsoft.com/office/drawing/2014/main" id="{E966857B-05BF-470E-950F-2A275B3B3358}"/>
                </a:ext>
              </a:extLst>
            </p:cNvPr>
            <p:cNvSpPr>
              <a:spLocks noChangeArrowheads="1"/>
            </p:cNvSpPr>
            <p:nvPr/>
          </p:nvSpPr>
          <p:spPr bwMode="auto">
            <a:xfrm>
              <a:off x="4339513"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6" name="Oval 515">
              <a:extLst>
                <a:ext uri="{FF2B5EF4-FFF2-40B4-BE49-F238E27FC236}">
                  <a16:creationId xmlns:a16="http://schemas.microsoft.com/office/drawing/2014/main" id="{A23657C9-FA92-425C-967E-E725CD1C3CC4}"/>
                </a:ext>
              </a:extLst>
            </p:cNvPr>
            <p:cNvSpPr>
              <a:spLocks noChangeArrowheads="1"/>
            </p:cNvSpPr>
            <p:nvPr/>
          </p:nvSpPr>
          <p:spPr bwMode="auto">
            <a:xfrm>
              <a:off x="4422203"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7" name="Oval 516">
              <a:extLst>
                <a:ext uri="{FF2B5EF4-FFF2-40B4-BE49-F238E27FC236}">
                  <a16:creationId xmlns:a16="http://schemas.microsoft.com/office/drawing/2014/main" id="{D68C52EE-42DB-4FE4-86CC-BE02F35B8FE6}"/>
                </a:ext>
              </a:extLst>
            </p:cNvPr>
            <p:cNvSpPr>
              <a:spLocks noChangeArrowheads="1"/>
            </p:cNvSpPr>
            <p:nvPr/>
          </p:nvSpPr>
          <p:spPr bwMode="auto">
            <a:xfrm>
              <a:off x="4503897"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8" name="Oval 517">
              <a:extLst>
                <a:ext uri="{FF2B5EF4-FFF2-40B4-BE49-F238E27FC236}">
                  <a16:creationId xmlns:a16="http://schemas.microsoft.com/office/drawing/2014/main" id="{C08D1ECF-D0C3-45CC-9E24-936917848ADD}"/>
                </a:ext>
              </a:extLst>
            </p:cNvPr>
            <p:cNvSpPr>
              <a:spLocks noChangeArrowheads="1"/>
            </p:cNvSpPr>
            <p:nvPr/>
          </p:nvSpPr>
          <p:spPr bwMode="auto">
            <a:xfrm>
              <a:off x="4586586"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19" name="Oval 518">
              <a:extLst>
                <a:ext uri="{FF2B5EF4-FFF2-40B4-BE49-F238E27FC236}">
                  <a16:creationId xmlns:a16="http://schemas.microsoft.com/office/drawing/2014/main" id="{39815687-4529-4C14-AB6B-620445DF202A}"/>
                </a:ext>
              </a:extLst>
            </p:cNvPr>
            <p:cNvSpPr>
              <a:spLocks noChangeArrowheads="1"/>
            </p:cNvSpPr>
            <p:nvPr/>
          </p:nvSpPr>
          <p:spPr bwMode="auto">
            <a:xfrm>
              <a:off x="4669277"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0" name="Oval 519">
              <a:extLst>
                <a:ext uri="{FF2B5EF4-FFF2-40B4-BE49-F238E27FC236}">
                  <a16:creationId xmlns:a16="http://schemas.microsoft.com/office/drawing/2014/main" id="{6397F15B-3271-45F6-86AD-0CDB2B9E7C6D}"/>
                </a:ext>
              </a:extLst>
            </p:cNvPr>
            <p:cNvSpPr>
              <a:spLocks noChangeArrowheads="1"/>
            </p:cNvSpPr>
            <p:nvPr/>
          </p:nvSpPr>
          <p:spPr bwMode="auto">
            <a:xfrm>
              <a:off x="4753960"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1" name="Oval 520">
              <a:extLst>
                <a:ext uri="{FF2B5EF4-FFF2-40B4-BE49-F238E27FC236}">
                  <a16:creationId xmlns:a16="http://schemas.microsoft.com/office/drawing/2014/main" id="{F692D84D-DF63-4342-B614-E7B32B8CE5EA}"/>
                </a:ext>
              </a:extLst>
            </p:cNvPr>
            <p:cNvSpPr>
              <a:spLocks noChangeArrowheads="1"/>
            </p:cNvSpPr>
            <p:nvPr/>
          </p:nvSpPr>
          <p:spPr bwMode="auto">
            <a:xfrm>
              <a:off x="4835654"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2" name="Oval 521">
              <a:extLst>
                <a:ext uri="{FF2B5EF4-FFF2-40B4-BE49-F238E27FC236}">
                  <a16:creationId xmlns:a16="http://schemas.microsoft.com/office/drawing/2014/main" id="{90A3D9E1-1F01-4B4F-A88C-22853A9D1967}"/>
                </a:ext>
              </a:extLst>
            </p:cNvPr>
            <p:cNvSpPr>
              <a:spLocks noChangeArrowheads="1"/>
            </p:cNvSpPr>
            <p:nvPr/>
          </p:nvSpPr>
          <p:spPr bwMode="auto">
            <a:xfrm>
              <a:off x="4918344"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3" name="Oval 522">
              <a:extLst>
                <a:ext uri="{FF2B5EF4-FFF2-40B4-BE49-F238E27FC236}">
                  <a16:creationId xmlns:a16="http://schemas.microsoft.com/office/drawing/2014/main" id="{33A44B8E-065B-4B4C-8920-F8FE4C142661}"/>
                </a:ext>
              </a:extLst>
            </p:cNvPr>
            <p:cNvSpPr>
              <a:spLocks noChangeArrowheads="1"/>
            </p:cNvSpPr>
            <p:nvPr/>
          </p:nvSpPr>
          <p:spPr bwMode="auto">
            <a:xfrm>
              <a:off x="5001034"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4" name="Oval 523">
              <a:extLst>
                <a:ext uri="{FF2B5EF4-FFF2-40B4-BE49-F238E27FC236}">
                  <a16:creationId xmlns:a16="http://schemas.microsoft.com/office/drawing/2014/main" id="{63CD17F9-BADE-4FDF-B330-A52FAA9A18BA}"/>
                </a:ext>
              </a:extLst>
            </p:cNvPr>
            <p:cNvSpPr>
              <a:spLocks noChangeArrowheads="1"/>
            </p:cNvSpPr>
            <p:nvPr/>
          </p:nvSpPr>
          <p:spPr bwMode="auto">
            <a:xfrm>
              <a:off x="5082728"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5" name="Oval 524">
              <a:extLst>
                <a:ext uri="{FF2B5EF4-FFF2-40B4-BE49-F238E27FC236}">
                  <a16:creationId xmlns:a16="http://schemas.microsoft.com/office/drawing/2014/main" id="{A1140924-9774-4E42-9396-067531E1575C}"/>
                </a:ext>
              </a:extLst>
            </p:cNvPr>
            <p:cNvSpPr>
              <a:spLocks noChangeArrowheads="1"/>
            </p:cNvSpPr>
            <p:nvPr/>
          </p:nvSpPr>
          <p:spPr bwMode="auto">
            <a:xfrm>
              <a:off x="5165419"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6" name="Oval 525">
              <a:extLst>
                <a:ext uri="{FF2B5EF4-FFF2-40B4-BE49-F238E27FC236}">
                  <a16:creationId xmlns:a16="http://schemas.microsoft.com/office/drawing/2014/main" id="{AB5DB82E-EA04-4212-9D36-1B1A5420D261}"/>
                </a:ext>
              </a:extLst>
            </p:cNvPr>
            <p:cNvSpPr>
              <a:spLocks noChangeArrowheads="1"/>
            </p:cNvSpPr>
            <p:nvPr/>
          </p:nvSpPr>
          <p:spPr bwMode="auto">
            <a:xfrm>
              <a:off x="5248109"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7" name="Oval 526">
              <a:extLst>
                <a:ext uri="{FF2B5EF4-FFF2-40B4-BE49-F238E27FC236}">
                  <a16:creationId xmlns:a16="http://schemas.microsoft.com/office/drawing/2014/main" id="{121BA736-A125-43D9-A484-495F3A4C339D}"/>
                </a:ext>
              </a:extLst>
            </p:cNvPr>
            <p:cNvSpPr>
              <a:spLocks noChangeArrowheads="1"/>
            </p:cNvSpPr>
            <p:nvPr/>
          </p:nvSpPr>
          <p:spPr bwMode="auto">
            <a:xfrm>
              <a:off x="5329803"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8" name="Oval 527">
              <a:extLst>
                <a:ext uri="{FF2B5EF4-FFF2-40B4-BE49-F238E27FC236}">
                  <a16:creationId xmlns:a16="http://schemas.microsoft.com/office/drawing/2014/main" id="{49CFF15C-5510-4CAB-8ADC-23873FF04A8F}"/>
                </a:ext>
              </a:extLst>
            </p:cNvPr>
            <p:cNvSpPr>
              <a:spLocks noChangeArrowheads="1"/>
            </p:cNvSpPr>
            <p:nvPr/>
          </p:nvSpPr>
          <p:spPr bwMode="auto">
            <a:xfrm>
              <a:off x="5414486"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29" name="Oval 528">
              <a:extLst>
                <a:ext uri="{FF2B5EF4-FFF2-40B4-BE49-F238E27FC236}">
                  <a16:creationId xmlns:a16="http://schemas.microsoft.com/office/drawing/2014/main" id="{D4AF6B6C-5BEA-407F-8F01-2515D446D4DC}"/>
                </a:ext>
              </a:extLst>
            </p:cNvPr>
            <p:cNvSpPr>
              <a:spLocks noChangeArrowheads="1"/>
            </p:cNvSpPr>
            <p:nvPr/>
          </p:nvSpPr>
          <p:spPr bwMode="auto">
            <a:xfrm>
              <a:off x="5497176"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0" name="Oval 529">
              <a:extLst>
                <a:ext uri="{FF2B5EF4-FFF2-40B4-BE49-F238E27FC236}">
                  <a16:creationId xmlns:a16="http://schemas.microsoft.com/office/drawing/2014/main" id="{98407B93-85DD-4D5D-903D-5F99F9A496A7}"/>
                </a:ext>
              </a:extLst>
            </p:cNvPr>
            <p:cNvSpPr>
              <a:spLocks noChangeArrowheads="1"/>
            </p:cNvSpPr>
            <p:nvPr/>
          </p:nvSpPr>
          <p:spPr bwMode="auto">
            <a:xfrm>
              <a:off x="5579866"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1" name="Oval 530">
              <a:extLst>
                <a:ext uri="{FF2B5EF4-FFF2-40B4-BE49-F238E27FC236}">
                  <a16:creationId xmlns:a16="http://schemas.microsoft.com/office/drawing/2014/main" id="{12AF84B3-7377-47AC-912C-A03A928B69D5}"/>
                </a:ext>
              </a:extLst>
            </p:cNvPr>
            <p:cNvSpPr>
              <a:spLocks noChangeArrowheads="1"/>
            </p:cNvSpPr>
            <p:nvPr/>
          </p:nvSpPr>
          <p:spPr bwMode="auto">
            <a:xfrm>
              <a:off x="5661559"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2" name="Oval 531">
              <a:extLst>
                <a:ext uri="{FF2B5EF4-FFF2-40B4-BE49-F238E27FC236}">
                  <a16:creationId xmlns:a16="http://schemas.microsoft.com/office/drawing/2014/main" id="{D2F217F6-A0EF-48F1-AA29-925765D54F30}"/>
                </a:ext>
              </a:extLst>
            </p:cNvPr>
            <p:cNvSpPr>
              <a:spLocks noChangeArrowheads="1"/>
            </p:cNvSpPr>
            <p:nvPr/>
          </p:nvSpPr>
          <p:spPr bwMode="auto">
            <a:xfrm>
              <a:off x="5744250"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3" name="Oval 532">
              <a:extLst>
                <a:ext uri="{FF2B5EF4-FFF2-40B4-BE49-F238E27FC236}">
                  <a16:creationId xmlns:a16="http://schemas.microsoft.com/office/drawing/2014/main" id="{4C95E45E-6FCD-480D-BF73-B1272425E1A7}"/>
                </a:ext>
              </a:extLst>
            </p:cNvPr>
            <p:cNvSpPr>
              <a:spLocks noChangeArrowheads="1"/>
            </p:cNvSpPr>
            <p:nvPr/>
          </p:nvSpPr>
          <p:spPr bwMode="auto">
            <a:xfrm>
              <a:off x="5826940"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4" name="Oval 533">
              <a:extLst>
                <a:ext uri="{FF2B5EF4-FFF2-40B4-BE49-F238E27FC236}">
                  <a16:creationId xmlns:a16="http://schemas.microsoft.com/office/drawing/2014/main" id="{ECDC4F38-787A-4AE8-937C-4844039C3205}"/>
                </a:ext>
              </a:extLst>
            </p:cNvPr>
            <p:cNvSpPr>
              <a:spLocks noChangeArrowheads="1"/>
            </p:cNvSpPr>
            <p:nvPr/>
          </p:nvSpPr>
          <p:spPr bwMode="auto">
            <a:xfrm>
              <a:off x="5909630"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5" name="Oval 534">
              <a:extLst>
                <a:ext uri="{FF2B5EF4-FFF2-40B4-BE49-F238E27FC236}">
                  <a16:creationId xmlns:a16="http://schemas.microsoft.com/office/drawing/2014/main" id="{2CAC5EC9-412E-4FE4-8F2E-B78425F38177}"/>
                </a:ext>
              </a:extLst>
            </p:cNvPr>
            <p:cNvSpPr>
              <a:spLocks noChangeArrowheads="1"/>
            </p:cNvSpPr>
            <p:nvPr/>
          </p:nvSpPr>
          <p:spPr bwMode="auto">
            <a:xfrm>
              <a:off x="5991324"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6" name="Oval 535">
              <a:extLst>
                <a:ext uri="{FF2B5EF4-FFF2-40B4-BE49-F238E27FC236}">
                  <a16:creationId xmlns:a16="http://schemas.microsoft.com/office/drawing/2014/main" id="{E3DAE923-9FB3-45E0-B91C-5E461300F866}"/>
                </a:ext>
              </a:extLst>
            </p:cNvPr>
            <p:cNvSpPr>
              <a:spLocks noChangeArrowheads="1"/>
            </p:cNvSpPr>
            <p:nvPr/>
          </p:nvSpPr>
          <p:spPr bwMode="auto">
            <a:xfrm>
              <a:off x="6076007"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7" name="Oval 536">
              <a:extLst>
                <a:ext uri="{FF2B5EF4-FFF2-40B4-BE49-F238E27FC236}">
                  <a16:creationId xmlns:a16="http://schemas.microsoft.com/office/drawing/2014/main" id="{9745081F-3F05-4084-A1E8-35CFA50D5D55}"/>
                </a:ext>
              </a:extLst>
            </p:cNvPr>
            <p:cNvSpPr>
              <a:spLocks noChangeArrowheads="1"/>
            </p:cNvSpPr>
            <p:nvPr/>
          </p:nvSpPr>
          <p:spPr bwMode="auto">
            <a:xfrm>
              <a:off x="6158697"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8" name="Oval 537">
              <a:extLst>
                <a:ext uri="{FF2B5EF4-FFF2-40B4-BE49-F238E27FC236}">
                  <a16:creationId xmlns:a16="http://schemas.microsoft.com/office/drawing/2014/main" id="{C25956BB-84EE-4576-8591-1458442EF8F0}"/>
                </a:ext>
              </a:extLst>
            </p:cNvPr>
            <p:cNvSpPr>
              <a:spLocks noChangeArrowheads="1"/>
            </p:cNvSpPr>
            <p:nvPr/>
          </p:nvSpPr>
          <p:spPr bwMode="auto">
            <a:xfrm>
              <a:off x="6488462"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39" name="Oval 538">
              <a:extLst>
                <a:ext uri="{FF2B5EF4-FFF2-40B4-BE49-F238E27FC236}">
                  <a16:creationId xmlns:a16="http://schemas.microsoft.com/office/drawing/2014/main" id="{8AF29D30-FB3E-41CB-819D-C49770779203}"/>
                </a:ext>
              </a:extLst>
            </p:cNvPr>
            <p:cNvSpPr>
              <a:spLocks noChangeArrowheads="1"/>
            </p:cNvSpPr>
            <p:nvPr/>
          </p:nvSpPr>
          <p:spPr bwMode="auto">
            <a:xfrm>
              <a:off x="6570156"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0" name="Oval 539">
              <a:extLst>
                <a:ext uri="{FF2B5EF4-FFF2-40B4-BE49-F238E27FC236}">
                  <a16:creationId xmlns:a16="http://schemas.microsoft.com/office/drawing/2014/main" id="{DBE7F420-1D69-4CF7-B71B-56DFD09A0E3A}"/>
                </a:ext>
              </a:extLst>
            </p:cNvPr>
            <p:cNvSpPr>
              <a:spLocks noChangeArrowheads="1"/>
            </p:cNvSpPr>
            <p:nvPr/>
          </p:nvSpPr>
          <p:spPr bwMode="auto">
            <a:xfrm>
              <a:off x="6654839"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1" name="Oval 540">
              <a:extLst>
                <a:ext uri="{FF2B5EF4-FFF2-40B4-BE49-F238E27FC236}">
                  <a16:creationId xmlns:a16="http://schemas.microsoft.com/office/drawing/2014/main" id="{B71B405B-AD6B-440F-B0EC-34679C07BC19}"/>
                </a:ext>
              </a:extLst>
            </p:cNvPr>
            <p:cNvSpPr>
              <a:spLocks noChangeArrowheads="1"/>
            </p:cNvSpPr>
            <p:nvPr/>
          </p:nvSpPr>
          <p:spPr bwMode="auto">
            <a:xfrm>
              <a:off x="6737529"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2" name="Oval 541">
              <a:extLst>
                <a:ext uri="{FF2B5EF4-FFF2-40B4-BE49-F238E27FC236}">
                  <a16:creationId xmlns:a16="http://schemas.microsoft.com/office/drawing/2014/main" id="{EFC03685-D5EE-407A-ADB4-5790743F7AF6}"/>
                </a:ext>
              </a:extLst>
            </p:cNvPr>
            <p:cNvSpPr>
              <a:spLocks noChangeArrowheads="1"/>
            </p:cNvSpPr>
            <p:nvPr/>
          </p:nvSpPr>
          <p:spPr bwMode="auto">
            <a:xfrm>
              <a:off x="6820220"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3" name="Oval 542">
              <a:extLst>
                <a:ext uri="{FF2B5EF4-FFF2-40B4-BE49-F238E27FC236}">
                  <a16:creationId xmlns:a16="http://schemas.microsoft.com/office/drawing/2014/main" id="{6BAA2575-763F-41D9-BCE7-8ED7AC49BFA5}"/>
                </a:ext>
              </a:extLst>
            </p:cNvPr>
            <p:cNvSpPr>
              <a:spLocks noChangeArrowheads="1"/>
            </p:cNvSpPr>
            <p:nvPr/>
          </p:nvSpPr>
          <p:spPr bwMode="auto">
            <a:xfrm>
              <a:off x="7231678"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4" name="Oval 543">
              <a:extLst>
                <a:ext uri="{FF2B5EF4-FFF2-40B4-BE49-F238E27FC236}">
                  <a16:creationId xmlns:a16="http://schemas.microsoft.com/office/drawing/2014/main" id="{D1C3DB63-8ADF-4AA4-B78A-68371EB88A8A}"/>
                </a:ext>
              </a:extLst>
            </p:cNvPr>
            <p:cNvSpPr>
              <a:spLocks noChangeArrowheads="1"/>
            </p:cNvSpPr>
            <p:nvPr/>
          </p:nvSpPr>
          <p:spPr bwMode="auto">
            <a:xfrm>
              <a:off x="3843371"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5" name="Oval 544">
              <a:extLst>
                <a:ext uri="{FF2B5EF4-FFF2-40B4-BE49-F238E27FC236}">
                  <a16:creationId xmlns:a16="http://schemas.microsoft.com/office/drawing/2014/main" id="{310BA6A9-7BA3-4D72-ADE1-374F8C2348FF}"/>
                </a:ext>
              </a:extLst>
            </p:cNvPr>
            <p:cNvSpPr>
              <a:spLocks noChangeArrowheads="1"/>
            </p:cNvSpPr>
            <p:nvPr/>
          </p:nvSpPr>
          <p:spPr bwMode="auto">
            <a:xfrm>
              <a:off x="4007755"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6" name="Oval 545">
              <a:extLst>
                <a:ext uri="{FF2B5EF4-FFF2-40B4-BE49-F238E27FC236}">
                  <a16:creationId xmlns:a16="http://schemas.microsoft.com/office/drawing/2014/main" id="{F849FFCA-B3B1-4E14-B541-596E3F5F91F9}"/>
                </a:ext>
              </a:extLst>
            </p:cNvPr>
            <p:cNvSpPr>
              <a:spLocks noChangeArrowheads="1"/>
            </p:cNvSpPr>
            <p:nvPr/>
          </p:nvSpPr>
          <p:spPr bwMode="auto">
            <a:xfrm>
              <a:off x="4092438"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7" name="Oval 546">
              <a:extLst>
                <a:ext uri="{FF2B5EF4-FFF2-40B4-BE49-F238E27FC236}">
                  <a16:creationId xmlns:a16="http://schemas.microsoft.com/office/drawing/2014/main" id="{F4A2BB1F-5507-46A2-ADE0-D2176BF4260F}"/>
                </a:ext>
              </a:extLst>
            </p:cNvPr>
            <p:cNvSpPr>
              <a:spLocks noChangeArrowheads="1"/>
            </p:cNvSpPr>
            <p:nvPr/>
          </p:nvSpPr>
          <p:spPr bwMode="auto">
            <a:xfrm>
              <a:off x="4175129"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8" name="Oval 547">
              <a:extLst>
                <a:ext uri="{FF2B5EF4-FFF2-40B4-BE49-F238E27FC236}">
                  <a16:creationId xmlns:a16="http://schemas.microsoft.com/office/drawing/2014/main" id="{805D4B45-3091-4764-86DB-32CFD891B79B}"/>
                </a:ext>
              </a:extLst>
            </p:cNvPr>
            <p:cNvSpPr>
              <a:spLocks noChangeArrowheads="1"/>
            </p:cNvSpPr>
            <p:nvPr/>
          </p:nvSpPr>
          <p:spPr bwMode="auto">
            <a:xfrm>
              <a:off x="4256822"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49" name="Oval 548">
              <a:extLst>
                <a:ext uri="{FF2B5EF4-FFF2-40B4-BE49-F238E27FC236}">
                  <a16:creationId xmlns:a16="http://schemas.microsoft.com/office/drawing/2014/main" id="{0B60EEC0-BDB3-4BE7-96E3-68D2FE87641C}"/>
                </a:ext>
              </a:extLst>
            </p:cNvPr>
            <p:cNvSpPr>
              <a:spLocks noChangeArrowheads="1"/>
            </p:cNvSpPr>
            <p:nvPr/>
          </p:nvSpPr>
          <p:spPr bwMode="auto">
            <a:xfrm>
              <a:off x="4339513"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0" name="Oval 549">
              <a:extLst>
                <a:ext uri="{FF2B5EF4-FFF2-40B4-BE49-F238E27FC236}">
                  <a16:creationId xmlns:a16="http://schemas.microsoft.com/office/drawing/2014/main" id="{B4F8212B-72D5-45B5-86B7-22E7BCC5D663}"/>
                </a:ext>
              </a:extLst>
            </p:cNvPr>
            <p:cNvSpPr>
              <a:spLocks noChangeArrowheads="1"/>
            </p:cNvSpPr>
            <p:nvPr/>
          </p:nvSpPr>
          <p:spPr bwMode="auto">
            <a:xfrm>
              <a:off x="4422203"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1" name="Oval 550">
              <a:extLst>
                <a:ext uri="{FF2B5EF4-FFF2-40B4-BE49-F238E27FC236}">
                  <a16:creationId xmlns:a16="http://schemas.microsoft.com/office/drawing/2014/main" id="{AD7DBDCC-EDB9-4449-ADDE-4E7D4759084B}"/>
                </a:ext>
              </a:extLst>
            </p:cNvPr>
            <p:cNvSpPr>
              <a:spLocks noChangeArrowheads="1"/>
            </p:cNvSpPr>
            <p:nvPr/>
          </p:nvSpPr>
          <p:spPr bwMode="auto">
            <a:xfrm>
              <a:off x="4503897"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2" name="Oval 551">
              <a:extLst>
                <a:ext uri="{FF2B5EF4-FFF2-40B4-BE49-F238E27FC236}">
                  <a16:creationId xmlns:a16="http://schemas.microsoft.com/office/drawing/2014/main" id="{FAA2B9DB-D4BE-4F2C-B771-EBC1D13CC0EB}"/>
                </a:ext>
              </a:extLst>
            </p:cNvPr>
            <p:cNvSpPr>
              <a:spLocks noChangeArrowheads="1"/>
            </p:cNvSpPr>
            <p:nvPr/>
          </p:nvSpPr>
          <p:spPr bwMode="auto">
            <a:xfrm>
              <a:off x="4586586"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3" name="Oval 552">
              <a:extLst>
                <a:ext uri="{FF2B5EF4-FFF2-40B4-BE49-F238E27FC236}">
                  <a16:creationId xmlns:a16="http://schemas.microsoft.com/office/drawing/2014/main" id="{D75F8C5C-3FCB-4319-A8E4-49F9EE16A304}"/>
                </a:ext>
              </a:extLst>
            </p:cNvPr>
            <p:cNvSpPr>
              <a:spLocks noChangeArrowheads="1"/>
            </p:cNvSpPr>
            <p:nvPr/>
          </p:nvSpPr>
          <p:spPr bwMode="auto">
            <a:xfrm>
              <a:off x="4669277"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4" name="Oval 553">
              <a:extLst>
                <a:ext uri="{FF2B5EF4-FFF2-40B4-BE49-F238E27FC236}">
                  <a16:creationId xmlns:a16="http://schemas.microsoft.com/office/drawing/2014/main" id="{01FB16DA-AB1E-491E-9C0F-E3D47AC96A09}"/>
                </a:ext>
              </a:extLst>
            </p:cNvPr>
            <p:cNvSpPr>
              <a:spLocks noChangeArrowheads="1"/>
            </p:cNvSpPr>
            <p:nvPr/>
          </p:nvSpPr>
          <p:spPr bwMode="auto">
            <a:xfrm>
              <a:off x="4753960"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5" name="Oval 554">
              <a:extLst>
                <a:ext uri="{FF2B5EF4-FFF2-40B4-BE49-F238E27FC236}">
                  <a16:creationId xmlns:a16="http://schemas.microsoft.com/office/drawing/2014/main" id="{26E998E1-46F8-4EF9-BFD8-B4A4BC84D0C9}"/>
                </a:ext>
              </a:extLst>
            </p:cNvPr>
            <p:cNvSpPr>
              <a:spLocks noChangeArrowheads="1"/>
            </p:cNvSpPr>
            <p:nvPr/>
          </p:nvSpPr>
          <p:spPr bwMode="auto">
            <a:xfrm>
              <a:off x="4835654"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6" name="Oval 555">
              <a:extLst>
                <a:ext uri="{FF2B5EF4-FFF2-40B4-BE49-F238E27FC236}">
                  <a16:creationId xmlns:a16="http://schemas.microsoft.com/office/drawing/2014/main" id="{052CB885-A042-453D-83C5-A13BA89DF612}"/>
                </a:ext>
              </a:extLst>
            </p:cNvPr>
            <p:cNvSpPr>
              <a:spLocks noChangeArrowheads="1"/>
            </p:cNvSpPr>
            <p:nvPr/>
          </p:nvSpPr>
          <p:spPr bwMode="auto">
            <a:xfrm>
              <a:off x="4918344"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7" name="Oval 556">
              <a:extLst>
                <a:ext uri="{FF2B5EF4-FFF2-40B4-BE49-F238E27FC236}">
                  <a16:creationId xmlns:a16="http://schemas.microsoft.com/office/drawing/2014/main" id="{293BF33F-DB0A-48A5-9087-BAF5DC00D035}"/>
                </a:ext>
              </a:extLst>
            </p:cNvPr>
            <p:cNvSpPr>
              <a:spLocks noChangeArrowheads="1"/>
            </p:cNvSpPr>
            <p:nvPr/>
          </p:nvSpPr>
          <p:spPr bwMode="auto">
            <a:xfrm>
              <a:off x="5001034"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8" name="Oval 557">
              <a:extLst>
                <a:ext uri="{FF2B5EF4-FFF2-40B4-BE49-F238E27FC236}">
                  <a16:creationId xmlns:a16="http://schemas.microsoft.com/office/drawing/2014/main" id="{EE2CC6EA-7B0C-4CCE-BCB3-8633B4744DC2}"/>
                </a:ext>
              </a:extLst>
            </p:cNvPr>
            <p:cNvSpPr>
              <a:spLocks noChangeArrowheads="1"/>
            </p:cNvSpPr>
            <p:nvPr/>
          </p:nvSpPr>
          <p:spPr bwMode="auto">
            <a:xfrm>
              <a:off x="5082728"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59" name="Oval 558">
              <a:extLst>
                <a:ext uri="{FF2B5EF4-FFF2-40B4-BE49-F238E27FC236}">
                  <a16:creationId xmlns:a16="http://schemas.microsoft.com/office/drawing/2014/main" id="{E552E773-CABA-4471-BB33-AC815BDEC0B1}"/>
                </a:ext>
              </a:extLst>
            </p:cNvPr>
            <p:cNvSpPr>
              <a:spLocks noChangeArrowheads="1"/>
            </p:cNvSpPr>
            <p:nvPr/>
          </p:nvSpPr>
          <p:spPr bwMode="auto">
            <a:xfrm>
              <a:off x="5165419"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0" name="Oval 559">
              <a:extLst>
                <a:ext uri="{FF2B5EF4-FFF2-40B4-BE49-F238E27FC236}">
                  <a16:creationId xmlns:a16="http://schemas.microsoft.com/office/drawing/2014/main" id="{98AE9F81-DFAB-499F-9D8F-34BD3F06F1B3}"/>
                </a:ext>
              </a:extLst>
            </p:cNvPr>
            <p:cNvSpPr>
              <a:spLocks noChangeArrowheads="1"/>
            </p:cNvSpPr>
            <p:nvPr/>
          </p:nvSpPr>
          <p:spPr bwMode="auto">
            <a:xfrm>
              <a:off x="5248109"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1" name="Oval 560">
              <a:extLst>
                <a:ext uri="{FF2B5EF4-FFF2-40B4-BE49-F238E27FC236}">
                  <a16:creationId xmlns:a16="http://schemas.microsoft.com/office/drawing/2014/main" id="{2C995765-F8A5-48E5-AC73-8AD96E9521EC}"/>
                </a:ext>
              </a:extLst>
            </p:cNvPr>
            <p:cNvSpPr>
              <a:spLocks noChangeArrowheads="1"/>
            </p:cNvSpPr>
            <p:nvPr/>
          </p:nvSpPr>
          <p:spPr bwMode="auto">
            <a:xfrm>
              <a:off x="5329803"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2" name="Oval 561">
              <a:extLst>
                <a:ext uri="{FF2B5EF4-FFF2-40B4-BE49-F238E27FC236}">
                  <a16:creationId xmlns:a16="http://schemas.microsoft.com/office/drawing/2014/main" id="{9057A97A-2F80-4811-AA4B-DA9C78D719F3}"/>
                </a:ext>
              </a:extLst>
            </p:cNvPr>
            <p:cNvSpPr>
              <a:spLocks noChangeArrowheads="1"/>
            </p:cNvSpPr>
            <p:nvPr/>
          </p:nvSpPr>
          <p:spPr bwMode="auto">
            <a:xfrm>
              <a:off x="5414486"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3" name="Oval 562">
              <a:extLst>
                <a:ext uri="{FF2B5EF4-FFF2-40B4-BE49-F238E27FC236}">
                  <a16:creationId xmlns:a16="http://schemas.microsoft.com/office/drawing/2014/main" id="{584D41AF-C4F8-4263-8490-83722870AF75}"/>
                </a:ext>
              </a:extLst>
            </p:cNvPr>
            <p:cNvSpPr>
              <a:spLocks noChangeArrowheads="1"/>
            </p:cNvSpPr>
            <p:nvPr/>
          </p:nvSpPr>
          <p:spPr bwMode="auto">
            <a:xfrm>
              <a:off x="5497176"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4" name="Oval 563">
              <a:extLst>
                <a:ext uri="{FF2B5EF4-FFF2-40B4-BE49-F238E27FC236}">
                  <a16:creationId xmlns:a16="http://schemas.microsoft.com/office/drawing/2014/main" id="{C61ACB9F-582A-424F-92B3-26DEAB1CB98D}"/>
                </a:ext>
              </a:extLst>
            </p:cNvPr>
            <p:cNvSpPr>
              <a:spLocks noChangeArrowheads="1"/>
            </p:cNvSpPr>
            <p:nvPr/>
          </p:nvSpPr>
          <p:spPr bwMode="auto">
            <a:xfrm>
              <a:off x="5579866"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5" name="Oval 564">
              <a:extLst>
                <a:ext uri="{FF2B5EF4-FFF2-40B4-BE49-F238E27FC236}">
                  <a16:creationId xmlns:a16="http://schemas.microsoft.com/office/drawing/2014/main" id="{22C47C38-B242-49C0-96DE-FA6AC04C1AC6}"/>
                </a:ext>
              </a:extLst>
            </p:cNvPr>
            <p:cNvSpPr>
              <a:spLocks noChangeArrowheads="1"/>
            </p:cNvSpPr>
            <p:nvPr/>
          </p:nvSpPr>
          <p:spPr bwMode="auto">
            <a:xfrm>
              <a:off x="5744250"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6" name="Oval 565">
              <a:extLst>
                <a:ext uri="{FF2B5EF4-FFF2-40B4-BE49-F238E27FC236}">
                  <a16:creationId xmlns:a16="http://schemas.microsoft.com/office/drawing/2014/main" id="{9AF1AE94-B613-4AAC-A572-A08B822A6087}"/>
                </a:ext>
              </a:extLst>
            </p:cNvPr>
            <p:cNvSpPr>
              <a:spLocks noChangeArrowheads="1"/>
            </p:cNvSpPr>
            <p:nvPr/>
          </p:nvSpPr>
          <p:spPr bwMode="auto">
            <a:xfrm>
              <a:off x="5826940"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7" name="Oval 566">
              <a:extLst>
                <a:ext uri="{FF2B5EF4-FFF2-40B4-BE49-F238E27FC236}">
                  <a16:creationId xmlns:a16="http://schemas.microsoft.com/office/drawing/2014/main" id="{28A45BC4-BFBC-47C0-8052-D2B1A288FC76}"/>
                </a:ext>
              </a:extLst>
            </p:cNvPr>
            <p:cNvSpPr>
              <a:spLocks noChangeArrowheads="1"/>
            </p:cNvSpPr>
            <p:nvPr/>
          </p:nvSpPr>
          <p:spPr bwMode="auto">
            <a:xfrm>
              <a:off x="5909630"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8" name="Oval 567">
              <a:extLst>
                <a:ext uri="{FF2B5EF4-FFF2-40B4-BE49-F238E27FC236}">
                  <a16:creationId xmlns:a16="http://schemas.microsoft.com/office/drawing/2014/main" id="{5209EA4B-B75C-4C96-B1DB-C0E47A53875C}"/>
                </a:ext>
              </a:extLst>
            </p:cNvPr>
            <p:cNvSpPr>
              <a:spLocks noChangeArrowheads="1"/>
            </p:cNvSpPr>
            <p:nvPr/>
          </p:nvSpPr>
          <p:spPr bwMode="auto">
            <a:xfrm>
              <a:off x="5991324"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69" name="Oval 568">
              <a:extLst>
                <a:ext uri="{FF2B5EF4-FFF2-40B4-BE49-F238E27FC236}">
                  <a16:creationId xmlns:a16="http://schemas.microsoft.com/office/drawing/2014/main" id="{C8F079D8-9E8A-4905-BCD6-DEE069D315F1}"/>
                </a:ext>
              </a:extLst>
            </p:cNvPr>
            <p:cNvSpPr>
              <a:spLocks noChangeArrowheads="1"/>
            </p:cNvSpPr>
            <p:nvPr/>
          </p:nvSpPr>
          <p:spPr bwMode="auto">
            <a:xfrm>
              <a:off x="6076007"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0" name="Oval 569">
              <a:extLst>
                <a:ext uri="{FF2B5EF4-FFF2-40B4-BE49-F238E27FC236}">
                  <a16:creationId xmlns:a16="http://schemas.microsoft.com/office/drawing/2014/main" id="{A9E5F458-08F2-4A27-B1F1-35757E78C570}"/>
                </a:ext>
              </a:extLst>
            </p:cNvPr>
            <p:cNvSpPr>
              <a:spLocks noChangeArrowheads="1"/>
            </p:cNvSpPr>
            <p:nvPr/>
          </p:nvSpPr>
          <p:spPr bwMode="auto">
            <a:xfrm>
              <a:off x="6158697"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1" name="Oval 570">
              <a:extLst>
                <a:ext uri="{FF2B5EF4-FFF2-40B4-BE49-F238E27FC236}">
                  <a16:creationId xmlns:a16="http://schemas.microsoft.com/office/drawing/2014/main" id="{753F0350-D36F-4D73-8BBC-5626D9B798C1}"/>
                </a:ext>
              </a:extLst>
            </p:cNvPr>
            <p:cNvSpPr>
              <a:spLocks noChangeArrowheads="1"/>
            </p:cNvSpPr>
            <p:nvPr/>
          </p:nvSpPr>
          <p:spPr bwMode="auto">
            <a:xfrm>
              <a:off x="6570156"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2" name="Oval 571">
              <a:extLst>
                <a:ext uri="{FF2B5EF4-FFF2-40B4-BE49-F238E27FC236}">
                  <a16:creationId xmlns:a16="http://schemas.microsoft.com/office/drawing/2014/main" id="{81F19727-066D-4415-9349-E8E3C02AD02B}"/>
                </a:ext>
              </a:extLst>
            </p:cNvPr>
            <p:cNvSpPr>
              <a:spLocks noChangeArrowheads="1"/>
            </p:cNvSpPr>
            <p:nvPr/>
          </p:nvSpPr>
          <p:spPr bwMode="auto">
            <a:xfrm>
              <a:off x="6654839"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3" name="Oval 572">
              <a:extLst>
                <a:ext uri="{FF2B5EF4-FFF2-40B4-BE49-F238E27FC236}">
                  <a16:creationId xmlns:a16="http://schemas.microsoft.com/office/drawing/2014/main" id="{9B047132-156C-43A0-9516-9539FC4DC571}"/>
                </a:ext>
              </a:extLst>
            </p:cNvPr>
            <p:cNvSpPr>
              <a:spLocks noChangeArrowheads="1"/>
            </p:cNvSpPr>
            <p:nvPr/>
          </p:nvSpPr>
          <p:spPr bwMode="auto">
            <a:xfrm>
              <a:off x="6737529"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4" name="Oval 573">
              <a:extLst>
                <a:ext uri="{FF2B5EF4-FFF2-40B4-BE49-F238E27FC236}">
                  <a16:creationId xmlns:a16="http://schemas.microsoft.com/office/drawing/2014/main" id="{F4E1266F-C8DF-414D-90D6-DDD30E808010}"/>
                </a:ext>
              </a:extLst>
            </p:cNvPr>
            <p:cNvSpPr>
              <a:spLocks noChangeArrowheads="1"/>
            </p:cNvSpPr>
            <p:nvPr/>
          </p:nvSpPr>
          <p:spPr bwMode="auto">
            <a:xfrm>
              <a:off x="6820220"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5" name="Oval 574">
              <a:extLst>
                <a:ext uri="{FF2B5EF4-FFF2-40B4-BE49-F238E27FC236}">
                  <a16:creationId xmlns:a16="http://schemas.microsoft.com/office/drawing/2014/main" id="{8950D4A8-28DD-4C92-9EFA-A61B1DF66099}"/>
                </a:ext>
              </a:extLst>
            </p:cNvPr>
            <p:cNvSpPr>
              <a:spLocks noChangeArrowheads="1"/>
            </p:cNvSpPr>
            <p:nvPr/>
          </p:nvSpPr>
          <p:spPr bwMode="auto">
            <a:xfrm>
              <a:off x="7236659" y="2503148"/>
              <a:ext cx="53799" cy="570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6" name="Oval 575">
              <a:extLst>
                <a:ext uri="{FF2B5EF4-FFF2-40B4-BE49-F238E27FC236}">
                  <a16:creationId xmlns:a16="http://schemas.microsoft.com/office/drawing/2014/main" id="{6EB41F18-2AA4-451D-8C30-1F6456FE9D09}"/>
                </a:ext>
              </a:extLst>
            </p:cNvPr>
            <p:cNvSpPr>
              <a:spLocks noChangeArrowheads="1"/>
            </p:cNvSpPr>
            <p:nvPr/>
          </p:nvSpPr>
          <p:spPr bwMode="auto">
            <a:xfrm>
              <a:off x="3843371"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7" name="Oval 576">
              <a:extLst>
                <a:ext uri="{FF2B5EF4-FFF2-40B4-BE49-F238E27FC236}">
                  <a16:creationId xmlns:a16="http://schemas.microsoft.com/office/drawing/2014/main" id="{9A5090DE-B050-47E9-AE4A-499DE73A41EC}"/>
                </a:ext>
              </a:extLst>
            </p:cNvPr>
            <p:cNvSpPr>
              <a:spLocks noChangeArrowheads="1"/>
            </p:cNvSpPr>
            <p:nvPr/>
          </p:nvSpPr>
          <p:spPr bwMode="auto">
            <a:xfrm>
              <a:off x="3925066"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8" name="Oval 577">
              <a:extLst>
                <a:ext uri="{FF2B5EF4-FFF2-40B4-BE49-F238E27FC236}">
                  <a16:creationId xmlns:a16="http://schemas.microsoft.com/office/drawing/2014/main" id="{0C3E74FC-4339-4C95-AE88-DF94CFC40AF4}"/>
                </a:ext>
              </a:extLst>
            </p:cNvPr>
            <p:cNvSpPr>
              <a:spLocks noChangeArrowheads="1"/>
            </p:cNvSpPr>
            <p:nvPr/>
          </p:nvSpPr>
          <p:spPr bwMode="auto">
            <a:xfrm>
              <a:off x="4007755"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79" name="Oval 578">
              <a:extLst>
                <a:ext uri="{FF2B5EF4-FFF2-40B4-BE49-F238E27FC236}">
                  <a16:creationId xmlns:a16="http://schemas.microsoft.com/office/drawing/2014/main" id="{674427AC-94B8-47AA-9365-62EF64873C27}"/>
                </a:ext>
              </a:extLst>
            </p:cNvPr>
            <p:cNvSpPr>
              <a:spLocks noChangeArrowheads="1"/>
            </p:cNvSpPr>
            <p:nvPr/>
          </p:nvSpPr>
          <p:spPr bwMode="auto">
            <a:xfrm>
              <a:off x="4092438"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0" name="Oval 579">
              <a:extLst>
                <a:ext uri="{FF2B5EF4-FFF2-40B4-BE49-F238E27FC236}">
                  <a16:creationId xmlns:a16="http://schemas.microsoft.com/office/drawing/2014/main" id="{4A132D3E-664B-460E-99F3-EEEB16C588CF}"/>
                </a:ext>
              </a:extLst>
            </p:cNvPr>
            <p:cNvSpPr>
              <a:spLocks noChangeArrowheads="1"/>
            </p:cNvSpPr>
            <p:nvPr/>
          </p:nvSpPr>
          <p:spPr bwMode="auto">
            <a:xfrm>
              <a:off x="4175129"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1" name="Oval 580">
              <a:extLst>
                <a:ext uri="{FF2B5EF4-FFF2-40B4-BE49-F238E27FC236}">
                  <a16:creationId xmlns:a16="http://schemas.microsoft.com/office/drawing/2014/main" id="{215B966D-B6AF-4FC9-8AE2-78BE068A5938}"/>
                </a:ext>
              </a:extLst>
            </p:cNvPr>
            <p:cNvSpPr>
              <a:spLocks noChangeArrowheads="1"/>
            </p:cNvSpPr>
            <p:nvPr/>
          </p:nvSpPr>
          <p:spPr bwMode="auto">
            <a:xfrm>
              <a:off x="4256822"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2" name="Oval 581">
              <a:extLst>
                <a:ext uri="{FF2B5EF4-FFF2-40B4-BE49-F238E27FC236}">
                  <a16:creationId xmlns:a16="http://schemas.microsoft.com/office/drawing/2014/main" id="{5916FC63-ACCA-48C5-B966-9AE2F0AAC03D}"/>
                </a:ext>
              </a:extLst>
            </p:cNvPr>
            <p:cNvSpPr>
              <a:spLocks noChangeArrowheads="1"/>
            </p:cNvSpPr>
            <p:nvPr/>
          </p:nvSpPr>
          <p:spPr bwMode="auto">
            <a:xfrm>
              <a:off x="4339513"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3" name="Oval 582">
              <a:extLst>
                <a:ext uri="{FF2B5EF4-FFF2-40B4-BE49-F238E27FC236}">
                  <a16:creationId xmlns:a16="http://schemas.microsoft.com/office/drawing/2014/main" id="{6B9160CD-A51E-4C9E-ACE8-BF97E65934E3}"/>
                </a:ext>
              </a:extLst>
            </p:cNvPr>
            <p:cNvSpPr>
              <a:spLocks noChangeArrowheads="1"/>
            </p:cNvSpPr>
            <p:nvPr/>
          </p:nvSpPr>
          <p:spPr bwMode="auto">
            <a:xfrm>
              <a:off x="4422203"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4" name="Oval 583">
              <a:extLst>
                <a:ext uri="{FF2B5EF4-FFF2-40B4-BE49-F238E27FC236}">
                  <a16:creationId xmlns:a16="http://schemas.microsoft.com/office/drawing/2014/main" id="{033D4803-B611-48CF-9C56-A686BD7936BF}"/>
                </a:ext>
              </a:extLst>
            </p:cNvPr>
            <p:cNvSpPr>
              <a:spLocks noChangeArrowheads="1"/>
            </p:cNvSpPr>
            <p:nvPr/>
          </p:nvSpPr>
          <p:spPr bwMode="auto">
            <a:xfrm>
              <a:off x="4503897"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5" name="Oval 584">
              <a:extLst>
                <a:ext uri="{FF2B5EF4-FFF2-40B4-BE49-F238E27FC236}">
                  <a16:creationId xmlns:a16="http://schemas.microsoft.com/office/drawing/2014/main" id="{6582223C-F351-490F-9373-299CBEFFFDCD}"/>
                </a:ext>
              </a:extLst>
            </p:cNvPr>
            <p:cNvSpPr>
              <a:spLocks noChangeArrowheads="1"/>
            </p:cNvSpPr>
            <p:nvPr/>
          </p:nvSpPr>
          <p:spPr bwMode="auto">
            <a:xfrm>
              <a:off x="4586586"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6" name="Oval 585">
              <a:extLst>
                <a:ext uri="{FF2B5EF4-FFF2-40B4-BE49-F238E27FC236}">
                  <a16:creationId xmlns:a16="http://schemas.microsoft.com/office/drawing/2014/main" id="{A05B8D17-2FF5-4CDF-8AB7-23686B42F815}"/>
                </a:ext>
              </a:extLst>
            </p:cNvPr>
            <p:cNvSpPr>
              <a:spLocks noChangeArrowheads="1"/>
            </p:cNvSpPr>
            <p:nvPr/>
          </p:nvSpPr>
          <p:spPr bwMode="auto">
            <a:xfrm>
              <a:off x="4669277"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7" name="Oval 586">
              <a:extLst>
                <a:ext uri="{FF2B5EF4-FFF2-40B4-BE49-F238E27FC236}">
                  <a16:creationId xmlns:a16="http://schemas.microsoft.com/office/drawing/2014/main" id="{04E1B87C-78B8-48EA-947D-10B3B9BE3DB7}"/>
                </a:ext>
              </a:extLst>
            </p:cNvPr>
            <p:cNvSpPr>
              <a:spLocks noChangeArrowheads="1"/>
            </p:cNvSpPr>
            <p:nvPr/>
          </p:nvSpPr>
          <p:spPr bwMode="auto">
            <a:xfrm>
              <a:off x="4753960"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8" name="Oval 587">
              <a:extLst>
                <a:ext uri="{FF2B5EF4-FFF2-40B4-BE49-F238E27FC236}">
                  <a16:creationId xmlns:a16="http://schemas.microsoft.com/office/drawing/2014/main" id="{5BF243A1-C2B6-4293-A392-F0FA10554205}"/>
                </a:ext>
              </a:extLst>
            </p:cNvPr>
            <p:cNvSpPr>
              <a:spLocks noChangeArrowheads="1"/>
            </p:cNvSpPr>
            <p:nvPr/>
          </p:nvSpPr>
          <p:spPr bwMode="auto">
            <a:xfrm>
              <a:off x="4835654"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89" name="Oval 588">
              <a:extLst>
                <a:ext uri="{FF2B5EF4-FFF2-40B4-BE49-F238E27FC236}">
                  <a16:creationId xmlns:a16="http://schemas.microsoft.com/office/drawing/2014/main" id="{9BEBCEBF-57E4-4133-A80A-AB637C9FBAA6}"/>
                </a:ext>
              </a:extLst>
            </p:cNvPr>
            <p:cNvSpPr>
              <a:spLocks noChangeArrowheads="1"/>
            </p:cNvSpPr>
            <p:nvPr/>
          </p:nvSpPr>
          <p:spPr bwMode="auto">
            <a:xfrm>
              <a:off x="491834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0" name="Oval 589">
              <a:extLst>
                <a:ext uri="{FF2B5EF4-FFF2-40B4-BE49-F238E27FC236}">
                  <a16:creationId xmlns:a16="http://schemas.microsoft.com/office/drawing/2014/main" id="{2E5A82ED-8889-4526-AF97-1E6EA3EB95F1}"/>
                </a:ext>
              </a:extLst>
            </p:cNvPr>
            <p:cNvSpPr>
              <a:spLocks noChangeArrowheads="1"/>
            </p:cNvSpPr>
            <p:nvPr/>
          </p:nvSpPr>
          <p:spPr bwMode="auto">
            <a:xfrm>
              <a:off x="5001034"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1" name="Oval 590">
              <a:extLst>
                <a:ext uri="{FF2B5EF4-FFF2-40B4-BE49-F238E27FC236}">
                  <a16:creationId xmlns:a16="http://schemas.microsoft.com/office/drawing/2014/main" id="{5E7E93D0-4C9C-4D7D-B607-D7A4F8B9EFBF}"/>
                </a:ext>
              </a:extLst>
            </p:cNvPr>
            <p:cNvSpPr>
              <a:spLocks noChangeArrowheads="1"/>
            </p:cNvSpPr>
            <p:nvPr/>
          </p:nvSpPr>
          <p:spPr bwMode="auto">
            <a:xfrm>
              <a:off x="5082728"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2" name="Oval 591">
              <a:extLst>
                <a:ext uri="{FF2B5EF4-FFF2-40B4-BE49-F238E27FC236}">
                  <a16:creationId xmlns:a16="http://schemas.microsoft.com/office/drawing/2014/main" id="{AE05024C-AA0A-4BB3-BF2B-8E6FD748412F}"/>
                </a:ext>
              </a:extLst>
            </p:cNvPr>
            <p:cNvSpPr>
              <a:spLocks noChangeArrowheads="1"/>
            </p:cNvSpPr>
            <p:nvPr/>
          </p:nvSpPr>
          <p:spPr bwMode="auto">
            <a:xfrm>
              <a:off x="5165419"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3" name="Oval 592">
              <a:extLst>
                <a:ext uri="{FF2B5EF4-FFF2-40B4-BE49-F238E27FC236}">
                  <a16:creationId xmlns:a16="http://schemas.microsoft.com/office/drawing/2014/main" id="{B4EF2976-BCCD-4050-ABE1-3C8088D22FFF}"/>
                </a:ext>
              </a:extLst>
            </p:cNvPr>
            <p:cNvSpPr>
              <a:spLocks noChangeArrowheads="1"/>
            </p:cNvSpPr>
            <p:nvPr/>
          </p:nvSpPr>
          <p:spPr bwMode="auto">
            <a:xfrm>
              <a:off x="5248109"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4" name="Oval 593">
              <a:extLst>
                <a:ext uri="{FF2B5EF4-FFF2-40B4-BE49-F238E27FC236}">
                  <a16:creationId xmlns:a16="http://schemas.microsoft.com/office/drawing/2014/main" id="{51CE06AD-52FC-4EA1-8571-C19C68920974}"/>
                </a:ext>
              </a:extLst>
            </p:cNvPr>
            <p:cNvSpPr>
              <a:spLocks noChangeArrowheads="1"/>
            </p:cNvSpPr>
            <p:nvPr/>
          </p:nvSpPr>
          <p:spPr bwMode="auto">
            <a:xfrm>
              <a:off x="5329803"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5" name="Oval 594">
              <a:extLst>
                <a:ext uri="{FF2B5EF4-FFF2-40B4-BE49-F238E27FC236}">
                  <a16:creationId xmlns:a16="http://schemas.microsoft.com/office/drawing/2014/main" id="{495FF0F0-B40B-4CE3-B083-165F06431E1D}"/>
                </a:ext>
              </a:extLst>
            </p:cNvPr>
            <p:cNvSpPr>
              <a:spLocks noChangeArrowheads="1"/>
            </p:cNvSpPr>
            <p:nvPr/>
          </p:nvSpPr>
          <p:spPr bwMode="auto">
            <a:xfrm>
              <a:off x="5414486"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6" name="Oval 595">
              <a:extLst>
                <a:ext uri="{FF2B5EF4-FFF2-40B4-BE49-F238E27FC236}">
                  <a16:creationId xmlns:a16="http://schemas.microsoft.com/office/drawing/2014/main" id="{8BA8BD1E-F6F9-4E61-A6EB-1897C3811624}"/>
                </a:ext>
              </a:extLst>
            </p:cNvPr>
            <p:cNvSpPr>
              <a:spLocks noChangeArrowheads="1"/>
            </p:cNvSpPr>
            <p:nvPr/>
          </p:nvSpPr>
          <p:spPr bwMode="auto">
            <a:xfrm>
              <a:off x="5497176"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7" name="Oval 596">
              <a:extLst>
                <a:ext uri="{FF2B5EF4-FFF2-40B4-BE49-F238E27FC236}">
                  <a16:creationId xmlns:a16="http://schemas.microsoft.com/office/drawing/2014/main" id="{5CEA6A7A-EC02-49AC-94B4-785CC0DF3245}"/>
                </a:ext>
              </a:extLst>
            </p:cNvPr>
            <p:cNvSpPr>
              <a:spLocks noChangeArrowheads="1"/>
            </p:cNvSpPr>
            <p:nvPr/>
          </p:nvSpPr>
          <p:spPr bwMode="auto">
            <a:xfrm>
              <a:off x="5826940"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8" name="Oval 597">
              <a:extLst>
                <a:ext uri="{FF2B5EF4-FFF2-40B4-BE49-F238E27FC236}">
                  <a16:creationId xmlns:a16="http://schemas.microsoft.com/office/drawing/2014/main" id="{64D56CDA-CB89-4E79-AD76-61341CC95746}"/>
                </a:ext>
              </a:extLst>
            </p:cNvPr>
            <p:cNvSpPr>
              <a:spLocks noChangeArrowheads="1"/>
            </p:cNvSpPr>
            <p:nvPr/>
          </p:nvSpPr>
          <p:spPr bwMode="auto">
            <a:xfrm>
              <a:off x="5909630"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599" name="Oval 598">
              <a:extLst>
                <a:ext uri="{FF2B5EF4-FFF2-40B4-BE49-F238E27FC236}">
                  <a16:creationId xmlns:a16="http://schemas.microsoft.com/office/drawing/2014/main" id="{8350FD1B-EDC1-49A5-A1C0-6FB8A08FA791}"/>
                </a:ext>
              </a:extLst>
            </p:cNvPr>
            <p:cNvSpPr>
              <a:spLocks noChangeArrowheads="1"/>
            </p:cNvSpPr>
            <p:nvPr/>
          </p:nvSpPr>
          <p:spPr bwMode="auto">
            <a:xfrm>
              <a:off x="599132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0" name="Oval 599">
              <a:extLst>
                <a:ext uri="{FF2B5EF4-FFF2-40B4-BE49-F238E27FC236}">
                  <a16:creationId xmlns:a16="http://schemas.microsoft.com/office/drawing/2014/main" id="{8045651B-7C19-4784-9A8F-C26124DAA861}"/>
                </a:ext>
              </a:extLst>
            </p:cNvPr>
            <p:cNvSpPr>
              <a:spLocks noChangeArrowheads="1"/>
            </p:cNvSpPr>
            <p:nvPr/>
          </p:nvSpPr>
          <p:spPr bwMode="auto">
            <a:xfrm>
              <a:off x="6076007"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1" name="Oval 600">
              <a:extLst>
                <a:ext uri="{FF2B5EF4-FFF2-40B4-BE49-F238E27FC236}">
                  <a16:creationId xmlns:a16="http://schemas.microsoft.com/office/drawing/2014/main" id="{52364605-14FF-4F06-A20A-A0FCE94119C4}"/>
                </a:ext>
              </a:extLst>
            </p:cNvPr>
            <p:cNvSpPr>
              <a:spLocks noChangeArrowheads="1"/>
            </p:cNvSpPr>
            <p:nvPr/>
          </p:nvSpPr>
          <p:spPr bwMode="auto">
            <a:xfrm>
              <a:off x="6654839"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2" name="Oval 601">
              <a:extLst>
                <a:ext uri="{FF2B5EF4-FFF2-40B4-BE49-F238E27FC236}">
                  <a16:creationId xmlns:a16="http://schemas.microsoft.com/office/drawing/2014/main" id="{780598B6-A3C0-45EE-9105-888405371EC9}"/>
                </a:ext>
              </a:extLst>
            </p:cNvPr>
            <p:cNvSpPr>
              <a:spLocks noChangeArrowheads="1"/>
            </p:cNvSpPr>
            <p:nvPr/>
          </p:nvSpPr>
          <p:spPr bwMode="auto">
            <a:xfrm>
              <a:off x="6737529"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3" name="Oval 602">
              <a:extLst>
                <a:ext uri="{FF2B5EF4-FFF2-40B4-BE49-F238E27FC236}">
                  <a16:creationId xmlns:a16="http://schemas.microsoft.com/office/drawing/2014/main" id="{6BD3EEA7-22D0-4C6A-BF6A-DADFE7FBC07F}"/>
                </a:ext>
              </a:extLst>
            </p:cNvPr>
            <p:cNvSpPr>
              <a:spLocks noChangeArrowheads="1"/>
            </p:cNvSpPr>
            <p:nvPr/>
          </p:nvSpPr>
          <p:spPr bwMode="auto">
            <a:xfrm>
              <a:off x="6820220"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4" name="Oval 603">
              <a:extLst>
                <a:ext uri="{FF2B5EF4-FFF2-40B4-BE49-F238E27FC236}">
                  <a16:creationId xmlns:a16="http://schemas.microsoft.com/office/drawing/2014/main" id="{E8D6715E-4744-43B8-8F3E-FFA3884D48B1}"/>
                </a:ext>
              </a:extLst>
            </p:cNvPr>
            <p:cNvSpPr>
              <a:spLocks noChangeArrowheads="1"/>
            </p:cNvSpPr>
            <p:nvPr/>
          </p:nvSpPr>
          <p:spPr bwMode="auto">
            <a:xfrm>
              <a:off x="3925066"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5" name="Oval 604">
              <a:extLst>
                <a:ext uri="{FF2B5EF4-FFF2-40B4-BE49-F238E27FC236}">
                  <a16:creationId xmlns:a16="http://schemas.microsoft.com/office/drawing/2014/main" id="{61AD13D5-660F-4B9B-A39D-58F5D9D45736}"/>
                </a:ext>
              </a:extLst>
            </p:cNvPr>
            <p:cNvSpPr>
              <a:spLocks noChangeArrowheads="1"/>
            </p:cNvSpPr>
            <p:nvPr/>
          </p:nvSpPr>
          <p:spPr bwMode="auto">
            <a:xfrm>
              <a:off x="4007755"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6" name="Oval 605">
              <a:extLst>
                <a:ext uri="{FF2B5EF4-FFF2-40B4-BE49-F238E27FC236}">
                  <a16:creationId xmlns:a16="http://schemas.microsoft.com/office/drawing/2014/main" id="{186D0EB4-0339-4274-A809-387D760194BC}"/>
                </a:ext>
              </a:extLst>
            </p:cNvPr>
            <p:cNvSpPr>
              <a:spLocks noChangeArrowheads="1"/>
            </p:cNvSpPr>
            <p:nvPr/>
          </p:nvSpPr>
          <p:spPr bwMode="auto">
            <a:xfrm>
              <a:off x="4092438" y="267523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7" name="Oval 606">
              <a:extLst>
                <a:ext uri="{FF2B5EF4-FFF2-40B4-BE49-F238E27FC236}">
                  <a16:creationId xmlns:a16="http://schemas.microsoft.com/office/drawing/2014/main" id="{BAEECC12-E522-4AF4-B415-08CF072C4298}"/>
                </a:ext>
              </a:extLst>
            </p:cNvPr>
            <p:cNvSpPr>
              <a:spLocks noChangeArrowheads="1"/>
            </p:cNvSpPr>
            <p:nvPr/>
          </p:nvSpPr>
          <p:spPr bwMode="auto">
            <a:xfrm>
              <a:off x="4256822" y="2675231"/>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8" name="Oval 607">
              <a:extLst>
                <a:ext uri="{FF2B5EF4-FFF2-40B4-BE49-F238E27FC236}">
                  <a16:creationId xmlns:a16="http://schemas.microsoft.com/office/drawing/2014/main" id="{02722325-93A8-4AA0-97CA-65691BAC3FEC}"/>
                </a:ext>
              </a:extLst>
            </p:cNvPr>
            <p:cNvSpPr>
              <a:spLocks noChangeArrowheads="1"/>
            </p:cNvSpPr>
            <p:nvPr/>
          </p:nvSpPr>
          <p:spPr bwMode="auto">
            <a:xfrm>
              <a:off x="4339513"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09" name="Oval 608">
              <a:extLst>
                <a:ext uri="{FF2B5EF4-FFF2-40B4-BE49-F238E27FC236}">
                  <a16:creationId xmlns:a16="http://schemas.microsoft.com/office/drawing/2014/main" id="{5518601F-5388-46E9-BF44-AE5643752E97}"/>
                </a:ext>
              </a:extLst>
            </p:cNvPr>
            <p:cNvSpPr>
              <a:spLocks noChangeArrowheads="1"/>
            </p:cNvSpPr>
            <p:nvPr/>
          </p:nvSpPr>
          <p:spPr bwMode="auto">
            <a:xfrm>
              <a:off x="4422203" y="267523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0" name="Oval 609">
              <a:extLst>
                <a:ext uri="{FF2B5EF4-FFF2-40B4-BE49-F238E27FC236}">
                  <a16:creationId xmlns:a16="http://schemas.microsoft.com/office/drawing/2014/main" id="{B6BC284F-9B8A-4C49-86A3-4512415B6398}"/>
                </a:ext>
              </a:extLst>
            </p:cNvPr>
            <p:cNvSpPr>
              <a:spLocks noChangeArrowheads="1"/>
            </p:cNvSpPr>
            <p:nvPr/>
          </p:nvSpPr>
          <p:spPr bwMode="auto">
            <a:xfrm>
              <a:off x="4503897" y="2675231"/>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1" name="Oval 610">
              <a:extLst>
                <a:ext uri="{FF2B5EF4-FFF2-40B4-BE49-F238E27FC236}">
                  <a16:creationId xmlns:a16="http://schemas.microsoft.com/office/drawing/2014/main" id="{E7FF3419-2A87-4F09-A841-9253B95F0559}"/>
                </a:ext>
              </a:extLst>
            </p:cNvPr>
            <p:cNvSpPr>
              <a:spLocks noChangeArrowheads="1"/>
            </p:cNvSpPr>
            <p:nvPr/>
          </p:nvSpPr>
          <p:spPr bwMode="auto">
            <a:xfrm>
              <a:off x="4753960" y="267523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2" name="Oval 611">
              <a:extLst>
                <a:ext uri="{FF2B5EF4-FFF2-40B4-BE49-F238E27FC236}">
                  <a16:creationId xmlns:a16="http://schemas.microsoft.com/office/drawing/2014/main" id="{C94A040A-A01A-4B15-8A8C-616DCB2C49E0}"/>
                </a:ext>
              </a:extLst>
            </p:cNvPr>
            <p:cNvSpPr>
              <a:spLocks noChangeArrowheads="1"/>
            </p:cNvSpPr>
            <p:nvPr/>
          </p:nvSpPr>
          <p:spPr bwMode="auto">
            <a:xfrm>
              <a:off x="4835654" y="2675231"/>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3" name="Oval 612">
              <a:extLst>
                <a:ext uri="{FF2B5EF4-FFF2-40B4-BE49-F238E27FC236}">
                  <a16:creationId xmlns:a16="http://schemas.microsoft.com/office/drawing/2014/main" id="{BFB9645E-70C7-463B-86CE-9077B4F62C8F}"/>
                </a:ext>
              </a:extLst>
            </p:cNvPr>
            <p:cNvSpPr>
              <a:spLocks noChangeArrowheads="1"/>
            </p:cNvSpPr>
            <p:nvPr/>
          </p:nvSpPr>
          <p:spPr bwMode="auto">
            <a:xfrm>
              <a:off x="5001034" y="2675231"/>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4" name="Oval 613">
              <a:extLst>
                <a:ext uri="{FF2B5EF4-FFF2-40B4-BE49-F238E27FC236}">
                  <a16:creationId xmlns:a16="http://schemas.microsoft.com/office/drawing/2014/main" id="{08F48EDB-AE98-4EA8-8ED3-8340FF25B193}"/>
                </a:ext>
              </a:extLst>
            </p:cNvPr>
            <p:cNvSpPr>
              <a:spLocks noChangeArrowheads="1"/>
            </p:cNvSpPr>
            <p:nvPr/>
          </p:nvSpPr>
          <p:spPr bwMode="auto">
            <a:xfrm>
              <a:off x="5082728"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5" name="Oval 614">
              <a:extLst>
                <a:ext uri="{FF2B5EF4-FFF2-40B4-BE49-F238E27FC236}">
                  <a16:creationId xmlns:a16="http://schemas.microsoft.com/office/drawing/2014/main" id="{69AAF853-319D-4C8F-A887-3CFFC4F691C2}"/>
                </a:ext>
              </a:extLst>
            </p:cNvPr>
            <p:cNvSpPr>
              <a:spLocks noChangeArrowheads="1"/>
            </p:cNvSpPr>
            <p:nvPr/>
          </p:nvSpPr>
          <p:spPr bwMode="auto">
            <a:xfrm>
              <a:off x="5165419" y="2675231"/>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6" name="Oval 615">
              <a:extLst>
                <a:ext uri="{FF2B5EF4-FFF2-40B4-BE49-F238E27FC236}">
                  <a16:creationId xmlns:a16="http://schemas.microsoft.com/office/drawing/2014/main" id="{EDA8F557-11E8-4606-9768-0917CDF8F764}"/>
                </a:ext>
              </a:extLst>
            </p:cNvPr>
            <p:cNvSpPr>
              <a:spLocks noChangeArrowheads="1"/>
            </p:cNvSpPr>
            <p:nvPr/>
          </p:nvSpPr>
          <p:spPr bwMode="auto">
            <a:xfrm>
              <a:off x="5248109"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7" name="Oval 616">
              <a:extLst>
                <a:ext uri="{FF2B5EF4-FFF2-40B4-BE49-F238E27FC236}">
                  <a16:creationId xmlns:a16="http://schemas.microsoft.com/office/drawing/2014/main" id="{9D7F5C85-FDDB-40DA-9DCC-D64DDEEB7267}"/>
                </a:ext>
              </a:extLst>
            </p:cNvPr>
            <p:cNvSpPr>
              <a:spLocks noChangeArrowheads="1"/>
            </p:cNvSpPr>
            <p:nvPr/>
          </p:nvSpPr>
          <p:spPr bwMode="auto">
            <a:xfrm>
              <a:off x="5329803" y="267523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8" name="Oval 408">
              <a:extLst>
                <a:ext uri="{FF2B5EF4-FFF2-40B4-BE49-F238E27FC236}">
                  <a16:creationId xmlns:a16="http://schemas.microsoft.com/office/drawing/2014/main" id="{B68D4527-6ED0-4C4B-9EAD-710BCE045383}"/>
                </a:ext>
              </a:extLst>
            </p:cNvPr>
            <p:cNvSpPr>
              <a:spLocks noChangeArrowheads="1"/>
            </p:cNvSpPr>
            <p:nvPr/>
          </p:nvSpPr>
          <p:spPr bwMode="auto">
            <a:xfrm>
              <a:off x="5414485" y="2675231"/>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19" name="Oval 409">
              <a:extLst>
                <a:ext uri="{FF2B5EF4-FFF2-40B4-BE49-F238E27FC236}">
                  <a16:creationId xmlns:a16="http://schemas.microsoft.com/office/drawing/2014/main" id="{6EEA9FA8-EDC5-48DB-8786-A96ADC8C5C51}"/>
                </a:ext>
              </a:extLst>
            </p:cNvPr>
            <p:cNvSpPr>
              <a:spLocks noChangeArrowheads="1"/>
            </p:cNvSpPr>
            <p:nvPr/>
          </p:nvSpPr>
          <p:spPr bwMode="auto">
            <a:xfrm>
              <a:off x="3760680"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0" name="Oval 410">
              <a:extLst>
                <a:ext uri="{FF2B5EF4-FFF2-40B4-BE49-F238E27FC236}">
                  <a16:creationId xmlns:a16="http://schemas.microsoft.com/office/drawing/2014/main" id="{A885DB60-6671-4551-A360-AED3B3687820}"/>
                </a:ext>
              </a:extLst>
            </p:cNvPr>
            <p:cNvSpPr>
              <a:spLocks noChangeArrowheads="1"/>
            </p:cNvSpPr>
            <p:nvPr/>
          </p:nvSpPr>
          <p:spPr bwMode="auto">
            <a:xfrm>
              <a:off x="3843370" y="276285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1" name="Oval 411">
              <a:extLst>
                <a:ext uri="{FF2B5EF4-FFF2-40B4-BE49-F238E27FC236}">
                  <a16:creationId xmlns:a16="http://schemas.microsoft.com/office/drawing/2014/main" id="{7DF3850F-E239-4AC9-A02B-BA40E1861197}"/>
                </a:ext>
              </a:extLst>
            </p:cNvPr>
            <p:cNvSpPr>
              <a:spLocks noChangeArrowheads="1"/>
            </p:cNvSpPr>
            <p:nvPr/>
          </p:nvSpPr>
          <p:spPr bwMode="auto">
            <a:xfrm>
              <a:off x="3925065"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2" name="Oval 412">
              <a:extLst>
                <a:ext uri="{FF2B5EF4-FFF2-40B4-BE49-F238E27FC236}">
                  <a16:creationId xmlns:a16="http://schemas.microsoft.com/office/drawing/2014/main" id="{4F3B5568-CB53-444E-8347-3C93643F3ABD}"/>
                </a:ext>
              </a:extLst>
            </p:cNvPr>
            <p:cNvSpPr>
              <a:spLocks noChangeArrowheads="1"/>
            </p:cNvSpPr>
            <p:nvPr/>
          </p:nvSpPr>
          <p:spPr bwMode="auto">
            <a:xfrm>
              <a:off x="4186087" y="2774470"/>
              <a:ext cx="37858" cy="40118"/>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3" name="Oval 413">
              <a:extLst>
                <a:ext uri="{FF2B5EF4-FFF2-40B4-BE49-F238E27FC236}">
                  <a16:creationId xmlns:a16="http://schemas.microsoft.com/office/drawing/2014/main" id="{78BCB0DD-8DE9-4CD2-A3F9-98D7E956C6E1}"/>
                </a:ext>
              </a:extLst>
            </p:cNvPr>
            <p:cNvSpPr>
              <a:spLocks noChangeArrowheads="1"/>
            </p:cNvSpPr>
            <p:nvPr/>
          </p:nvSpPr>
          <p:spPr bwMode="auto">
            <a:xfrm>
              <a:off x="4339512"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4" name="Oval 414">
              <a:extLst>
                <a:ext uri="{FF2B5EF4-FFF2-40B4-BE49-F238E27FC236}">
                  <a16:creationId xmlns:a16="http://schemas.microsoft.com/office/drawing/2014/main" id="{4CE3FB6E-951F-4BFE-8E91-2E246BBB182E}"/>
                </a:ext>
              </a:extLst>
            </p:cNvPr>
            <p:cNvSpPr>
              <a:spLocks noChangeArrowheads="1"/>
            </p:cNvSpPr>
            <p:nvPr/>
          </p:nvSpPr>
          <p:spPr bwMode="auto">
            <a:xfrm>
              <a:off x="4422202" y="276285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5" name="Oval 415">
              <a:extLst>
                <a:ext uri="{FF2B5EF4-FFF2-40B4-BE49-F238E27FC236}">
                  <a16:creationId xmlns:a16="http://schemas.microsoft.com/office/drawing/2014/main" id="{444E1D52-526A-474E-B619-142246E52018}"/>
                </a:ext>
              </a:extLst>
            </p:cNvPr>
            <p:cNvSpPr>
              <a:spLocks noChangeArrowheads="1"/>
            </p:cNvSpPr>
            <p:nvPr/>
          </p:nvSpPr>
          <p:spPr bwMode="auto">
            <a:xfrm>
              <a:off x="4503896"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6" name="Oval 416">
              <a:extLst>
                <a:ext uri="{FF2B5EF4-FFF2-40B4-BE49-F238E27FC236}">
                  <a16:creationId xmlns:a16="http://schemas.microsoft.com/office/drawing/2014/main" id="{5B16BFEA-3934-4914-9991-BB5D87A22A8E}"/>
                </a:ext>
              </a:extLst>
            </p:cNvPr>
            <p:cNvSpPr>
              <a:spLocks noChangeArrowheads="1"/>
            </p:cNvSpPr>
            <p:nvPr/>
          </p:nvSpPr>
          <p:spPr bwMode="auto">
            <a:xfrm>
              <a:off x="4586586"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7" name="Oval 417">
              <a:extLst>
                <a:ext uri="{FF2B5EF4-FFF2-40B4-BE49-F238E27FC236}">
                  <a16:creationId xmlns:a16="http://schemas.microsoft.com/office/drawing/2014/main" id="{FC474D89-8B88-451A-8429-535AC1C2B014}"/>
                </a:ext>
              </a:extLst>
            </p:cNvPr>
            <p:cNvSpPr>
              <a:spLocks noChangeArrowheads="1"/>
            </p:cNvSpPr>
            <p:nvPr/>
          </p:nvSpPr>
          <p:spPr bwMode="auto">
            <a:xfrm>
              <a:off x="4669276" y="276285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8" name="Oval 418">
              <a:extLst>
                <a:ext uri="{FF2B5EF4-FFF2-40B4-BE49-F238E27FC236}">
                  <a16:creationId xmlns:a16="http://schemas.microsoft.com/office/drawing/2014/main" id="{E2A94D5F-7CB9-4A26-A223-22D6E22EDEB1}"/>
                </a:ext>
              </a:extLst>
            </p:cNvPr>
            <p:cNvSpPr>
              <a:spLocks noChangeArrowheads="1"/>
            </p:cNvSpPr>
            <p:nvPr/>
          </p:nvSpPr>
          <p:spPr bwMode="auto">
            <a:xfrm>
              <a:off x="4835653" y="2762857"/>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29" name="Oval 419">
              <a:extLst>
                <a:ext uri="{FF2B5EF4-FFF2-40B4-BE49-F238E27FC236}">
                  <a16:creationId xmlns:a16="http://schemas.microsoft.com/office/drawing/2014/main" id="{84D28EC3-1CC6-4B2B-BBFE-E0AD82A089D7}"/>
                </a:ext>
              </a:extLst>
            </p:cNvPr>
            <p:cNvSpPr>
              <a:spLocks noChangeArrowheads="1"/>
            </p:cNvSpPr>
            <p:nvPr/>
          </p:nvSpPr>
          <p:spPr bwMode="auto">
            <a:xfrm>
              <a:off x="4918344"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0" name="Oval 420">
              <a:extLst>
                <a:ext uri="{FF2B5EF4-FFF2-40B4-BE49-F238E27FC236}">
                  <a16:creationId xmlns:a16="http://schemas.microsoft.com/office/drawing/2014/main" id="{1D0DEF12-9A5A-4959-806B-372B3719B989}"/>
                </a:ext>
              </a:extLst>
            </p:cNvPr>
            <p:cNvSpPr>
              <a:spLocks noChangeArrowheads="1"/>
            </p:cNvSpPr>
            <p:nvPr/>
          </p:nvSpPr>
          <p:spPr bwMode="auto">
            <a:xfrm>
              <a:off x="5082728"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1" name="Oval 421">
              <a:extLst>
                <a:ext uri="{FF2B5EF4-FFF2-40B4-BE49-F238E27FC236}">
                  <a16:creationId xmlns:a16="http://schemas.microsoft.com/office/drawing/2014/main" id="{7D5628B7-3BCE-474C-96B3-5A1D9BE2D1BF}"/>
                </a:ext>
              </a:extLst>
            </p:cNvPr>
            <p:cNvSpPr>
              <a:spLocks noChangeArrowheads="1"/>
            </p:cNvSpPr>
            <p:nvPr/>
          </p:nvSpPr>
          <p:spPr bwMode="auto">
            <a:xfrm>
              <a:off x="5165419"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2" name="Oval 422">
              <a:extLst>
                <a:ext uri="{FF2B5EF4-FFF2-40B4-BE49-F238E27FC236}">
                  <a16:creationId xmlns:a16="http://schemas.microsoft.com/office/drawing/2014/main" id="{4871630B-F60A-4466-9E3E-AB8ECE620E2D}"/>
                </a:ext>
              </a:extLst>
            </p:cNvPr>
            <p:cNvSpPr>
              <a:spLocks noChangeArrowheads="1"/>
            </p:cNvSpPr>
            <p:nvPr/>
          </p:nvSpPr>
          <p:spPr bwMode="auto">
            <a:xfrm>
              <a:off x="5248108"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3" name="Oval 423">
              <a:extLst>
                <a:ext uri="{FF2B5EF4-FFF2-40B4-BE49-F238E27FC236}">
                  <a16:creationId xmlns:a16="http://schemas.microsoft.com/office/drawing/2014/main" id="{999948BB-DB0F-4B99-AF98-E5D7AB6054C8}"/>
                </a:ext>
              </a:extLst>
            </p:cNvPr>
            <p:cNvSpPr>
              <a:spLocks noChangeArrowheads="1"/>
            </p:cNvSpPr>
            <p:nvPr/>
          </p:nvSpPr>
          <p:spPr bwMode="auto">
            <a:xfrm>
              <a:off x="5329802" y="276285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4" name="Oval 424">
              <a:extLst>
                <a:ext uri="{FF2B5EF4-FFF2-40B4-BE49-F238E27FC236}">
                  <a16:creationId xmlns:a16="http://schemas.microsoft.com/office/drawing/2014/main" id="{A8F024CE-D758-413B-AA6E-AA1C0E11E471}"/>
                </a:ext>
              </a:extLst>
            </p:cNvPr>
            <p:cNvSpPr>
              <a:spLocks noChangeArrowheads="1"/>
            </p:cNvSpPr>
            <p:nvPr/>
          </p:nvSpPr>
          <p:spPr bwMode="auto">
            <a:xfrm>
              <a:off x="5414485" y="2762857"/>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5" name="Oval 425">
              <a:extLst>
                <a:ext uri="{FF2B5EF4-FFF2-40B4-BE49-F238E27FC236}">
                  <a16:creationId xmlns:a16="http://schemas.microsoft.com/office/drawing/2014/main" id="{FF8D9DB8-EE07-4B26-A0E7-022C69E34ABC}"/>
                </a:ext>
              </a:extLst>
            </p:cNvPr>
            <p:cNvSpPr>
              <a:spLocks noChangeArrowheads="1"/>
            </p:cNvSpPr>
            <p:nvPr/>
          </p:nvSpPr>
          <p:spPr bwMode="auto">
            <a:xfrm>
              <a:off x="3760680"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6" name="Oval 426">
              <a:extLst>
                <a:ext uri="{FF2B5EF4-FFF2-40B4-BE49-F238E27FC236}">
                  <a16:creationId xmlns:a16="http://schemas.microsoft.com/office/drawing/2014/main" id="{E0BB95D8-A501-43CA-919B-F106D8884368}"/>
                </a:ext>
              </a:extLst>
            </p:cNvPr>
            <p:cNvSpPr>
              <a:spLocks noChangeArrowheads="1"/>
            </p:cNvSpPr>
            <p:nvPr/>
          </p:nvSpPr>
          <p:spPr bwMode="auto">
            <a:xfrm>
              <a:off x="3843370" y="284942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7" name="Oval 427">
              <a:extLst>
                <a:ext uri="{FF2B5EF4-FFF2-40B4-BE49-F238E27FC236}">
                  <a16:creationId xmlns:a16="http://schemas.microsoft.com/office/drawing/2014/main" id="{FE0BF2C6-134D-4BAE-98D9-B11060E4C643}"/>
                </a:ext>
              </a:extLst>
            </p:cNvPr>
            <p:cNvSpPr>
              <a:spLocks noChangeArrowheads="1"/>
            </p:cNvSpPr>
            <p:nvPr/>
          </p:nvSpPr>
          <p:spPr bwMode="auto">
            <a:xfrm>
              <a:off x="4358441" y="2869486"/>
              <a:ext cx="25903" cy="27448"/>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8" name="Oval 428">
              <a:extLst>
                <a:ext uri="{FF2B5EF4-FFF2-40B4-BE49-F238E27FC236}">
                  <a16:creationId xmlns:a16="http://schemas.microsoft.com/office/drawing/2014/main" id="{D7BCC8E3-789C-4004-8C4F-2855BE654335}"/>
                </a:ext>
              </a:extLst>
            </p:cNvPr>
            <p:cNvSpPr>
              <a:spLocks noChangeArrowheads="1"/>
            </p:cNvSpPr>
            <p:nvPr/>
          </p:nvSpPr>
          <p:spPr bwMode="auto">
            <a:xfrm>
              <a:off x="4422202" y="284942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39" name="Oval 429">
              <a:extLst>
                <a:ext uri="{FF2B5EF4-FFF2-40B4-BE49-F238E27FC236}">
                  <a16:creationId xmlns:a16="http://schemas.microsoft.com/office/drawing/2014/main" id="{CA96E8D9-93EA-41FF-AA34-9A4AECA43C7C}"/>
                </a:ext>
              </a:extLst>
            </p:cNvPr>
            <p:cNvSpPr>
              <a:spLocks noChangeArrowheads="1"/>
            </p:cNvSpPr>
            <p:nvPr/>
          </p:nvSpPr>
          <p:spPr bwMode="auto">
            <a:xfrm>
              <a:off x="4503896"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0" name="Oval 430">
              <a:extLst>
                <a:ext uri="{FF2B5EF4-FFF2-40B4-BE49-F238E27FC236}">
                  <a16:creationId xmlns:a16="http://schemas.microsoft.com/office/drawing/2014/main" id="{A3BFDA1D-83E7-4B5C-AB14-4FC14B25FF2B}"/>
                </a:ext>
              </a:extLst>
            </p:cNvPr>
            <p:cNvSpPr>
              <a:spLocks noChangeArrowheads="1"/>
            </p:cNvSpPr>
            <p:nvPr/>
          </p:nvSpPr>
          <p:spPr bwMode="auto">
            <a:xfrm>
              <a:off x="4586586"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1" name="Oval 431">
              <a:extLst>
                <a:ext uri="{FF2B5EF4-FFF2-40B4-BE49-F238E27FC236}">
                  <a16:creationId xmlns:a16="http://schemas.microsoft.com/office/drawing/2014/main" id="{8FC2B7B4-090B-47E5-8F07-3D118656318A}"/>
                </a:ext>
              </a:extLst>
            </p:cNvPr>
            <p:cNvSpPr>
              <a:spLocks noChangeArrowheads="1"/>
            </p:cNvSpPr>
            <p:nvPr/>
          </p:nvSpPr>
          <p:spPr bwMode="auto">
            <a:xfrm>
              <a:off x="4669276" y="284942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2" name="Oval 432">
              <a:extLst>
                <a:ext uri="{FF2B5EF4-FFF2-40B4-BE49-F238E27FC236}">
                  <a16:creationId xmlns:a16="http://schemas.microsoft.com/office/drawing/2014/main" id="{DB1F70A3-420B-49A1-B524-A5B2DA2A9A8F}"/>
                </a:ext>
              </a:extLst>
            </p:cNvPr>
            <p:cNvSpPr>
              <a:spLocks noChangeArrowheads="1"/>
            </p:cNvSpPr>
            <p:nvPr/>
          </p:nvSpPr>
          <p:spPr bwMode="auto">
            <a:xfrm>
              <a:off x="4753959" y="284942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3" name="Oval 433">
              <a:extLst>
                <a:ext uri="{FF2B5EF4-FFF2-40B4-BE49-F238E27FC236}">
                  <a16:creationId xmlns:a16="http://schemas.microsoft.com/office/drawing/2014/main" id="{D16B858A-2537-49DE-9D66-80752E74FAF0}"/>
                </a:ext>
              </a:extLst>
            </p:cNvPr>
            <p:cNvSpPr>
              <a:spLocks noChangeArrowheads="1"/>
            </p:cNvSpPr>
            <p:nvPr/>
          </p:nvSpPr>
          <p:spPr bwMode="auto">
            <a:xfrm>
              <a:off x="4835653" y="284942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4" name="Oval 434">
              <a:extLst>
                <a:ext uri="{FF2B5EF4-FFF2-40B4-BE49-F238E27FC236}">
                  <a16:creationId xmlns:a16="http://schemas.microsoft.com/office/drawing/2014/main" id="{96EDDE5C-43BC-4743-9C39-A503A04198A1}"/>
                </a:ext>
              </a:extLst>
            </p:cNvPr>
            <p:cNvSpPr>
              <a:spLocks noChangeArrowheads="1"/>
            </p:cNvSpPr>
            <p:nvPr/>
          </p:nvSpPr>
          <p:spPr bwMode="auto">
            <a:xfrm>
              <a:off x="4918344"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5" name="Oval 435">
              <a:extLst>
                <a:ext uri="{FF2B5EF4-FFF2-40B4-BE49-F238E27FC236}">
                  <a16:creationId xmlns:a16="http://schemas.microsoft.com/office/drawing/2014/main" id="{E1797347-93EC-48B2-96FB-74D1079093B5}"/>
                </a:ext>
              </a:extLst>
            </p:cNvPr>
            <p:cNvSpPr>
              <a:spLocks noChangeArrowheads="1"/>
            </p:cNvSpPr>
            <p:nvPr/>
          </p:nvSpPr>
          <p:spPr bwMode="auto">
            <a:xfrm>
              <a:off x="5082728"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6" name="Oval 436">
              <a:extLst>
                <a:ext uri="{FF2B5EF4-FFF2-40B4-BE49-F238E27FC236}">
                  <a16:creationId xmlns:a16="http://schemas.microsoft.com/office/drawing/2014/main" id="{D4085FF8-AD01-437F-B2AE-FBC4E9ABE4DC}"/>
                </a:ext>
              </a:extLst>
            </p:cNvPr>
            <p:cNvSpPr>
              <a:spLocks noChangeArrowheads="1"/>
            </p:cNvSpPr>
            <p:nvPr/>
          </p:nvSpPr>
          <p:spPr bwMode="auto">
            <a:xfrm>
              <a:off x="5165419"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7" name="Oval 437">
              <a:extLst>
                <a:ext uri="{FF2B5EF4-FFF2-40B4-BE49-F238E27FC236}">
                  <a16:creationId xmlns:a16="http://schemas.microsoft.com/office/drawing/2014/main" id="{EDB80C30-825D-4BAC-B833-7E5187D2EEFE}"/>
                </a:ext>
              </a:extLst>
            </p:cNvPr>
            <p:cNvSpPr>
              <a:spLocks noChangeArrowheads="1"/>
            </p:cNvSpPr>
            <p:nvPr/>
          </p:nvSpPr>
          <p:spPr bwMode="auto">
            <a:xfrm>
              <a:off x="5248108"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8" name="Oval 438">
              <a:extLst>
                <a:ext uri="{FF2B5EF4-FFF2-40B4-BE49-F238E27FC236}">
                  <a16:creationId xmlns:a16="http://schemas.microsoft.com/office/drawing/2014/main" id="{885EA6EE-BFDE-43A4-B6BE-10B799D613AA}"/>
                </a:ext>
              </a:extLst>
            </p:cNvPr>
            <p:cNvSpPr>
              <a:spLocks noChangeArrowheads="1"/>
            </p:cNvSpPr>
            <p:nvPr/>
          </p:nvSpPr>
          <p:spPr bwMode="auto">
            <a:xfrm>
              <a:off x="5329802"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49" name="Oval 439">
              <a:extLst>
                <a:ext uri="{FF2B5EF4-FFF2-40B4-BE49-F238E27FC236}">
                  <a16:creationId xmlns:a16="http://schemas.microsoft.com/office/drawing/2014/main" id="{7724449A-8BFB-49A9-B0C5-4AE2B7C122BE}"/>
                </a:ext>
              </a:extLst>
            </p:cNvPr>
            <p:cNvSpPr>
              <a:spLocks noChangeArrowheads="1"/>
            </p:cNvSpPr>
            <p:nvPr/>
          </p:nvSpPr>
          <p:spPr bwMode="auto">
            <a:xfrm>
              <a:off x="3843370" y="293705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0" name="Oval 440">
              <a:extLst>
                <a:ext uri="{FF2B5EF4-FFF2-40B4-BE49-F238E27FC236}">
                  <a16:creationId xmlns:a16="http://schemas.microsoft.com/office/drawing/2014/main" id="{27450FBB-A972-4EE3-90BB-033489DF3C79}"/>
                </a:ext>
              </a:extLst>
            </p:cNvPr>
            <p:cNvSpPr>
              <a:spLocks noChangeArrowheads="1"/>
            </p:cNvSpPr>
            <p:nvPr/>
          </p:nvSpPr>
          <p:spPr bwMode="auto">
            <a:xfrm>
              <a:off x="3925065"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1" name="Oval 441">
              <a:extLst>
                <a:ext uri="{FF2B5EF4-FFF2-40B4-BE49-F238E27FC236}">
                  <a16:creationId xmlns:a16="http://schemas.microsoft.com/office/drawing/2014/main" id="{78588CE2-A8F1-4C01-B09D-8AC09692D34B}"/>
                </a:ext>
              </a:extLst>
            </p:cNvPr>
            <p:cNvSpPr>
              <a:spLocks noChangeArrowheads="1"/>
            </p:cNvSpPr>
            <p:nvPr/>
          </p:nvSpPr>
          <p:spPr bwMode="auto">
            <a:xfrm>
              <a:off x="4007755"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2" name="Oval 442">
              <a:extLst>
                <a:ext uri="{FF2B5EF4-FFF2-40B4-BE49-F238E27FC236}">
                  <a16:creationId xmlns:a16="http://schemas.microsoft.com/office/drawing/2014/main" id="{CDD1DCEF-F39F-47D2-9D13-2CD2C5F3EDA9}"/>
                </a:ext>
              </a:extLst>
            </p:cNvPr>
            <p:cNvSpPr>
              <a:spLocks noChangeArrowheads="1"/>
            </p:cNvSpPr>
            <p:nvPr/>
          </p:nvSpPr>
          <p:spPr bwMode="auto">
            <a:xfrm>
              <a:off x="4092438" y="293705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3" name="Oval 443">
              <a:extLst>
                <a:ext uri="{FF2B5EF4-FFF2-40B4-BE49-F238E27FC236}">
                  <a16:creationId xmlns:a16="http://schemas.microsoft.com/office/drawing/2014/main" id="{BC0BC89C-88B2-4137-A9CE-41BA8692390F}"/>
                </a:ext>
              </a:extLst>
            </p:cNvPr>
            <p:cNvSpPr>
              <a:spLocks noChangeArrowheads="1"/>
            </p:cNvSpPr>
            <p:nvPr/>
          </p:nvSpPr>
          <p:spPr bwMode="auto">
            <a:xfrm>
              <a:off x="4676251" y="2944442"/>
              <a:ext cx="48818" cy="527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4" name="Oval 444">
              <a:extLst>
                <a:ext uri="{FF2B5EF4-FFF2-40B4-BE49-F238E27FC236}">
                  <a16:creationId xmlns:a16="http://schemas.microsoft.com/office/drawing/2014/main" id="{A5A8AB4E-8CB5-4084-8D74-3143C38C3414}"/>
                </a:ext>
              </a:extLst>
            </p:cNvPr>
            <p:cNvSpPr>
              <a:spLocks noChangeArrowheads="1"/>
            </p:cNvSpPr>
            <p:nvPr/>
          </p:nvSpPr>
          <p:spPr bwMode="auto">
            <a:xfrm>
              <a:off x="4753959" y="293705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5" name="Oval 445">
              <a:extLst>
                <a:ext uri="{FF2B5EF4-FFF2-40B4-BE49-F238E27FC236}">
                  <a16:creationId xmlns:a16="http://schemas.microsoft.com/office/drawing/2014/main" id="{81C22618-38C2-4974-B029-932CFAE37772}"/>
                </a:ext>
              </a:extLst>
            </p:cNvPr>
            <p:cNvSpPr>
              <a:spLocks noChangeArrowheads="1"/>
            </p:cNvSpPr>
            <p:nvPr/>
          </p:nvSpPr>
          <p:spPr bwMode="auto">
            <a:xfrm>
              <a:off x="4835653" y="2937052"/>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6" name="Oval 446">
              <a:extLst>
                <a:ext uri="{FF2B5EF4-FFF2-40B4-BE49-F238E27FC236}">
                  <a16:creationId xmlns:a16="http://schemas.microsoft.com/office/drawing/2014/main" id="{A7A4D364-DD6B-431E-98C6-A77F3A509CFA}"/>
                </a:ext>
              </a:extLst>
            </p:cNvPr>
            <p:cNvSpPr>
              <a:spLocks noChangeArrowheads="1"/>
            </p:cNvSpPr>
            <p:nvPr/>
          </p:nvSpPr>
          <p:spPr bwMode="auto">
            <a:xfrm>
              <a:off x="4918344"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7" name="Oval 447">
              <a:extLst>
                <a:ext uri="{FF2B5EF4-FFF2-40B4-BE49-F238E27FC236}">
                  <a16:creationId xmlns:a16="http://schemas.microsoft.com/office/drawing/2014/main" id="{42B0E972-8340-4230-BA55-A0C82263DDB6}"/>
                </a:ext>
              </a:extLst>
            </p:cNvPr>
            <p:cNvSpPr>
              <a:spLocks noChangeArrowheads="1"/>
            </p:cNvSpPr>
            <p:nvPr/>
          </p:nvSpPr>
          <p:spPr bwMode="auto">
            <a:xfrm>
              <a:off x="5001034" y="293705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8" name="Oval 448">
              <a:extLst>
                <a:ext uri="{FF2B5EF4-FFF2-40B4-BE49-F238E27FC236}">
                  <a16:creationId xmlns:a16="http://schemas.microsoft.com/office/drawing/2014/main" id="{B3EABB63-6B99-494F-BC91-EBA9A991C4CE}"/>
                </a:ext>
              </a:extLst>
            </p:cNvPr>
            <p:cNvSpPr>
              <a:spLocks noChangeArrowheads="1"/>
            </p:cNvSpPr>
            <p:nvPr/>
          </p:nvSpPr>
          <p:spPr bwMode="auto">
            <a:xfrm>
              <a:off x="5082728"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59" name="Oval 449">
              <a:extLst>
                <a:ext uri="{FF2B5EF4-FFF2-40B4-BE49-F238E27FC236}">
                  <a16:creationId xmlns:a16="http://schemas.microsoft.com/office/drawing/2014/main" id="{B9A97C71-C27E-46A6-BC51-ED166C5E17BE}"/>
                </a:ext>
              </a:extLst>
            </p:cNvPr>
            <p:cNvSpPr>
              <a:spLocks noChangeArrowheads="1"/>
            </p:cNvSpPr>
            <p:nvPr/>
          </p:nvSpPr>
          <p:spPr bwMode="auto">
            <a:xfrm>
              <a:off x="5165419"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0" name="Oval 450">
              <a:extLst>
                <a:ext uri="{FF2B5EF4-FFF2-40B4-BE49-F238E27FC236}">
                  <a16:creationId xmlns:a16="http://schemas.microsoft.com/office/drawing/2014/main" id="{8F3B597A-36BB-4979-9F7A-AA3D42D6D772}"/>
                </a:ext>
              </a:extLst>
            </p:cNvPr>
            <p:cNvSpPr>
              <a:spLocks noChangeArrowheads="1"/>
            </p:cNvSpPr>
            <p:nvPr/>
          </p:nvSpPr>
          <p:spPr bwMode="auto">
            <a:xfrm>
              <a:off x="5248108"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1" name="Oval 451">
              <a:extLst>
                <a:ext uri="{FF2B5EF4-FFF2-40B4-BE49-F238E27FC236}">
                  <a16:creationId xmlns:a16="http://schemas.microsoft.com/office/drawing/2014/main" id="{93F44B2D-C10F-43D2-A981-8508C9B63061}"/>
                </a:ext>
              </a:extLst>
            </p:cNvPr>
            <p:cNvSpPr>
              <a:spLocks noChangeArrowheads="1"/>
            </p:cNvSpPr>
            <p:nvPr/>
          </p:nvSpPr>
          <p:spPr bwMode="auto">
            <a:xfrm>
              <a:off x="5329802"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2" name="Oval 452">
              <a:extLst>
                <a:ext uri="{FF2B5EF4-FFF2-40B4-BE49-F238E27FC236}">
                  <a16:creationId xmlns:a16="http://schemas.microsoft.com/office/drawing/2014/main" id="{1C8AF6C5-96DC-4CB4-99FE-1D275DD17D88}"/>
                </a:ext>
              </a:extLst>
            </p:cNvPr>
            <p:cNvSpPr>
              <a:spLocks noChangeArrowheads="1"/>
            </p:cNvSpPr>
            <p:nvPr/>
          </p:nvSpPr>
          <p:spPr bwMode="auto">
            <a:xfrm>
              <a:off x="3760680"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3" name="Oval 453">
              <a:extLst>
                <a:ext uri="{FF2B5EF4-FFF2-40B4-BE49-F238E27FC236}">
                  <a16:creationId xmlns:a16="http://schemas.microsoft.com/office/drawing/2014/main" id="{853B7937-AD66-4EB8-A3F0-FB320D414696}"/>
                </a:ext>
              </a:extLst>
            </p:cNvPr>
            <p:cNvSpPr>
              <a:spLocks noChangeArrowheads="1"/>
            </p:cNvSpPr>
            <p:nvPr/>
          </p:nvSpPr>
          <p:spPr bwMode="auto">
            <a:xfrm>
              <a:off x="3843370" y="302467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4" name="Oval 454">
              <a:extLst>
                <a:ext uri="{FF2B5EF4-FFF2-40B4-BE49-F238E27FC236}">
                  <a16:creationId xmlns:a16="http://schemas.microsoft.com/office/drawing/2014/main" id="{31E79B62-8E0E-4C77-B9DA-A6E0E771AB8A}"/>
                </a:ext>
              </a:extLst>
            </p:cNvPr>
            <p:cNvSpPr>
              <a:spLocks noChangeArrowheads="1"/>
            </p:cNvSpPr>
            <p:nvPr/>
          </p:nvSpPr>
          <p:spPr bwMode="auto">
            <a:xfrm>
              <a:off x="3925065"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5" name="Oval 455">
              <a:extLst>
                <a:ext uri="{FF2B5EF4-FFF2-40B4-BE49-F238E27FC236}">
                  <a16:creationId xmlns:a16="http://schemas.microsoft.com/office/drawing/2014/main" id="{E90B7A67-C515-474D-8263-B8F98C88E55B}"/>
                </a:ext>
              </a:extLst>
            </p:cNvPr>
            <p:cNvSpPr>
              <a:spLocks noChangeArrowheads="1"/>
            </p:cNvSpPr>
            <p:nvPr/>
          </p:nvSpPr>
          <p:spPr bwMode="auto">
            <a:xfrm>
              <a:off x="4007755"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6" name="Oval 456">
              <a:extLst>
                <a:ext uri="{FF2B5EF4-FFF2-40B4-BE49-F238E27FC236}">
                  <a16:creationId xmlns:a16="http://schemas.microsoft.com/office/drawing/2014/main" id="{54986080-2E5E-4459-AC36-0AF43FEF41E2}"/>
                </a:ext>
              </a:extLst>
            </p:cNvPr>
            <p:cNvSpPr>
              <a:spLocks noChangeArrowheads="1"/>
            </p:cNvSpPr>
            <p:nvPr/>
          </p:nvSpPr>
          <p:spPr bwMode="auto">
            <a:xfrm>
              <a:off x="4092438" y="3024677"/>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7" name="Oval 457">
              <a:extLst>
                <a:ext uri="{FF2B5EF4-FFF2-40B4-BE49-F238E27FC236}">
                  <a16:creationId xmlns:a16="http://schemas.microsoft.com/office/drawing/2014/main" id="{F4182038-D763-4EEB-88E5-35B9D5FA678F}"/>
                </a:ext>
              </a:extLst>
            </p:cNvPr>
            <p:cNvSpPr>
              <a:spLocks noChangeArrowheads="1"/>
            </p:cNvSpPr>
            <p:nvPr/>
          </p:nvSpPr>
          <p:spPr bwMode="auto">
            <a:xfrm>
              <a:off x="4175129" y="3024677"/>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8" name="Oval 458">
              <a:extLst>
                <a:ext uri="{FF2B5EF4-FFF2-40B4-BE49-F238E27FC236}">
                  <a16:creationId xmlns:a16="http://schemas.microsoft.com/office/drawing/2014/main" id="{4340322C-FE90-4349-9EB0-D0B73D2DA26E}"/>
                </a:ext>
              </a:extLst>
            </p:cNvPr>
            <p:cNvSpPr>
              <a:spLocks noChangeArrowheads="1"/>
            </p:cNvSpPr>
            <p:nvPr/>
          </p:nvSpPr>
          <p:spPr bwMode="auto">
            <a:xfrm>
              <a:off x="4339512"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69" name="Oval 459">
              <a:extLst>
                <a:ext uri="{FF2B5EF4-FFF2-40B4-BE49-F238E27FC236}">
                  <a16:creationId xmlns:a16="http://schemas.microsoft.com/office/drawing/2014/main" id="{C6AC46A7-7E50-4766-B04C-2DFF65673381}"/>
                </a:ext>
              </a:extLst>
            </p:cNvPr>
            <p:cNvSpPr>
              <a:spLocks noChangeArrowheads="1"/>
            </p:cNvSpPr>
            <p:nvPr/>
          </p:nvSpPr>
          <p:spPr bwMode="auto">
            <a:xfrm>
              <a:off x="4422202" y="302467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0" name="Oval 460">
              <a:extLst>
                <a:ext uri="{FF2B5EF4-FFF2-40B4-BE49-F238E27FC236}">
                  <a16:creationId xmlns:a16="http://schemas.microsoft.com/office/drawing/2014/main" id="{581CFB63-FDEA-4EC9-97D5-4BC34910F5A8}"/>
                </a:ext>
              </a:extLst>
            </p:cNvPr>
            <p:cNvSpPr>
              <a:spLocks noChangeArrowheads="1"/>
            </p:cNvSpPr>
            <p:nvPr/>
          </p:nvSpPr>
          <p:spPr bwMode="auto">
            <a:xfrm>
              <a:off x="4586586"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1" name="Oval 461">
              <a:extLst>
                <a:ext uri="{FF2B5EF4-FFF2-40B4-BE49-F238E27FC236}">
                  <a16:creationId xmlns:a16="http://schemas.microsoft.com/office/drawing/2014/main" id="{3BD8D2EF-5999-4806-8C22-7745967134FC}"/>
                </a:ext>
              </a:extLst>
            </p:cNvPr>
            <p:cNvSpPr>
              <a:spLocks noChangeArrowheads="1"/>
            </p:cNvSpPr>
            <p:nvPr/>
          </p:nvSpPr>
          <p:spPr bwMode="auto">
            <a:xfrm>
              <a:off x="4669276" y="302467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2" name="Oval 462">
              <a:extLst>
                <a:ext uri="{FF2B5EF4-FFF2-40B4-BE49-F238E27FC236}">
                  <a16:creationId xmlns:a16="http://schemas.microsoft.com/office/drawing/2014/main" id="{66E47E1B-ABA7-4730-B7C0-051A1CC5B45E}"/>
                </a:ext>
              </a:extLst>
            </p:cNvPr>
            <p:cNvSpPr>
              <a:spLocks noChangeArrowheads="1"/>
            </p:cNvSpPr>
            <p:nvPr/>
          </p:nvSpPr>
          <p:spPr bwMode="auto">
            <a:xfrm>
              <a:off x="4753959" y="3024677"/>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3" name="Oval 463">
              <a:extLst>
                <a:ext uri="{FF2B5EF4-FFF2-40B4-BE49-F238E27FC236}">
                  <a16:creationId xmlns:a16="http://schemas.microsoft.com/office/drawing/2014/main" id="{9C87EE9F-9C85-43B1-AC41-F883F48E1D10}"/>
                </a:ext>
              </a:extLst>
            </p:cNvPr>
            <p:cNvSpPr>
              <a:spLocks noChangeArrowheads="1"/>
            </p:cNvSpPr>
            <p:nvPr/>
          </p:nvSpPr>
          <p:spPr bwMode="auto">
            <a:xfrm>
              <a:off x="4835653" y="3024677"/>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4" name="Oval 464">
              <a:extLst>
                <a:ext uri="{FF2B5EF4-FFF2-40B4-BE49-F238E27FC236}">
                  <a16:creationId xmlns:a16="http://schemas.microsoft.com/office/drawing/2014/main" id="{8BCD06D4-01F5-4D41-83C0-EA22C7C299BD}"/>
                </a:ext>
              </a:extLst>
            </p:cNvPr>
            <p:cNvSpPr>
              <a:spLocks noChangeArrowheads="1"/>
            </p:cNvSpPr>
            <p:nvPr/>
          </p:nvSpPr>
          <p:spPr bwMode="auto">
            <a:xfrm>
              <a:off x="4918344"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5" name="Oval 465">
              <a:extLst>
                <a:ext uri="{FF2B5EF4-FFF2-40B4-BE49-F238E27FC236}">
                  <a16:creationId xmlns:a16="http://schemas.microsoft.com/office/drawing/2014/main" id="{86CF2487-2A30-4ED2-B763-ED88CBA45E4E}"/>
                </a:ext>
              </a:extLst>
            </p:cNvPr>
            <p:cNvSpPr>
              <a:spLocks noChangeArrowheads="1"/>
            </p:cNvSpPr>
            <p:nvPr/>
          </p:nvSpPr>
          <p:spPr bwMode="auto">
            <a:xfrm>
              <a:off x="5001034" y="3024677"/>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6" name="Oval 466">
              <a:extLst>
                <a:ext uri="{FF2B5EF4-FFF2-40B4-BE49-F238E27FC236}">
                  <a16:creationId xmlns:a16="http://schemas.microsoft.com/office/drawing/2014/main" id="{EB4E096F-5772-454A-B531-A93536EB00AE}"/>
                </a:ext>
              </a:extLst>
            </p:cNvPr>
            <p:cNvSpPr>
              <a:spLocks noChangeArrowheads="1"/>
            </p:cNvSpPr>
            <p:nvPr/>
          </p:nvSpPr>
          <p:spPr bwMode="auto">
            <a:xfrm>
              <a:off x="5082728"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7" name="Oval 467">
              <a:extLst>
                <a:ext uri="{FF2B5EF4-FFF2-40B4-BE49-F238E27FC236}">
                  <a16:creationId xmlns:a16="http://schemas.microsoft.com/office/drawing/2014/main" id="{99C37C19-1F8B-4751-A1AA-E1585DE7B967}"/>
                </a:ext>
              </a:extLst>
            </p:cNvPr>
            <p:cNvSpPr>
              <a:spLocks noChangeArrowheads="1"/>
            </p:cNvSpPr>
            <p:nvPr/>
          </p:nvSpPr>
          <p:spPr bwMode="auto">
            <a:xfrm>
              <a:off x="5165419"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8" name="Oval 468">
              <a:extLst>
                <a:ext uri="{FF2B5EF4-FFF2-40B4-BE49-F238E27FC236}">
                  <a16:creationId xmlns:a16="http://schemas.microsoft.com/office/drawing/2014/main" id="{4D6ED9F5-F3FC-4E6D-A5AD-75FFF4BCF41D}"/>
                </a:ext>
              </a:extLst>
            </p:cNvPr>
            <p:cNvSpPr>
              <a:spLocks noChangeArrowheads="1"/>
            </p:cNvSpPr>
            <p:nvPr/>
          </p:nvSpPr>
          <p:spPr bwMode="auto">
            <a:xfrm>
              <a:off x="5248108" y="3024677"/>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79" name="Oval 469">
              <a:extLst>
                <a:ext uri="{FF2B5EF4-FFF2-40B4-BE49-F238E27FC236}">
                  <a16:creationId xmlns:a16="http://schemas.microsoft.com/office/drawing/2014/main" id="{1B03D56D-4F65-4612-A966-5EF1CB83F8F7}"/>
                </a:ext>
              </a:extLst>
            </p:cNvPr>
            <p:cNvSpPr>
              <a:spLocks noChangeArrowheads="1"/>
            </p:cNvSpPr>
            <p:nvPr/>
          </p:nvSpPr>
          <p:spPr bwMode="auto">
            <a:xfrm>
              <a:off x="3677990"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0" name="Oval 470">
              <a:extLst>
                <a:ext uri="{FF2B5EF4-FFF2-40B4-BE49-F238E27FC236}">
                  <a16:creationId xmlns:a16="http://schemas.microsoft.com/office/drawing/2014/main" id="{9EEEBE62-C1BD-4B5B-8141-A0E1A8423685}"/>
                </a:ext>
              </a:extLst>
            </p:cNvPr>
            <p:cNvSpPr>
              <a:spLocks noChangeArrowheads="1"/>
            </p:cNvSpPr>
            <p:nvPr/>
          </p:nvSpPr>
          <p:spPr bwMode="auto">
            <a:xfrm>
              <a:off x="3760680"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1" name="Oval 471">
              <a:extLst>
                <a:ext uri="{FF2B5EF4-FFF2-40B4-BE49-F238E27FC236}">
                  <a16:creationId xmlns:a16="http://schemas.microsoft.com/office/drawing/2014/main" id="{D28F0D79-5D87-4E6D-884F-EBA03D14C56C}"/>
                </a:ext>
              </a:extLst>
            </p:cNvPr>
            <p:cNvSpPr>
              <a:spLocks noChangeArrowheads="1"/>
            </p:cNvSpPr>
            <p:nvPr/>
          </p:nvSpPr>
          <p:spPr bwMode="auto">
            <a:xfrm>
              <a:off x="3843370" y="31112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2" name="Oval 472">
              <a:extLst>
                <a:ext uri="{FF2B5EF4-FFF2-40B4-BE49-F238E27FC236}">
                  <a16:creationId xmlns:a16="http://schemas.microsoft.com/office/drawing/2014/main" id="{4F12BFF2-918D-4A13-A734-4A8021D42A08}"/>
                </a:ext>
              </a:extLst>
            </p:cNvPr>
            <p:cNvSpPr>
              <a:spLocks noChangeArrowheads="1"/>
            </p:cNvSpPr>
            <p:nvPr/>
          </p:nvSpPr>
          <p:spPr bwMode="auto">
            <a:xfrm>
              <a:off x="3925065"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3" name="Oval 473">
              <a:extLst>
                <a:ext uri="{FF2B5EF4-FFF2-40B4-BE49-F238E27FC236}">
                  <a16:creationId xmlns:a16="http://schemas.microsoft.com/office/drawing/2014/main" id="{08D907DE-CCC8-4935-81D0-6C32C500C327}"/>
                </a:ext>
              </a:extLst>
            </p:cNvPr>
            <p:cNvSpPr>
              <a:spLocks noChangeArrowheads="1"/>
            </p:cNvSpPr>
            <p:nvPr/>
          </p:nvSpPr>
          <p:spPr bwMode="auto">
            <a:xfrm>
              <a:off x="4007755"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4" name="Oval 474">
              <a:extLst>
                <a:ext uri="{FF2B5EF4-FFF2-40B4-BE49-F238E27FC236}">
                  <a16:creationId xmlns:a16="http://schemas.microsoft.com/office/drawing/2014/main" id="{C34CDB0C-4335-480E-B569-8720DBC8EDB1}"/>
                </a:ext>
              </a:extLst>
            </p:cNvPr>
            <p:cNvSpPr>
              <a:spLocks noChangeArrowheads="1"/>
            </p:cNvSpPr>
            <p:nvPr/>
          </p:nvSpPr>
          <p:spPr bwMode="auto">
            <a:xfrm>
              <a:off x="4092438" y="31112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5" name="Oval 475">
              <a:extLst>
                <a:ext uri="{FF2B5EF4-FFF2-40B4-BE49-F238E27FC236}">
                  <a16:creationId xmlns:a16="http://schemas.microsoft.com/office/drawing/2014/main" id="{C9D79312-4CC4-4CDA-9B92-D9F68D564ADA}"/>
                </a:ext>
              </a:extLst>
            </p:cNvPr>
            <p:cNvSpPr>
              <a:spLocks noChangeArrowheads="1"/>
            </p:cNvSpPr>
            <p:nvPr/>
          </p:nvSpPr>
          <p:spPr bwMode="auto">
            <a:xfrm>
              <a:off x="4175129" y="31112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6" name="Oval 476">
              <a:extLst>
                <a:ext uri="{FF2B5EF4-FFF2-40B4-BE49-F238E27FC236}">
                  <a16:creationId xmlns:a16="http://schemas.microsoft.com/office/drawing/2014/main" id="{BD39FA6E-1EFB-43FF-9741-6073A4BC6BFF}"/>
                </a:ext>
              </a:extLst>
            </p:cNvPr>
            <p:cNvSpPr>
              <a:spLocks noChangeArrowheads="1"/>
            </p:cNvSpPr>
            <p:nvPr/>
          </p:nvSpPr>
          <p:spPr bwMode="auto">
            <a:xfrm>
              <a:off x="4256822"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7" name="Oval 477">
              <a:extLst>
                <a:ext uri="{FF2B5EF4-FFF2-40B4-BE49-F238E27FC236}">
                  <a16:creationId xmlns:a16="http://schemas.microsoft.com/office/drawing/2014/main" id="{B57B66C6-304D-4EFF-B7DC-78EF2741E831}"/>
                </a:ext>
              </a:extLst>
            </p:cNvPr>
            <p:cNvSpPr>
              <a:spLocks noChangeArrowheads="1"/>
            </p:cNvSpPr>
            <p:nvPr/>
          </p:nvSpPr>
          <p:spPr bwMode="auto">
            <a:xfrm>
              <a:off x="4339512"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8" name="Oval 478">
              <a:extLst>
                <a:ext uri="{FF2B5EF4-FFF2-40B4-BE49-F238E27FC236}">
                  <a16:creationId xmlns:a16="http://schemas.microsoft.com/office/drawing/2014/main" id="{51B60B9D-3D56-4EA1-94EA-ACDAABFC414F}"/>
                </a:ext>
              </a:extLst>
            </p:cNvPr>
            <p:cNvSpPr>
              <a:spLocks noChangeArrowheads="1"/>
            </p:cNvSpPr>
            <p:nvPr/>
          </p:nvSpPr>
          <p:spPr bwMode="auto">
            <a:xfrm>
              <a:off x="4422202" y="31112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89" name="Oval 479">
              <a:extLst>
                <a:ext uri="{FF2B5EF4-FFF2-40B4-BE49-F238E27FC236}">
                  <a16:creationId xmlns:a16="http://schemas.microsoft.com/office/drawing/2014/main" id="{63F55ED0-80F6-4028-9FCF-E947C3A41BB1}"/>
                </a:ext>
              </a:extLst>
            </p:cNvPr>
            <p:cNvSpPr>
              <a:spLocks noChangeArrowheads="1"/>
            </p:cNvSpPr>
            <p:nvPr/>
          </p:nvSpPr>
          <p:spPr bwMode="auto">
            <a:xfrm>
              <a:off x="4503896"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0" name="Oval 480">
              <a:extLst>
                <a:ext uri="{FF2B5EF4-FFF2-40B4-BE49-F238E27FC236}">
                  <a16:creationId xmlns:a16="http://schemas.microsoft.com/office/drawing/2014/main" id="{4A63EB86-C6E8-4C0C-9E71-07FECF2D9523}"/>
                </a:ext>
              </a:extLst>
            </p:cNvPr>
            <p:cNvSpPr>
              <a:spLocks noChangeArrowheads="1"/>
            </p:cNvSpPr>
            <p:nvPr/>
          </p:nvSpPr>
          <p:spPr bwMode="auto">
            <a:xfrm>
              <a:off x="4586586"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1" name="Oval 481">
              <a:extLst>
                <a:ext uri="{FF2B5EF4-FFF2-40B4-BE49-F238E27FC236}">
                  <a16:creationId xmlns:a16="http://schemas.microsoft.com/office/drawing/2014/main" id="{C3E6C4E3-9F79-4B9D-ACE6-648C5BFAAC77}"/>
                </a:ext>
              </a:extLst>
            </p:cNvPr>
            <p:cNvSpPr>
              <a:spLocks noChangeArrowheads="1"/>
            </p:cNvSpPr>
            <p:nvPr/>
          </p:nvSpPr>
          <p:spPr bwMode="auto">
            <a:xfrm>
              <a:off x="4669276" y="31112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2" name="Oval 482">
              <a:extLst>
                <a:ext uri="{FF2B5EF4-FFF2-40B4-BE49-F238E27FC236}">
                  <a16:creationId xmlns:a16="http://schemas.microsoft.com/office/drawing/2014/main" id="{0D94FFAA-75DB-4377-90D6-4385C0A5F9C4}"/>
                </a:ext>
              </a:extLst>
            </p:cNvPr>
            <p:cNvSpPr>
              <a:spLocks noChangeArrowheads="1"/>
            </p:cNvSpPr>
            <p:nvPr/>
          </p:nvSpPr>
          <p:spPr bwMode="auto">
            <a:xfrm>
              <a:off x="4753959" y="31112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3" name="Oval 483">
              <a:extLst>
                <a:ext uri="{FF2B5EF4-FFF2-40B4-BE49-F238E27FC236}">
                  <a16:creationId xmlns:a16="http://schemas.microsoft.com/office/drawing/2014/main" id="{76286C1E-E4E5-428E-81E5-230C4AA0B9FB}"/>
                </a:ext>
              </a:extLst>
            </p:cNvPr>
            <p:cNvSpPr>
              <a:spLocks noChangeArrowheads="1"/>
            </p:cNvSpPr>
            <p:nvPr/>
          </p:nvSpPr>
          <p:spPr bwMode="auto">
            <a:xfrm>
              <a:off x="4835653" y="311124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4" name="Oval 484">
              <a:extLst>
                <a:ext uri="{FF2B5EF4-FFF2-40B4-BE49-F238E27FC236}">
                  <a16:creationId xmlns:a16="http://schemas.microsoft.com/office/drawing/2014/main" id="{274EAB74-47DC-425E-81DC-0C2E50EA8006}"/>
                </a:ext>
              </a:extLst>
            </p:cNvPr>
            <p:cNvSpPr>
              <a:spLocks noChangeArrowheads="1"/>
            </p:cNvSpPr>
            <p:nvPr/>
          </p:nvSpPr>
          <p:spPr bwMode="auto">
            <a:xfrm>
              <a:off x="4918344"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5" name="Oval 485">
              <a:extLst>
                <a:ext uri="{FF2B5EF4-FFF2-40B4-BE49-F238E27FC236}">
                  <a16:creationId xmlns:a16="http://schemas.microsoft.com/office/drawing/2014/main" id="{9C112FC8-8583-4215-B4E9-F1CFE8C1FEE2}"/>
                </a:ext>
              </a:extLst>
            </p:cNvPr>
            <p:cNvSpPr>
              <a:spLocks noChangeArrowheads="1"/>
            </p:cNvSpPr>
            <p:nvPr/>
          </p:nvSpPr>
          <p:spPr bwMode="auto">
            <a:xfrm>
              <a:off x="5082728"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6" name="Oval 486">
              <a:extLst>
                <a:ext uri="{FF2B5EF4-FFF2-40B4-BE49-F238E27FC236}">
                  <a16:creationId xmlns:a16="http://schemas.microsoft.com/office/drawing/2014/main" id="{1DB486E2-1E26-4CCD-ADE0-F0D8D251B771}"/>
                </a:ext>
              </a:extLst>
            </p:cNvPr>
            <p:cNvSpPr>
              <a:spLocks noChangeArrowheads="1"/>
            </p:cNvSpPr>
            <p:nvPr/>
          </p:nvSpPr>
          <p:spPr bwMode="auto">
            <a:xfrm>
              <a:off x="5165419"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7" name="Oval 487">
              <a:extLst>
                <a:ext uri="{FF2B5EF4-FFF2-40B4-BE49-F238E27FC236}">
                  <a16:creationId xmlns:a16="http://schemas.microsoft.com/office/drawing/2014/main" id="{CB078DFB-9C34-4BC5-98AB-E28E7160C120}"/>
                </a:ext>
              </a:extLst>
            </p:cNvPr>
            <p:cNvSpPr>
              <a:spLocks noChangeArrowheads="1"/>
            </p:cNvSpPr>
            <p:nvPr/>
          </p:nvSpPr>
          <p:spPr bwMode="auto">
            <a:xfrm>
              <a:off x="3595300" y="3200984"/>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8" name="Oval 488">
              <a:extLst>
                <a:ext uri="{FF2B5EF4-FFF2-40B4-BE49-F238E27FC236}">
                  <a16:creationId xmlns:a16="http://schemas.microsoft.com/office/drawing/2014/main" id="{AF8523BF-8B13-4806-8F94-3A62601DF70D}"/>
                </a:ext>
              </a:extLst>
            </p:cNvPr>
            <p:cNvSpPr>
              <a:spLocks noChangeArrowheads="1"/>
            </p:cNvSpPr>
            <p:nvPr/>
          </p:nvSpPr>
          <p:spPr bwMode="auto">
            <a:xfrm>
              <a:off x="3677990"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699" name="Oval 489">
              <a:extLst>
                <a:ext uri="{FF2B5EF4-FFF2-40B4-BE49-F238E27FC236}">
                  <a16:creationId xmlns:a16="http://schemas.microsoft.com/office/drawing/2014/main" id="{B0A0AC6E-D706-4BC2-A4AC-A491FF5E962C}"/>
                </a:ext>
              </a:extLst>
            </p:cNvPr>
            <p:cNvSpPr>
              <a:spLocks noChangeArrowheads="1"/>
            </p:cNvSpPr>
            <p:nvPr/>
          </p:nvSpPr>
          <p:spPr bwMode="auto">
            <a:xfrm>
              <a:off x="3760680"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0" name="Oval 490">
              <a:extLst>
                <a:ext uri="{FF2B5EF4-FFF2-40B4-BE49-F238E27FC236}">
                  <a16:creationId xmlns:a16="http://schemas.microsoft.com/office/drawing/2014/main" id="{FF93A12F-83A0-4971-B495-600A565317AB}"/>
                </a:ext>
              </a:extLst>
            </p:cNvPr>
            <p:cNvSpPr>
              <a:spLocks noChangeArrowheads="1"/>
            </p:cNvSpPr>
            <p:nvPr/>
          </p:nvSpPr>
          <p:spPr bwMode="auto">
            <a:xfrm>
              <a:off x="3843370" y="3200984"/>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1" name="Oval 491">
              <a:extLst>
                <a:ext uri="{FF2B5EF4-FFF2-40B4-BE49-F238E27FC236}">
                  <a16:creationId xmlns:a16="http://schemas.microsoft.com/office/drawing/2014/main" id="{4755BDF6-F8B5-4833-ACD9-461A961BDD44}"/>
                </a:ext>
              </a:extLst>
            </p:cNvPr>
            <p:cNvSpPr>
              <a:spLocks noChangeArrowheads="1"/>
            </p:cNvSpPr>
            <p:nvPr/>
          </p:nvSpPr>
          <p:spPr bwMode="auto">
            <a:xfrm>
              <a:off x="3925065"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2" name="Oval 492">
              <a:extLst>
                <a:ext uri="{FF2B5EF4-FFF2-40B4-BE49-F238E27FC236}">
                  <a16:creationId xmlns:a16="http://schemas.microsoft.com/office/drawing/2014/main" id="{006B0FE5-F3E6-46F4-BBCC-6513C3070A50}"/>
                </a:ext>
              </a:extLst>
            </p:cNvPr>
            <p:cNvSpPr>
              <a:spLocks noChangeArrowheads="1"/>
            </p:cNvSpPr>
            <p:nvPr/>
          </p:nvSpPr>
          <p:spPr bwMode="auto">
            <a:xfrm>
              <a:off x="4007755"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3" name="Oval 493">
              <a:extLst>
                <a:ext uri="{FF2B5EF4-FFF2-40B4-BE49-F238E27FC236}">
                  <a16:creationId xmlns:a16="http://schemas.microsoft.com/office/drawing/2014/main" id="{E6F36466-9D2E-4CC3-A76F-53FF393F8CBB}"/>
                </a:ext>
              </a:extLst>
            </p:cNvPr>
            <p:cNvSpPr>
              <a:spLocks noChangeArrowheads="1"/>
            </p:cNvSpPr>
            <p:nvPr/>
          </p:nvSpPr>
          <p:spPr bwMode="auto">
            <a:xfrm>
              <a:off x="4092438" y="3200984"/>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4" name="Oval 494">
              <a:extLst>
                <a:ext uri="{FF2B5EF4-FFF2-40B4-BE49-F238E27FC236}">
                  <a16:creationId xmlns:a16="http://schemas.microsoft.com/office/drawing/2014/main" id="{7AE562B2-415B-4307-BA93-00F56C64CBDA}"/>
                </a:ext>
              </a:extLst>
            </p:cNvPr>
            <p:cNvSpPr>
              <a:spLocks noChangeArrowheads="1"/>
            </p:cNvSpPr>
            <p:nvPr/>
          </p:nvSpPr>
          <p:spPr bwMode="auto">
            <a:xfrm>
              <a:off x="4175129" y="3200984"/>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5" name="Oval 495">
              <a:extLst>
                <a:ext uri="{FF2B5EF4-FFF2-40B4-BE49-F238E27FC236}">
                  <a16:creationId xmlns:a16="http://schemas.microsoft.com/office/drawing/2014/main" id="{DDFA2412-B43F-48C8-B24A-D89AE32AE2F5}"/>
                </a:ext>
              </a:extLst>
            </p:cNvPr>
            <p:cNvSpPr>
              <a:spLocks noChangeArrowheads="1"/>
            </p:cNvSpPr>
            <p:nvPr/>
          </p:nvSpPr>
          <p:spPr bwMode="auto">
            <a:xfrm>
              <a:off x="4256822"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6" name="Oval 496">
              <a:extLst>
                <a:ext uri="{FF2B5EF4-FFF2-40B4-BE49-F238E27FC236}">
                  <a16:creationId xmlns:a16="http://schemas.microsoft.com/office/drawing/2014/main" id="{1228A9CA-1DEF-490C-83F7-CC2AF43CD689}"/>
                </a:ext>
              </a:extLst>
            </p:cNvPr>
            <p:cNvSpPr>
              <a:spLocks noChangeArrowheads="1"/>
            </p:cNvSpPr>
            <p:nvPr/>
          </p:nvSpPr>
          <p:spPr bwMode="auto">
            <a:xfrm>
              <a:off x="4339512"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7" name="Oval 497">
              <a:extLst>
                <a:ext uri="{FF2B5EF4-FFF2-40B4-BE49-F238E27FC236}">
                  <a16:creationId xmlns:a16="http://schemas.microsoft.com/office/drawing/2014/main" id="{EEB8EF66-DE01-43FB-8837-B142A194DD12}"/>
                </a:ext>
              </a:extLst>
            </p:cNvPr>
            <p:cNvSpPr>
              <a:spLocks noChangeArrowheads="1"/>
            </p:cNvSpPr>
            <p:nvPr/>
          </p:nvSpPr>
          <p:spPr bwMode="auto">
            <a:xfrm>
              <a:off x="4422202" y="3200984"/>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8" name="Oval 498">
              <a:extLst>
                <a:ext uri="{FF2B5EF4-FFF2-40B4-BE49-F238E27FC236}">
                  <a16:creationId xmlns:a16="http://schemas.microsoft.com/office/drawing/2014/main" id="{8E57D6D8-8383-4154-B418-6BE08648127D}"/>
                </a:ext>
              </a:extLst>
            </p:cNvPr>
            <p:cNvSpPr>
              <a:spLocks noChangeArrowheads="1"/>
            </p:cNvSpPr>
            <p:nvPr/>
          </p:nvSpPr>
          <p:spPr bwMode="auto">
            <a:xfrm>
              <a:off x="4503896"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09" name="Oval 499">
              <a:extLst>
                <a:ext uri="{FF2B5EF4-FFF2-40B4-BE49-F238E27FC236}">
                  <a16:creationId xmlns:a16="http://schemas.microsoft.com/office/drawing/2014/main" id="{FDDF2850-E6CB-44E0-880D-72341A094D77}"/>
                </a:ext>
              </a:extLst>
            </p:cNvPr>
            <p:cNvSpPr>
              <a:spLocks noChangeArrowheads="1"/>
            </p:cNvSpPr>
            <p:nvPr/>
          </p:nvSpPr>
          <p:spPr bwMode="auto">
            <a:xfrm>
              <a:off x="4586586"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0" name="Oval 500">
              <a:extLst>
                <a:ext uri="{FF2B5EF4-FFF2-40B4-BE49-F238E27FC236}">
                  <a16:creationId xmlns:a16="http://schemas.microsoft.com/office/drawing/2014/main" id="{F61AD56B-EC11-4AAF-98FB-FB084B59F19F}"/>
                </a:ext>
              </a:extLst>
            </p:cNvPr>
            <p:cNvSpPr>
              <a:spLocks noChangeArrowheads="1"/>
            </p:cNvSpPr>
            <p:nvPr/>
          </p:nvSpPr>
          <p:spPr bwMode="auto">
            <a:xfrm>
              <a:off x="4753959" y="3200984"/>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1" name="Oval 501">
              <a:extLst>
                <a:ext uri="{FF2B5EF4-FFF2-40B4-BE49-F238E27FC236}">
                  <a16:creationId xmlns:a16="http://schemas.microsoft.com/office/drawing/2014/main" id="{2248BDC4-93FC-41F2-9C77-62F4CA72EAF2}"/>
                </a:ext>
              </a:extLst>
            </p:cNvPr>
            <p:cNvSpPr>
              <a:spLocks noChangeArrowheads="1"/>
            </p:cNvSpPr>
            <p:nvPr/>
          </p:nvSpPr>
          <p:spPr bwMode="auto">
            <a:xfrm>
              <a:off x="4835653" y="3200984"/>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2" name="Oval 502">
              <a:extLst>
                <a:ext uri="{FF2B5EF4-FFF2-40B4-BE49-F238E27FC236}">
                  <a16:creationId xmlns:a16="http://schemas.microsoft.com/office/drawing/2014/main" id="{0E39A732-14BE-4FA5-9547-D1F8475A7AE1}"/>
                </a:ext>
              </a:extLst>
            </p:cNvPr>
            <p:cNvSpPr>
              <a:spLocks noChangeArrowheads="1"/>
            </p:cNvSpPr>
            <p:nvPr/>
          </p:nvSpPr>
          <p:spPr bwMode="auto">
            <a:xfrm>
              <a:off x="4918344"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3" name="Oval 503">
              <a:extLst>
                <a:ext uri="{FF2B5EF4-FFF2-40B4-BE49-F238E27FC236}">
                  <a16:creationId xmlns:a16="http://schemas.microsoft.com/office/drawing/2014/main" id="{565C4313-841A-44DF-89BC-5B354BD48F3B}"/>
                </a:ext>
              </a:extLst>
            </p:cNvPr>
            <p:cNvSpPr>
              <a:spLocks noChangeArrowheads="1"/>
            </p:cNvSpPr>
            <p:nvPr/>
          </p:nvSpPr>
          <p:spPr bwMode="auto">
            <a:xfrm>
              <a:off x="5001034" y="3200984"/>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4" name="Oval 504">
              <a:extLst>
                <a:ext uri="{FF2B5EF4-FFF2-40B4-BE49-F238E27FC236}">
                  <a16:creationId xmlns:a16="http://schemas.microsoft.com/office/drawing/2014/main" id="{5533DA91-660A-423F-9B9C-F77591E845D0}"/>
                </a:ext>
              </a:extLst>
            </p:cNvPr>
            <p:cNvSpPr>
              <a:spLocks noChangeArrowheads="1"/>
            </p:cNvSpPr>
            <p:nvPr/>
          </p:nvSpPr>
          <p:spPr bwMode="auto">
            <a:xfrm>
              <a:off x="5082728" y="3200984"/>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5" name="Oval 505">
              <a:extLst>
                <a:ext uri="{FF2B5EF4-FFF2-40B4-BE49-F238E27FC236}">
                  <a16:creationId xmlns:a16="http://schemas.microsoft.com/office/drawing/2014/main" id="{36161930-67F7-423D-9501-4257580FD4C3}"/>
                </a:ext>
              </a:extLst>
            </p:cNvPr>
            <p:cNvSpPr>
              <a:spLocks noChangeArrowheads="1"/>
            </p:cNvSpPr>
            <p:nvPr/>
          </p:nvSpPr>
          <p:spPr bwMode="auto">
            <a:xfrm>
              <a:off x="3595300" y="3288610"/>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6" name="Oval 506">
              <a:extLst>
                <a:ext uri="{FF2B5EF4-FFF2-40B4-BE49-F238E27FC236}">
                  <a16:creationId xmlns:a16="http://schemas.microsoft.com/office/drawing/2014/main" id="{C4F8CC25-FF81-4C0F-97B7-CBDAEFB95BF6}"/>
                </a:ext>
              </a:extLst>
            </p:cNvPr>
            <p:cNvSpPr>
              <a:spLocks noChangeArrowheads="1"/>
            </p:cNvSpPr>
            <p:nvPr/>
          </p:nvSpPr>
          <p:spPr bwMode="auto">
            <a:xfrm>
              <a:off x="3677990"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7" name="Oval 507">
              <a:extLst>
                <a:ext uri="{FF2B5EF4-FFF2-40B4-BE49-F238E27FC236}">
                  <a16:creationId xmlns:a16="http://schemas.microsoft.com/office/drawing/2014/main" id="{837E529B-8811-4576-A53D-57BC9C547DD7}"/>
                </a:ext>
              </a:extLst>
            </p:cNvPr>
            <p:cNvSpPr>
              <a:spLocks noChangeArrowheads="1"/>
            </p:cNvSpPr>
            <p:nvPr/>
          </p:nvSpPr>
          <p:spPr bwMode="auto">
            <a:xfrm>
              <a:off x="3760680"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8" name="Oval 508">
              <a:extLst>
                <a:ext uri="{FF2B5EF4-FFF2-40B4-BE49-F238E27FC236}">
                  <a16:creationId xmlns:a16="http://schemas.microsoft.com/office/drawing/2014/main" id="{F2079650-8676-4EC2-B3D5-7069A59D5C2B}"/>
                </a:ext>
              </a:extLst>
            </p:cNvPr>
            <p:cNvSpPr>
              <a:spLocks noChangeArrowheads="1"/>
            </p:cNvSpPr>
            <p:nvPr/>
          </p:nvSpPr>
          <p:spPr bwMode="auto">
            <a:xfrm>
              <a:off x="3843370" y="328861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19" name="Oval 509">
              <a:extLst>
                <a:ext uri="{FF2B5EF4-FFF2-40B4-BE49-F238E27FC236}">
                  <a16:creationId xmlns:a16="http://schemas.microsoft.com/office/drawing/2014/main" id="{3574C3F4-CCB8-4A2D-BFF9-9F7FBD1308A8}"/>
                </a:ext>
              </a:extLst>
            </p:cNvPr>
            <p:cNvSpPr>
              <a:spLocks noChangeArrowheads="1"/>
            </p:cNvSpPr>
            <p:nvPr/>
          </p:nvSpPr>
          <p:spPr bwMode="auto">
            <a:xfrm>
              <a:off x="3925065"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0" name="Oval 510">
              <a:extLst>
                <a:ext uri="{FF2B5EF4-FFF2-40B4-BE49-F238E27FC236}">
                  <a16:creationId xmlns:a16="http://schemas.microsoft.com/office/drawing/2014/main" id="{EF7011A8-F500-4131-85B5-2C46C146F94A}"/>
                </a:ext>
              </a:extLst>
            </p:cNvPr>
            <p:cNvSpPr>
              <a:spLocks noChangeArrowheads="1"/>
            </p:cNvSpPr>
            <p:nvPr/>
          </p:nvSpPr>
          <p:spPr bwMode="auto">
            <a:xfrm>
              <a:off x="4007755"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1" name="Oval 511">
              <a:extLst>
                <a:ext uri="{FF2B5EF4-FFF2-40B4-BE49-F238E27FC236}">
                  <a16:creationId xmlns:a16="http://schemas.microsoft.com/office/drawing/2014/main" id="{B58AA639-F0B7-4016-B4FB-B54A13BAB730}"/>
                </a:ext>
              </a:extLst>
            </p:cNvPr>
            <p:cNvSpPr>
              <a:spLocks noChangeArrowheads="1"/>
            </p:cNvSpPr>
            <p:nvPr/>
          </p:nvSpPr>
          <p:spPr bwMode="auto">
            <a:xfrm>
              <a:off x="4092438" y="3288610"/>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2" name="Oval 512">
              <a:extLst>
                <a:ext uri="{FF2B5EF4-FFF2-40B4-BE49-F238E27FC236}">
                  <a16:creationId xmlns:a16="http://schemas.microsoft.com/office/drawing/2014/main" id="{598584D3-5DFD-435D-9EA8-BF0E29B814DA}"/>
                </a:ext>
              </a:extLst>
            </p:cNvPr>
            <p:cNvSpPr>
              <a:spLocks noChangeArrowheads="1"/>
            </p:cNvSpPr>
            <p:nvPr/>
          </p:nvSpPr>
          <p:spPr bwMode="auto">
            <a:xfrm>
              <a:off x="4175129" y="3288610"/>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3" name="Oval 513">
              <a:extLst>
                <a:ext uri="{FF2B5EF4-FFF2-40B4-BE49-F238E27FC236}">
                  <a16:creationId xmlns:a16="http://schemas.microsoft.com/office/drawing/2014/main" id="{953BAD70-ED58-49C4-ACE1-BFD1AF409A84}"/>
                </a:ext>
              </a:extLst>
            </p:cNvPr>
            <p:cNvSpPr>
              <a:spLocks noChangeArrowheads="1"/>
            </p:cNvSpPr>
            <p:nvPr/>
          </p:nvSpPr>
          <p:spPr bwMode="auto">
            <a:xfrm>
              <a:off x="4256822"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4" name="Oval 514">
              <a:extLst>
                <a:ext uri="{FF2B5EF4-FFF2-40B4-BE49-F238E27FC236}">
                  <a16:creationId xmlns:a16="http://schemas.microsoft.com/office/drawing/2014/main" id="{32B61522-BAF7-457E-9D1C-9D2CFEE8287A}"/>
                </a:ext>
              </a:extLst>
            </p:cNvPr>
            <p:cNvSpPr>
              <a:spLocks noChangeArrowheads="1"/>
            </p:cNvSpPr>
            <p:nvPr/>
          </p:nvSpPr>
          <p:spPr bwMode="auto">
            <a:xfrm>
              <a:off x="4339512"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5" name="Oval 515">
              <a:extLst>
                <a:ext uri="{FF2B5EF4-FFF2-40B4-BE49-F238E27FC236}">
                  <a16:creationId xmlns:a16="http://schemas.microsoft.com/office/drawing/2014/main" id="{25EEE702-EEF5-4C88-A724-FFDBFA0D6837}"/>
                </a:ext>
              </a:extLst>
            </p:cNvPr>
            <p:cNvSpPr>
              <a:spLocks noChangeArrowheads="1"/>
            </p:cNvSpPr>
            <p:nvPr/>
          </p:nvSpPr>
          <p:spPr bwMode="auto">
            <a:xfrm>
              <a:off x="4422202" y="328861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6" name="Oval 516">
              <a:extLst>
                <a:ext uri="{FF2B5EF4-FFF2-40B4-BE49-F238E27FC236}">
                  <a16:creationId xmlns:a16="http://schemas.microsoft.com/office/drawing/2014/main" id="{B286D4DF-2785-4D76-B6E1-01B5E4D455AB}"/>
                </a:ext>
              </a:extLst>
            </p:cNvPr>
            <p:cNvSpPr>
              <a:spLocks noChangeArrowheads="1"/>
            </p:cNvSpPr>
            <p:nvPr/>
          </p:nvSpPr>
          <p:spPr bwMode="auto">
            <a:xfrm>
              <a:off x="4503896"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7" name="Oval 517">
              <a:extLst>
                <a:ext uri="{FF2B5EF4-FFF2-40B4-BE49-F238E27FC236}">
                  <a16:creationId xmlns:a16="http://schemas.microsoft.com/office/drawing/2014/main" id="{BF11816D-2C85-4430-B256-74CB3B1FBD1A}"/>
                </a:ext>
              </a:extLst>
            </p:cNvPr>
            <p:cNvSpPr>
              <a:spLocks noChangeArrowheads="1"/>
            </p:cNvSpPr>
            <p:nvPr/>
          </p:nvSpPr>
          <p:spPr bwMode="auto">
            <a:xfrm>
              <a:off x="4586586"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8" name="Oval 518">
              <a:extLst>
                <a:ext uri="{FF2B5EF4-FFF2-40B4-BE49-F238E27FC236}">
                  <a16:creationId xmlns:a16="http://schemas.microsoft.com/office/drawing/2014/main" id="{B5D0BD46-ED9A-4B17-BC9E-E2036BF190B9}"/>
                </a:ext>
              </a:extLst>
            </p:cNvPr>
            <p:cNvSpPr>
              <a:spLocks noChangeArrowheads="1"/>
            </p:cNvSpPr>
            <p:nvPr/>
          </p:nvSpPr>
          <p:spPr bwMode="auto">
            <a:xfrm>
              <a:off x="4669276" y="328861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29" name="Oval 519">
              <a:extLst>
                <a:ext uri="{FF2B5EF4-FFF2-40B4-BE49-F238E27FC236}">
                  <a16:creationId xmlns:a16="http://schemas.microsoft.com/office/drawing/2014/main" id="{0BC03B53-A18E-4E6D-AB96-F5E498A40885}"/>
                </a:ext>
              </a:extLst>
            </p:cNvPr>
            <p:cNvSpPr>
              <a:spLocks noChangeArrowheads="1"/>
            </p:cNvSpPr>
            <p:nvPr/>
          </p:nvSpPr>
          <p:spPr bwMode="auto">
            <a:xfrm>
              <a:off x="4753959" y="3288610"/>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0" name="Oval 520">
              <a:extLst>
                <a:ext uri="{FF2B5EF4-FFF2-40B4-BE49-F238E27FC236}">
                  <a16:creationId xmlns:a16="http://schemas.microsoft.com/office/drawing/2014/main" id="{387EFE6A-696C-481F-B768-4BC0C155CA48}"/>
                </a:ext>
              </a:extLst>
            </p:cNvPr>
            <p:cNvSpPr>
              <a:spLocks noChangeArrowheads="1"/>
            </p:cNvSpPr>
            <p:nvPr/>
          </p:nvSpPr>
          <p:spPr bwMode="auto">
            <a:xfrm>
              <a:off x="4835653" y="3288610"/>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1" name="Oval 521">
              <a:extLst>
                <a:ext uri="{FF2B5EF4-FFF2-40B4-BE49-F238E27FC236}">
                  <a16:creationId xmlns:a16="http://schemas.microsoft.com/office/drawing/2014/main" id="{25978C77-A962-4FD1-8917-E7DFA7AE267B}"/>
                </a:ext>
              </a:extLst>
            </p:cNvPr>
            <p:cNvSpPr>
              <a:spLocks noChangeArrowheads="1"/>
            </p:cNvSpPr>
            <p:nvPr/>
          </p:nvSpPr>
          <p:spPr bwMode="auto">
            <a:xfrm>
              <a:off x="4918344"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2" name="Oval 522">
              <a:extLst>
                <a:ext uri="{FF2B5EF4-FFF2-40B4-BE49-F238E27FC236}">
                  <a16:creationId xmlns:a16="http://schemas.microsoft.com/office/drawing/2014/main" id="{FFD3404D-AD27-4BE9-988D-E7BC0C6D4546}"/>
                </a:ext>
              </a:extLst>
            </p:cNvPr>
            <p:cNvSpPr>
              <a:spLocks noChangeArrowheads="1"/>
            </p:cNvSpPr>
            <p:nvPr/>
          </p:nvSpPr>
          <p:spPr bwMode="auto">
            <a:xfrm>
              <a:off x="5001034" y="328861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3" name="Oval 523">
              <a:extLst>
                <a:ext uri="{FF2B5EF4-FFF2-40B4-BE49-F238E27FC236}">
                  <a16:creationId xmlns:a16="http://schemas.microsoft.com/office/drawing/2014/main" id="{F9E73B50-FCEC-4903-A3D5-EE2E37DF83B7}"/>
                </a:ext>
              </a:extLst>
            </p:cNvPr>
            <p:cNvSpPr>
              <a:spLocks noChangeArrowheads="1"/>
            </p:cNvSpPr>
            <p:nvPr/>
          </p:nvSpPr>
          <p:spPr bwMode="auto">
            <a:xfrm>
              <a:off x="5082728" y="328861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4" name="Oval 524">
              <a:extLst>
                <a:ext uri="{FF2B5EF4-FFF2-40B4-BE49-F238E27FC236}">
                  <a16:creationId xmlns:a16="http://schemas.microsoft.com/office/drawing/2014/main" id="{FB993340-00AF-43A9-8F8B-525DB24143D0}"/>
                </a:ext>
              </a:extLst>
            </p:cNvPr>
            <p:cNvSpPr>
              <a:spLocks noChangeArrowheads="1"/>
            </p:cNvSpPr>
            <p:nvPr/>
          </p:nvSpPr>
          <p:spPr bwMode="auto">
            <a:xfrm>
              <a:off x="3595300" y="337623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5" name="Oval 525">
              <a:extLst>
                <a:ext uri="{FF2B5EF4-FFF2-40B4-BE49-F238E27FC236}">
                  <a16:creationId xmlns:a16="http://schemas.microsoft.com/office/drawing/2014/main" id="{3F8D815B-A9F0-438B-923A-799606B9865A}"/>
                </a:ext>
              </a:extLst>
            </p:cNvPr>
            <p:cNvSpPr>
              <a:spLocks noChangeArrowheads="1"/>
            </p:cNvSpPr>
            <p:nvPr/>
          </p:nvSpPr>
          <p:spPr bwMode="auto">
            <a:xfrm>
              <a:off x="3677990"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6" name="Oval 526">
              <a:extLst>
                <a:ext uri="{FF2B5EF4-FFF2-40B4-BE49-F238E27FC236}">
                  <a16:creationId xmlns:a16="http://schemas.microsoft.com/office/drawing/2014/main" id="{7433E7D3-941A-4985-B9BD-37D2EFF3CD43}"/>
                </a:ext>
              </a:extLst>
            </p:cNvPr>
            <p:cNvSpPr>
              <a:spLocks noChangeArrowheads="1"/>
            </p:cNvSpPr>
            <p:nvPr/>
          </p:nvSpPr>
          <p:spPr bwMode="auto">
            <a:xfrm>
              <a:off x="3760680"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7" name="Oval 527">
              <a:extLst>
                <a:ext uri="{FF2B5EF4-FFF2-40B4-BE49-F238E27FC236}">
                  <a16:creationId xmlns:a16="http://schemas.microsoft.com/office/drawing/2014/main" id="{50CBC845-93E2-4CCD-AB4B-56E73F892839}"/>
                </a:ext>
              </a:extLst>
            </p:cNvPr>
            <p:cNvSpPr>
              <a:spLocks noChangeArrowheads="1"/>
            </p:cNvSpPr>
            <p:nvPr/>
          </p:nvSpPr>
          <p:spPr bwMode="auto">
            <a:xfrm>
              <a:off x="3843370" y="337623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8" name="Oval 528">
              <a:extLst>
                <a:ext uri="{FF2B5EF4-FFF2-40B4-BE49-F238E27FC236}">
                  <a16:creationId xmlns:a16="http://schemas.microsoft.com/office/drawing/2014/main" id="{BC0B97D8-70CF-4095-A855-66D956046FD4}"/>
                </a:ext>
              </a:extLst>
            </p:cNvPr>
            <p:cNvSpPr>
              <a:spLocks noChangeArrowheads="1"/>
            </p:cNvSpPr>
            <p:nvPr/>
          </p:nvSpPr>
          <p:spPr bwMode="auto">
            <a:xfrm>
              <a:off x="3925065"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39" name="Oval 529">
              <a:extLst>
                <a:ext uri="{FF2B5EF4-FFF2-40B4-BE49-F238E27FC236}">
                  <a16:creationId xmlns:a16="http://schemas.microsoft.com/office/drawing/2014/main" id="{7A4CA13C-0E84-4B0C-ADAF-34BE0EAEDDBE}"/>
                </a:ext>
              </a:extLst>
            </p:cNvPr>
            <p:cNvSpPr>
              <a:spLocks noChangeArrowheads="1"/>
            </p:cNvSpPr>
            <p:nvPr/>
          </p:nvSpPr>
          <p:spPr bwMode="auto">
            <a:xfrm>
              <a:off x="4007755"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0" name="Oval 530">
              <a:extLst>
                <a:ext uri="{FF2B5EF4-FFF2-40B4-BE49-F238E27FC236}">
                  <a16:creationId xmlns:a16="http://schemas.microsoft.com/office/drawing/2014/main" id="{08BB4AAB-A654-4426-9AF4-DE973606D8CC}"/>
                </a:ext>
              </a:extLst>
            </p:cNvPr>
            <p:cNvSpPr>
              <a:spLocks noChangeArrowheads="1"/>
            </p:cNvSpPr>
            <p:nvPr/>
          </p:nvSpPr>
          <p:spPr bwMode="auto">
            <a:xfrm>
              <a:off x="4092438" y="337623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1" name="Oval 531">
              <a:extLst>
                <a:ext uri="{FF2B5EF4-FFF2-40B4-BE49-F238E27FC236}">
                  <a16:creationId xmlns:a16="http://schemas.microsoft.com/office/drawing/2014/main" id="{D88666F2-3AE0-4F3A-84F7-AC3249829237}"/>
                </a:ext>
              </a:extLst>
            </p:cNvPr>
            <p:cNvSpPr>
              <a:spLocks noChangeArrowheads="1"/>
            </p:cNvSpPr>
            <p:nvPr/>
          </p:nvSpPr>
          <p:spPr bwMode="auto">
            <a:xfrm>
              <a:off x="4175129" y="337623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2" name="Oval 532">
              <a:extLst>
                <a:ext uri="{FF2B5EF4-FFF2-40B4-BE49-F238E27FC236}">
                  <a16:creationId xmlns:a16="http://schemas.microsoft.com/office/drawing/2014/main" id="{BF610E70-9150-4319-A453-EB08A2935AEE}"/>
                </a:ext>
              </a:extLst>
            </p:cNvPr>
            <p:cNvSpPr>
              <a:spLocks noChangeArrowheads="1"/>
            </p:cNvSpPr>
            <p:nvPr/>
          </p:nvSpPr>
          <p:spPr bwMode="auto">
            <a:xfrm>
              <a:off x="4256822"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3" name="Oval 533">
              <a:extLst>
                <a:ext uri="{FF2B5EF4-FFF2-40B4-BE49-F238E27FC236}">
                  <a16:creationId xmlns:a16="http://schemas.microsoft.com/office/drawing/2014/main" id="{F7C2E204-C61C-4B2F-949E-CDFC69828A27}"/>
                </a:ext>
              </a:extLst>
            </p:cNvPr>
            <p:cNvSpPr>
              <a:spLocks noChangeArrowheads="1"/>
            </p:cNvSpPr>
            <p:nvPr/>
          </p:nvSpPr>
          <p:spPr bwMode="auto">
            <a:xfrm>
              <a:off x="4339512"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4" name="Oval 534">
              <a:extLst>
                <a:ext uri="{FF2B5EF4-FFF2-40B4-BE49-F238E27FC236}">
                  <a16:creationId xmlns:a16="http://schemas.microsoft.com/office/drawing/2014/main" id="{55E19577-CCCB-4CBC-8C48-E489A68E9275}"/>
                </a:ext>
              </a:extLst>
            </p:cNvPr>
            <p:cNvSpPr>
              <a:spLocks noChangeArrowheads="1"/>
            </p:cNvSpPr>
            <p:nvPr/>
          </p:nvSpPr>
          <p:spPr bwMode="auto">
            <a:xfrm>
              <a:off x="4422202" y="337623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5" name="Oval 535">
              <a:extLst>
                <a:ext uri="{FF2B5EF4-FFF2-40B4-BE49-F238E27FC236}">
                  <a16:creationId xmlns:a16="http://schemas.microsoft.com/office/drawing/2014/main" id="{58198612-5432-4567-92EE-DBD9D5141A9C}"/>
                </a:ext>
              </a:extLst>
            </p:cNvPr>
            <p:cNvSpPr>
              <a:spLocks noChangeArrowheads="1"/>
            </p:cNvSpPr>
            <p:nvPr/>
          </p:nvSpPr>
          <p:spPr bwMode="auto">
            <a:xfrm>
              <a:off x="4503896"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6" name="Oval 536">
              <a:extLst>
                <a:ext uri="{FF2B5EF4-FFF2-40B4-BE49-F238E27FC236}">
                  <a16:creationId xmlns:a16="http://schemas.microsoft.com/office/drawing/2014/main" id="{EF3F69A1-BEBF-48D6-A9A9-2B39DC74A81C}"/>
                </a:ext>
              </a:extLst>
            </p:cNvPr>
            <p:cNvSpPr>
              <a:spLocks noChangeArrowheads="1"/>
            </p:cNvSpPr>
            <p:nvPr/>
          </p:nvSpPr>
          <p:spPr bwMode="auto">
            <a:xfrm>
              <a:off x="4586586"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7" name="Oval 537">
              <a:extLst>
                <a:ext uri="{FF2B5EF4-FFF2-40B4-BE49-F238E27FC236}">
                  <a16:creationId xmlns:a16="http://schemas.microsoft.com/office/drawing/2014/main" id="{10FF59A6-E594-4565-B147-BAB9C5CFEAD3}"/>
                </a:ext>
              </a:extLst>
            </p:cNvPr>
            <p:cNvSpPr>
              <a:spLocks noChangeArrowheads="1"/>
            </p:cNvSpPr>
            <p:nvPr/>
          </p:nvSpPr>
          <p:spPr bwMode="auto">
            <a:xfrm>
              <a:off x="4669276" y="337623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8" name="Oval 538">
              <a:extLst>
                <a:ext uri="{FF2B5EF4-FFF2-40B4-BE49-F238E27FC236}">
                  <a16:creationId xmlns:a16="http://schemas.microsoft.com/office/drawing/2014/main" id="{8D801BE2-BFE6-4AC0-B6B6-B1C0BCD1CF0C}"/>
                </a:ext>
              </a:extLst>
            </p:cNvPr>
            <p:cNvSpPr>
              <a:spLocks noChangeArrowheads="1"/>
            </p:cNvSpPr>
            <p:nvPr/>
          </p:nvSpPr>
          <p:spPr bwMode="auto">
            <a:xfrm>
              <a:off x="4835653" y="337623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49" name="Oval 539">
              <a:extLst>
                <a:ext uri="{FF2B5EF4-FFF2-40B4-BE49-F238E27FC236}">
                  <a16:creationId xmlns:a16="http://schemas.microsoft.com/office/drawing/2014/main" id="{9CB49147-06BB-4CC9-93F4-F04D7F2DE70F}"/>
                </a:ext>
              </a:extLst>
            </p:cNvPr>
            <p:cNvSpPr>
              <a:spLocks noChangeArrowheads="1"/>
            </p:cNvSpPr>
            <p:nvPr/>
          </p:nvSpPr>
          <p:spPr bwMode="auto">
            <a:xfrm>
              <a:off x="4918344"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0" name="Oval 540">
              <a:extLst>
                <a:ext uri="{FF2B5EF4-FFF2-40B4-BE49-F238E27FC236}">
                  <a16:creationId xmlns:a16="http://schemas.microsoft.com/office/drawing/2014/main" id="{828D8293-57A9-4B25-B03B-2958EB35163F}"/>
                </a:ext>
              </a:extLst>
            </p:cNvPr>
            <p:cNvSpPr>
              <a:spLocks noChangeArrowheads="1"/>
            </p:cNvSpPr>
            <p:nvPr/>
          </p:nvSpPr>
          <p:spPr bwMode="auto">
            <a:xfrm>
              <a:off x="5001034" y="337623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1" name="Oval 541">
              <a:extLst>
                <a:ext uri="{FF2B5EF4-FFF2-40B4-BE49-F238E27FC236}">
                  <a16:creationId xmlns:a16="http://schemas.microsoft.com/office/drawing/2014/main" id="{122FB5AA-EB94-4143-B77B-C26CB23027B0}"/>
                </a:ext>
              </a:extLst>
            </p:cNvPr>
            <p:cNvSpPr>
              <a:spLocks noChangeArrowheads="1"/>
            </p:cNvSpPr>
            <p:nvPr/>
          </p:nvSpPr>
          <p:spPr bwMode="auto">
            <a:xfrm>
              <a:off x="3595300" y="346280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2" name="Oval 542">
              <a:extLst>
                <a:ext uri="{FF2B5EF4-FFF2-40B4-BE49-F238E27FC236}">
                  <a16:creationId xmlns:a16="http://schemas.microsoft.com/office/drawing/2014/main" id="{3895B920-ED06-4CEA-B087-C23D6E7F5FB6}"/>
                </a:ext>
              </a:extLst>
            </p:cNvPr>
            <p:cNvSpPr>
              <a:spLocks noChangeArrowheads="1"/>
            </p:cNvSpPr>
            <p:nvPr/>
          </p:nvSpPr>
          <p:spPr bwMode="auto">
            <a:xfrm>
              <a:off x="3677990"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3" name="Oval 543">
              <a:extLst>
                <a:ext uri="{FF2B5EF4-FFF2-40B4-BE49-F238E27FC236}">
                  <a16:creationId xmlns:a16="http://schemas.microsoft.com/office/drawing/2014/main" id="{353A345E-0DF3-4355-9330-A61957C79467}"/>
                </a:ext>
              </a:extLst>
            </p:cNvPr>
            <p:cNvSpPr>
              <a:spLocks noChangeArrowheads="1"/>
            </p:cNvSpPr>
            <p:nvPr/>
          </p:nvSpPr>
          <p:spPr bwMode="auto">
            <a:xfrm>
              <a:off x="3760680"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4" name="Oval 544">
              <a:extLst>
                <a:ext uri="{FF2B5EF4-FFF2-40B4-BE49-F238E27FC236}">
                  <a16:creationId xmlns:a16="http://schemas.microsoft.com/office/drawing/2014/main" id="{FD8D087F-9212-44EA-92F3-71042A80F8DE}"/>
                </a:ext>
              </a:extLst>
            </p:cNvPr>
            <p:cNvSpPr>
              <a:spLocks noChangeArrowheads="1"/>
            </p:cNvSpPr>
            <p:nvPr/>
          </p:nvSpPr>
          <p:spPr bwMode="auto">
            <a:xfrm>
              <a:off x="3843370" y="346280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5" name="Oval 545">
              <a:extLst>
                <a:ext uri="{FF2B5EF4-FFF2-40B4-BE49-F238E27FC236}">
                  <a16:creationId xmlns:a16="http://schemas.microsoft.com/office/drawing/2014/main" id="{2922A8E8-D826-4761-836C-BE36BC813F79}"/>
                </a:ext>
              </a:extLst>
            </p:cNvPr>
            <p:cNvSpPr>
              <a:spLocks noChangeArrowheads="1"/>
            </p:cNvSpPr>
            <p:nvPr/>
          </p:nvSpPr>
          <p:spPr bwMode="auto">
            <a:xfrm>
              <a:off x="3925065"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6" name="Oval 546">
              <a:extLst>
                <a:ext uri="{FF2B5EF4-FFF2-40B4-BE49-F238E27FC236}">
                  <a16:creationId xmlns:a16="http://schemas.microsoft.com/office/drawing/2014/main" id="{88C38A20-57AA-497E-AD0B-9F2AADD2944F}"/>
                </a:ext>
              </a:extLst>
            </p:cNvPr>
            <p:cNvSpPr>
              <a:spLocks noChangeArrowheads="1"/>
            </p:cNvSpPr>
            <p:nvPr/>
          </p:nvSpPr>
          <p:spPr bwMode="auto">
            <a:xfrm>
              <a:off x="4007755"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7" name="Oval 547">
              <a:extLst>
                <a:ext uri="{FF2B5EF4-FFF2-40B4-BE49-F238E27FC236}">
                  <a16:creationId xmlns:a16="http://schemas.microsoft.com/office/drawing/2014/main" id="{E980EAFE-585C-47EE-B1EB-689E20943DEB}"/>
                </a:ext>
              </a:extLst>
            </p:cNvPr>
            <p:cNvSpPr>
              <a:spLocks noChangeArrowheads="1"/>
            </p:cNvSpPr>
            <p:nvPr/>
          </p:nvSpPr>
          <p:spPr bwMode="auto">
            <a:xfrm>
              <a:off x="4092438" y="346280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8" name="Oval 548">
              <a:extLst>
                <a:ext uri="{FF2B5EF4-FFF2-40B4-BE49-F238E27FC236}">
                  <a16:creationId xmlns:a16="http://schemas.microsoft.com/office/drawing/2014/main" id="{685B8494-4C0B-4219-B7E4-5F2159CC5E98}"/>
                </a:ext>
              </a:extLst>
            </p:cNvPr>
            <p:cNvSpPr>
              <a:spLocks noChangeArrowheads="1"/>
            </p:cNvSpPr>
            <p:nvPr/>
          </p:nvSpPr>
          <p:spPr bwMode="auto">
            <a:xfrm>
              <a:off x="4175129" y="346280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59" name="Oval 549">
              <a:extLst>
                <a:ext uri="{FF2B5EF4-FFF2-40B4-BE49-F238E27FC236}">
                  <a16:creationId xmlns:a16="http://schemas.microsoft.com/office/drawing/2014/main" id="{6A3C82DB-1AD2-4AB4-80AC-CF541DD36244}"/>
                </a:ext>
              </a:extLst>
            </p:cNvPr>
            <p:cNvSpPr>
              <a:spLocks noChangeArrowheads="1"/>
            </p:cNvSpPr>
            <p:nvPr/>
          </p:nvSpPr>
          <p:spPr bwMode="auto">
            <a:xfrm>
              <a:off x="4256822"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0" name="Oval 550">
              <a:extLst>
                <a:ext uri="{FF2B5EF4-FFF2-40B4-BE49-F238E27FC236}">
                  <a16:creationId xmlns:a16="http://schemas.microsoft.com/office/drawing/2014/main" id="{1FF0C37C-A70A-4836-84C4-7F7FFD695ECC}"/>
                </a:ext>
              </a:extLst>
            </p:cNvPr>
            <p:cNvSpPr>
              <a:spLocks noChangeArrowheads="1"/>
            </p:cNvSpPr>
            <p:nvPr/>
          </p:nvSpPr>
          <p:spPr bwMode="auto">
            <a:xfrm>
              <a:off x="4339512"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1" name="Oval 551">
              <a:extLst>
                <a:ext uri="{FF2B5EF4-FFF2-40B4-BE49-F238E27FC236}">
                  <a16:creationId xmlns:a16="http://schemas.microsoft.com/office/drawing/2014/main" id="{AA5664D6-D35D-4B5C-95D4-05F7EC986465}"/>
                </a:ext>
              </a:extLst>
            </p:cNvPr>
            <p:cNvSpPr>
              <a:spLocks noChangeArrowheads="1"/>
            </p:cNvSpPr>
            <p:nvPr/>
          </p:nvSpPr>
          <p:spPr bwMode="auto">
            <a:xfrm>
              <a:off x="4422202" y="346280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2" name="Oval 552">
              <a:extLst>
                <a:ext uri="{FF2B5EF4-FFF2-40B4-BE49-F238E27FC236}">
                  <a16:creationId xmlns:a16="http://schemas.microsoft.com/office/drawing/2014/main" id="{CB8A085D-4FDB-49A5-B9DC-D42D4EA8340E}"/>
                </a:ext>
              </a:extLst>
            </p:cNvPr>
            <p:cNvSpPr>
              <a:spLocks noChangeArrowheads="1"/>
            </p:cNvSpPr>
            <p:nvPr/>
          </p:nvSpPr>
          <p:spPr bwMode="auto">
            <a:xfrm>
              <a:off x="4503896"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3" name="Oval 553">
              <a:extLst>
                <a:ext uri="{FF2B5EF4-FFF2-40B4-BE49-F238E27FC236}">
                  <a16:creationId xmlns:a16="http://schemas.microsoft.com/office/drawing/2014/main" id="{41ACDE8E-948D-45D0-833A-D2870686521A}"/>
                </a:ext>
              </a:extLst>
            </p:cNvPr>
            <p:cNvSpPr>
              <a:spLocks noChangeArrowheads="1"/>
            </p:cNvSpPr>
            <p:nvPr/>
          </p:nvSpPr>
          <p:spPr bwMode="auto">
            <a:xfrm>
              <a:off x="4586586"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4" name="Oval 554">
              <a:extLst>
                <a:ext uri="{FF2B5EF4-FFF2-40B4-BE49-F238E27FC236}">
                  <a16:creationId xmlns:a16="http://schemas.microsoft.com/office/drawing/2014/main" id="{5F3CF339-59B5-4D73-97A9-058D7791FE4C}"/>
                </a:ext>
              </a:extLst>
            </p:cNvPr>
            <p:cNvSpPr>
              <a:spLocks noChangeArrowheads="1"/>
            </p:cNvSpPr>
            <p:nvPr/>
          </p:nvSpPr>
          <p:spPr bwMode="auto">
            <a:xfrm>
              <a:off x="4669276" y="346280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5" name="Oval 555">
              <a:extLst>
                <a:ext uri="{FF2B5EF4-FFF2-40B4-BE49-F238E27FC236}">
                  <a16:creationId xmlns:a16="http://schemas.microsoft.com/office/drawing/2014/main" id="{25E16075-36E7-4930-969D-03BFAD29FEF4}"/>
                </a:ext>
              </a:extLst>
            </p:cNvPr>
            <p:cNvSpPr>
              <a:spLocks noChangeArrowheads="1"/>
            </p:cNvSpPr>
            <p:nvPr/>
          </p:nvSpPr>
          <p:spPr bwMode="auto">
            <a:xfrm>
              <a:off x="4753959" y="346280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6" name="Oval 556">
              <a:extLst>
                <a:ext uri="{FF2B5EF4-FFF2-40B4-BE49-F238E27FC236}">
                  <a16:creationId xmlns:a16="http://schemas.microsoft.com/office/drawing/2014/main" id="{D5ABB0D9-86C6-40F7-8413-FFE52F9A3C56}"/>
                </a:ext>
              </a:extLst>
            </p:cNvPr>
            <p:cNvSpPr>
              <a:spLocks noChangeArrowheads="1"/>
            </p:cNvSpPr>
            <p:nvPr/>
          </p:nvSpPr>
          <p:spPr bwMode="auto">
            <a:xfrm>
              <a:off x="4835653" y="346280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7" name="Oval 557">
              <a:extLst>
                <a:ext uri="{FF2B5EF4-FFF2-40B4-BE49-F238E27FC236}">
                  <a16:creationId xmlns:a16="http://schemas.microsoft.com/office/drawing/2014/main" id="{0AE9E222-95BF-44DA-AA4F-102A8DD1C9AC}"/>
                </a:ext>
              </a:extLst>
            </p:cNvPr>
            <p:cNvSpPr>
              <a:spLocks noChangeArrowheads="1"/>
            </p:cNvSpPr>
            <p:nvPr/>
          </p:nvSpPr>
          <p:spPr bwMode="auto">
            <a:xfrm>
              <a:off x="3677990"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8" name="Oval 558">
              <a:extLst>
                <a:ext uri="{FF2B5EF4-FFF2-40B4-BE49-F238E27FC236}">
                  <a16:creationId xmlns:a16="http://schemas.microsoft.com/office/drawing/2014/main" id="{C886AE79-0FF4-458A-8E14-DAC3D498E0D5}"/>
                </a:ext>
              </a:extLst>
            </p:cNvPr>
            <p:cNvSpPr>
              <a:spLocks noChangeArrowheads="1"/>
            </p:cNvSpPr>
            <p:nvPr/>
          </p:nvSpPr>
          <p:spPr bwMode="auto">
            <a:xfrm>
              <a:off x="3760680"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69" name="Oval 559">
              <a:extLst>
                <a:ext uri="{FF2B5EF4-FFF2-40B4-BE49-F238E27FC236}">
                  <a16:creationId xmlns:a16="http://schemas.microsoft.com/office/drawing/2014/main" id="{491FFE97-51D6-4264-849F-47171A525EA0}"/>
                </a:ext>
              </a:extLst>
            </p:cNvPr>
            <p:cNvSpPr>
              <a:spLocks noChangeArrowheads="1"/>
            </p:cNvSpPr>
            <p:nvPr/>
          </p:nvSpPr>
          <p:spPr bwMode="auto">
            <a:xfrm>
              <a:off x="3843370" y="35504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0" name="Oval 560">
              <a:extLst>
                <a:ext uri="{FF2B5EF4-FFF2-40B4-BE49-F238E27FC236}">
                  <a16:creationId xmlns:a16="http://schemas.microsoft.com/office/drawing/2014/main" id="{03F1701B-52E1-4E2B-9613-0FB7D83D02F7}"/>
                </a:ext>
              </a:extLst>
            </p:cNvPr>
            <p:cNvSpPr>
              <a:spLocks noChangeArrowheads="1"/>
            </p:cNvSpPr>
            <p:nvPr/>
          </p:nvSpPr>
          <p:spPr bwMode="auto">
            <a:xfrm>
              <a:off x="3925065"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1" name="Oval 561">
              <a:extLst>
                <a:ext uri="{FF2B5EF4-FFF2-40B4-BE49-F238E27FC236}">
                  <a16:creationId xmlns:a16="http://schemas.microsoft.com/office/drawing/2014/main" id="{72057BB8-9166-4A6F-A216-668401F7BE89}"/>
                </a:ext>
              </a:extLst>
            </p:cNvPr>
            <p:cNvSpPr>
              <a:spLocks noChangeArrowheads="1"/>
            </p:cNvSpPr>
            <p:nvPr/>
          </p:nvSpPr>
          <p:spPr bwMode="auto">
            <a:xfrm>
              <a:off x="4007755"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2" name="Oval 562">
              <a:extLst>
                <a:ext uri="{FF2B5EF4-FFF2-40B4-BE49-F238E27FC236}">
                  <a16:creationId xmlns:a16="http://schemas.microsoft.com/office/drawing/2014/main" id="{35CE39D2-8E21-4CC9-AB6E-FAB0E8C83D8C}"/>
                </a:ext>
              </a:extLst>
            </p:cNvPr>
            <p:cNvSpPr>
              <a:spLocks noChangeArrowheads="1"/>
            </p:cNvSpPr>
            <p:nvPr/>
          </p:nvSpPr>
          <p:spPr bwMode="auto">
            <a:xfrm>
              <a:off x="4092438" y="35504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3" name="Oval 563">
              <a:extLst>
                <a:ext uri="{FF2B5EF4-FFF2-40B4-BE49-F238E27FC236}">
                  <a16:creationId xmlns:a16="http://schemas.microsoft.com/office/drawing/2014/main" id="{436A0288-7BB6-4E42-B436-AF4FB3875F4C}"/>
                </a:ext>
              </a:extLst>
            </p:cNvPr>
            <p:cNvSpPr>
              <a:spLocks noChangeArrowheads="1"/>
            </p:cNvSpPr>
            <p:nvPr/>
          </p:nvSpPr>
          <p:spPr bwMode="auto">
            <a:xfrm>
              <a:off x="4175129" y="35504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4" name="Oval 564">
              <a:extLst>
                <a:ext uri="{FF2B5EF4-FFF2-40B4-BE49-F238E27FC236}">
                  <a16:creationId xmlns:a16="http://schemas.microsoft.com/office/drawing/2014/main" id="{DDBFAB2A-D92B-4551-9075-4FB66FC56DE7}"/>
                </a:ext>
              </a:extLst>
            </p:cNvPr>
            <p:cNvSpPr>
              <a:spLocks noChangeArrowheads="1"/>
            </p:cNvSpPr>
            <p:nvPr/>
          </p:nvSpPr>
          <p:spPr bwMode="auto">
            <a:xfrm>
              <a:off x="4256822"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5" name="Oval 565">
              <a:extLst>
                <a:ext uri="{FF2B5EF4-FFF2-40B4-BE49-F238E27FC236}">
                  <a16:creationId xmlns:a16="http://schemas.microsoft.com/office/drawing/2014/main" id="{22C380DC-8D03-40C2-84BB-8E972FF637BB}"/>
                </a:ext>
              </a:extLst>
            </p:cNvPr>
            <p:cNvSpPr>
              <a:spLocks noChangeArrowheads="1"/>
            </p:cNvSpPr>
            <p:nvPr/>
          </p:nvSpPr>
          <p:spPr bwMode="auto">
            <a:xfrm>
              <a:off x="4339512"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6" name="Oval 566">
              <a:extLst>
                <a:ext uri="{FF2B5EF4-FFF2-40B4-BE49-F238E27FC236}">
                  <a16:creationId xmlns:a16="http://schemas.microsoft.com/office/drawing/2014/main" id="{8D05118A-F415-4A33-AE5A-C7ACA3D95ED5}"/>
                </a:ext>
              </a:extLst>
            </p:cNvPr>
            <p:cNvSpPr>
              <a:spLocks noChangeArrowheads="1"/>
            </p:cNvSpPr>
            <p:nvPr/>
          </p:nvSpPr>
          <p:spPr bwMode="auto">
            <a:xfrm>
              <a:off x="4422202" y="35504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7" name="Oval 567">
              <a:extLst>
                <a:ext uri="{FF2B5EF4-FFF2-40B4-BE49-F238E27FC236}">
                  <a16:creationId xmlns:a16="http://schemas.microsoft.com/office/drawing/2014/main" id="{4C18345A-87ED-4E9D-AC13-933DB8889584}"/>
                </a:ext>
              </a:extLst>
            </p:cNvPr>
            <p:cNvSpPr>
              <a:spLocks noChangeArrowheads="1"/>
            </p:cNvSpPr>
            <p:nvPr/>
          </p:nvSpPr>
          <p:spPr bwMode="auto">
            <a:xfrm>
              <a:off x="4503896"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8" name="Oval 568">
              <a:extLst>
                <a:ext uri="{FF2B5EF4-FFF2-40B4-BE49-F238E27FC236}">
                  <a16:creationId xmlns:a16="http://schemas.microsoft.com/office/drawing/2014/main" id="{21E462A4-D228-440F-8AE3-E344FF425D5A}"/>
                </a:ext>
              </a:extLst>
            </p:cNvPr>
            <p:cNvSpPr>
              <a:spLocks noChangeArrowheads="1"/>
            </p:cNvSpPr>
            <p:nvPr/>
          </p:nvSpPr>
          <p:spPr bwMode="auto">
            <a:xfrm>
              <a:off x="4586586"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79" name="Oval 569">
              <a:extLst>
                <a:ext uri="{FF2B5EF4-FFF2-40B4-BE49-F238E27FC236}">
                  <a16:creationId xmlns:a16="http://schemas.microsoft.com/office/drawing/2014/main" id="{D7B2B8C7-4044-4599-8033-91993AF857B6}"/>
                </a:ext>
              </a:extLst>
            </p:cNvPr>
            <p:cNvSpPr>
              <a:spLocks noChangeArrowheads="1"/>
            </p:cNvSpPr>
            <p:nvPr/>
          </p:nvSpPr>
          <p:spPr bwMode="auto">
            <a:xfrm>
              <a:off x="4669276" y="35504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0" name="Oval 570">
              <a:extLst>
                <a:ext uri="{FF2B5EF4-FFF2-40B4-BE49-F238E27FC236}">
                  <a16:creationId xmlns:a16="http://schemas.microsoft.com/office/drawing/2014/main" id="{5752B234-3CF1-4F11-8441-6F53E721720F}"/>
                </a:ext>
              </a:extLst>
            </p:cNvPr>
            <p:cNvSpPr>
              <a:spLocks noChangeArrowheads="1"/>
            </p:cNvSpPr>
            <p:nvPr/>
          </p:nvSpPr>
          <p:spPr bwMode="auto">
            <a:xfrm>
              <a:off x="4753959" y="35504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1" name="Oval 571">
              <a:extLst>
                <a:ext uri="{FF2B5EF4-FFF2-40B4-BE49-F238E27FC236}">
                  <a16:creationId xmlns:a16="http://schemas.microsoft.com/office/drawing/2014/main" id="{05F6FA91-C151-49BA-974E-CE66A468DB35}"/>
                </a:ext>
              </a:extLst>
            </p:cNvPr>
            <p:cNvSpPr>
              <a:spLocks noChangeArrowheads="1"/>
            </p:cNvSpPr>
            <p:nvPr/>
          </p:nvSpPr>
          <p:spPr bwMode="auto">
            <a:xfrm>
              <a:off x="4835653" y="355043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2" name="Oval 572">
              <a:extLst>
                <a:ext uri="{FF2B5EF4-FFF2-40B4-BE49-F238E27FC236}">
                  <a16:creationId xmlns:a16="http://schemas.microsoft.com/office/drawing/2014/main" id="{4A05C895-B3AE-4C62-B710-C3ABDB7B5B95}"/>
                </a:ext>
              </a:extLst>
            </p:cNvPr>
            <p:cNvSpPr>
              <a:spLocks noChangeArrowheads="1"/>
            </p:cNvSpPr>
            <p:nvPr/>
          </p:nvSpPr>
          <p:spPr bwMode="auto">
            <a:xfrm>
              <a:off x="4918344" y="35504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3" name="Oval 573">
              <a:extLst>
                <a:ext uri="{FF2B5EF4-FFF2-40B4-BE49-F238E27FC236}">
                  <a16:creationId xmlns:a16="http://schemas.microsoft.com/office/drawing/2014/main" id="{9A6F8028-0E75-48B7-B811-CD17296566EC}"/>
                </a:ext>
              </a:extLst>
            </p:cNvPr>
            <p:cNvSpPr>
              <a:spLocks noChangeArrowheads="1"/>
            </p:cNvSpPr>
            <p:nvPr/>
          </p:nvSpPr>
          <p:spPr bwMode="auto">
            <a:xfrm>
              <a:off x="3760680"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4" name="Oval 574">
              <a:extLst>
                <a:ext uri="{FF2B5EF4-FFF2-40B4-BE49-F238E27FC236}">
                  <a16:creationId xmlns:a16="http://schemas.microsoft.com/office/drawing/2014/main" id="{F1D00EDA-F21E-470E-AE5D-BD028B300966}"/>
                </a:ext>
              </a:extLst>
            </p:cNvPr>
            <p:cNvSpPr>
              <a:spLocks noChangeArrowheads="1"/>
            </p:cNvSpPr>
            <p:nvPr/>
          </p:nvSpPr>
          <p:spPr bwMode="auto">
            <a:xfrm>
              <a:off x="3843370" y="363805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5" name="Oval 575">
              <a:extLst>
                <a:ext uri="{FF2B5EF4-FFF2-40B4-BE49-F238E27FC236}">
                  <a16:creationId xmlns:a16="http://schemas.microsoft.com/office/drawing/2014/main" id="{6D600515-9070-424D-9095-ED16C00B2DCE}"/>
                </a:ext>
              </a:extLst>
            </p:cNvPr>
            <p:cNvSpPr>
              <a:spLocks noChangeArrowheads="1"/>
            </p:cNvSpPr>
            <p:nvPr/>
          </p:nvSpPr>
          <p:spPr bwMode="auto">
            <a:xfrm>
              <a:off x="4092438" y="363805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6" name="Oval 576">
              <a:extLst>
                <a:ext uri="{FF2B5EF4-FFF2-40B4-BE49-F238E27FC236}">
                  <a16:creationId xmlns:a16="http://schemas.microsoft.com/office/drawing/2014/main" id="{DAC93295-4369-48C6-94D0-36B04EDA40AF}"/>
                </a:ext>
              </a:extLst>
            </p:cNvPr>
            <p:cNvSpPr>
              <a:spLocks noChangeArrowheads="1"/>
            </p:cNvSpPr>
            <p:nvPr/>
          </p:nvSpPr>
          <p:spPr bwMode="auto">
            <a:xfrm>
              <a:off x="4175129" y="363805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7" name="Oval 577">
              <a:extLst>
                <a:ext uri="{FF2B5EF4-FFF2-40B4-BE49-F238E27FC236}">
                  <a16:creationId xmlns:a16="http://schemas.microsoft.com/office/drawing/2014/main" id="{FD592ED8-3B9A-454F-9292-BF8918B942B9}"/>
                </a:ext>
              </a:extLst>
            </p:cNvPr>
            <p:cNvSpPr>
              <a:spLocks noChangeArrowheads="1"/>
            </p:cNvSpPr>
            <p:nvPr/>
          </p:nvSpPr>
          <p:spPr bwMode="auto">
            <a:xfrm>
              <a:off x="4256822"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8" name="Oval 578">
              <a:extLst>
                <a:ext uri="{FF2B5EF4-FFF2-40B4-BE49-F238E27FC236}">
                  <a16:creationId xmlns:a16="http://schemas.microsoft.com/office/drawing/2014/main" id="{D5B276C6-C199-45FF-A046-C752A1814B19}"/>
                </a:ext>
              </a:extLst>
            </p:cNvPr>
            <p:cNvSpPr>
              <a:spLocks noChangeArrowheads="1"/>
            </p:cNvSpPr>
            <p:nvPr/>
          </p:nvSpPr>
          <p:spPr bwMode="auto">
            <a:xfrm>
              <a:off x="4339512"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89" name="Oval 579">
              <a:extLst>
                <a:ext uri="{FF2B5EF4-FFF2-40B4-BE49-F238E27FC236}">
                  <a16:creationId xmlns:a16="http://schemas.microsoft.com/office/drawing/2014/main" id="{DDC3D338-E4D7-4D97-99F3-CA46A1AE8958}"/>
                </a:ext>
              </a:extLst>
            </p:cNvPr>
            <p:cNvSpPr>
              <a:spLocks noChangeArrowheads="1"/>
            </p:cNvSpPr>
            <p:nvPr/>
          </p:nvSpPr>
          <p:spPr bwMode="auto">
            <a:xfrm>
              <a:off x="4422202" y="363805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0" name="Oval 580">
              <a:extLst>
                <a:ext uri="{FF2B5EF4-FFF2-40B4-BE49-F238E27FC236}">
                  <a16:creationId xmlns:a16="http://schemas.microsoft.com/office/drawing/2014/main" id="{68E98AFE-4BCD-438C-B4F1-DFBEF8A82492}"/>
                </a:ext>
              </a:extLst>
            </p:cNvPr>
            <p:cNvSpPr>
              <a:spLocks noChangeArrowheads="1"/>
            </p:cNvSpPr>
            <p:nvPr/>
          </p:nvSpPr>
          <p:spPr bwMode="auto">
            <a:xfrm>
              <a:off x="4503896"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1" name="Oval 581">
              <a:extLst>
                <a:ext uri="{FF2B5EF4-FFF2-40B4-BE49-F238E27FC236}">
                  <a16:creationId xmlns:a16="http://schemas.microsoft.com/office/drawing/2014/main" id="{F74CC492-942F-43EF-975A-5ED8BDFD0D35}"/>
                </a:ext>
              </a:extLst>
            </p:cNvPr>
            <p:cNvSpPr>
              <a:spLocks noChangeArrowheads="1"/>
            </p:cNvSpPr>
            <p:nvPr/>
          </p:nvSpPr>
          <p:spPr bwMode="auto">
            <a:xfrm>
              <a:off x="4586586"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2" name="Oval 582">
              <a:extLst>
                <a:ext uri="{FF2B5EF4-FFF2-40B4-BE49-F238E27FC236}">
                  <a16:creationId xmlns:a16="http://schemas.microsoft.com/office/drawing/2014/main" id="{1114CBB3-0349-4C8B-8DFC-A74F2F7CD216}"/>
                </a:ext>
              </a:extLst>
            </p:cNvPr>
            <p:cNvSpPr>
              <a:spLocks noChangeArrowheads="1"/>
            </p:cNvSpPr>
            <p:nvPr/>
          </p:nvSpPr>
          <p:spPr bwMode="auto">
            <a:xfrm>
              <a:off x="4669276" y="363805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3" name="Oval 583">
              <a:extLst>
                <a:ext uri="{FF2B5EF4-FFF2-40B4-BE49-F238E27FC236}">
                  <a16:creationId xmlns:a16="http://schemas.microsoft.com/office/drawing/2014/main" id="{324E5709-B5CF-4447-A5D5-131FB904A39C}"/>
                </a:ext>
              </a:extLst>
            </p:cNvPr>
            <p:cNvSpPr>
              <a:spLocks noChangeArrowheads="1"/>
            </p:cNvSpPr>
            <p:nvPr/>
          </p:nvSpPr>
          <p:spPr bwMode="auto">
            <a:xfrm>
              <a:off x="4753959" y="363805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4" name="Oval 584">
              <a:extLst>
                <a:ext uri="{FF2B5EF4-FFF2-40B4-BE49-F238E27FC236}">
                  <a16:creationId xmlns:a16="http://schemas.microsoft.com/office/drawing/2014/main" id="{D19EC83A-A81E-4FF6-BFB2-C9D871C14A48}"/>
                </a:ext>
              </a:extLst>
            </p:cNvPr>
            <p:cNvSpPr>
              <a:spLocks noChangeArrowheads="1"/>
            </p:cNvSpPr>
            <p:nvPr/>
          </p:nvSpPr>
          <p:spPr bwMode="auto">
            <a:xfrm>
              <a:off x="4835653" y="363805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5" name="Oval 585">
              <a:extLst>
                <a:ext uri="{FF2B5EF4-FFF2-40B4-BE49-F238E27FC236}">
                  <a16:creationId xmlns:a16="http://schemas.microsoft.com/office/drawing/2014/main" id="{249ED2CD-7802-4AEC-9E89-7804DE02A40B}"/>
                </a:ext>
              </a:extLst>
            </p:cNvPr>
            <p:cNvSpPr>
              <a:spLocks noChangeArrowheads="1"/>
            </p:cNvSpPr>
            <p:nvPr/>
          </p:nvSpPr>
          <p:spPr bwMode="auto">
            <a:xfrm>
              <a:off x="4918344"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6" name="Oval 586">
              <a:extLst>
                <a:ext uri="{FF2B5EF4-FFF2-40B4-BE49-F238E27FC236}">
                  <a16:creationId xmlns:a16="http://schemas.microsoft.com/office/drawing/2014/main" id="{F30CE56B-64A2-4F65-A8CE-2CB34C1CCC70}"/>
                </a:ext>
              </a:extLst>
            </p:cNvPr>
            <p:cNvSpPr>
              <a:spLocks noChangeArrowheads="1"/>
            </p:cNvSpPr>
            <p:nvPr/>
          </p:nvSpPr>
          <p:spPr bwMode="auto">
            <a:xfrm>
              <a:off x="4175129" y="3724626"/>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7" name="Oval 587">
              <a:extLst>
                <a:ext uri="{FF2B5EF4-FFF2-40B4-BE49-F238E27FC236}">
                  <a16:creationId xmlns:a16="http://schemas.microsoft.com/office/drawing/2014/main" id="{E79CA618-090D-4533-B619-7E1C631D28F8}"/>
                </a:ext>
              </a:extLst>
            </p:cNvPr>
            <p:cNvSpPr>
              <a:spLocks noChangeArrowheads="1"/>
            </p:cNvSpPr>
            <p:nvPr/>
          </p:nvSpPr>
          <p:spPr bwMode="auto">
            <a:xfrm>
              <a:off x="4256822" y="37246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8" name="Oval 588">
              <a:extLst>
                <a:ext uri="{FF2B5EF4-FFF2-40B4-BE49-F238E27FC236}">
                  <a16:creationId xmlns:a16="http://schemas.microsoft.com/office/drawing/2014/main" id="{67926908-212F-449E-81F9-8FF52E11E831}"/>
                </a:ext>
              </a:extLst>
            </p:cNvPr>
            <p:cNvSpPr>
              <a:spLocks noChangeArrowheads="1"/>
            </p:cNvSpPr>
            <p:nvPr/>
          </p:nvSpPr>
          <p:spPr bwMode="auto">
            <a:xfrm>
              <a:off x="4339512" y="37246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799" name="Oval 589">
              <a:extLst>
                <a:ext uri="{FF2B5EF4-FFF2-40B4-BE49-F238E27FC236}">
                  <a16:creationId xmlns:a16="http://schemas.microsoft.com/office/drawing/2014/main" id="{1DA8A34F-9515-4400-9C46-B505FD937D5A}"/>
                </a:ext>
              </a:extLst>
            </p:cNvPr>
            <p:cNvSpPr>
              <a:spLocks noChangeArrowheads="1"/>
            </p:cNvSpPr>
            <p:nvPr/>
          </p:nvSpPr>
          <p:spPr bwMode="auto">
            <a:xfrm>
              <a:off x="4422202" y="37246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0" name="Oval 590">
              <a:extLst>
                <a:ext uri="{FF2B5EF4-FFF2-40B4-BE49-F238E27FC236}">
                  <a16:creationId xmlns:a16="http://schemas.microsoft.com/office/drawing/2014/main" id="{460AEC5E-B5AD-46E8-954A-6BF6FA3BB630}"/>
                </a:ext>
              </a:extLst>
            </p:cNvPr>
            <p:cNvSpPr>
              <a:spLocks noChangeArrowheads="1"/>
            </p:cNvSpPr>
            <p:nvPr/>
          </p:nvSpPr>
          <p:spPr bwMode="auto">
            <a:xfrm>
              <a:off x="4503896" y="37246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1" name="Oval 591">
              <a:extLst>
                <a:ext uri="{FF2B5EF4-FFF2-40B4-BE49-F238E27FC236}">
                  <a16:creationId xmlns:a16="http://schemas.microsoft.com/office/drawing/2014/main" id="{BE85AD38-D85C-470F-9537-F1CADA54BDE5}"/>
                </a:ext>
              </a:extLst>
            </p:cNvPr>
            <p:cNvSpPr>
              <a:spLocks noChangeArrowheads="1"/>
            </p:cNvSpPr>
            <p:nvPr/>
          </p:nvSpPr>
          <p:spPr bwMode="auto">
            <a:xfrm>
              <a:off x="4586586" y="37246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2" name="Oval 592">
              <a:extLst>
                <a:ext uri="{FF2B5EF4-FFF2-40B4-BE49-F238E27FC236}">
                  <a16:creationId xmlns:a16="http://schemas.microsoft.com/office/drawing/2014/main" id="{34F5E436-9625-498B-A310-4E6399D38ACC}"/>
                </a:ext>
              </a:extLst>
            </p:cNvPr>
            <p:cNvSpPr>
              <a:spLocks noChangeArrowheads="1"/>
            </p:cNvSpPr>
            <p:nvPr/>
          </p:nvSpPr>
          <p:spPr bwMode="auto">
            <a:xfrm>
              <a:off x="4669276" y="37246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3" name="Oval 593">
              <a:extLst>
                <a:ext uri="{FF2B5EF4-FFF2-40B4-BE49-F238E27FC236}">
                  <a16:creationId xmlns:a16="http://schemas.microsoft.com/office/drawing/2014/main" id="{CD8E4CD8-F130-40C7-AB09-A46D32EC928C}"/>
                </a:ext>
              </a:extLst>
            </p:cNvPr>
            <p:cNvSpPr>
              <a:spLocks noChangeArrowheads="1"/>
            </p:cNvSpPr>
            <p:nvPr/>
          </p:nvSpPr>
          <p:spPr bwMode="auto">
            <a:xfrm>
              <a:off x="4753959" y="3724626"/>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4" name="Oval 594">
              <a:extLst>
                <a:ext uri="{FF2B5EF4-FFF2-40B4-BE49-F238E27FC236}">
                  <a16:creationId xmlns:a16="http://schemas.microsoft.com/office/drawing/2014/main" id="{720BD6EB-796D-431D-926F-3CCF65D09826}"/>
                </a:ext>
              </a:extLst>
            </p:cNvPr>
            <p:cNvSpPr>
              <a:spLocks noChangeArrowheads="1"/>
            </p:cNvSpPr>
            <p:nvPr/>
          </p:nvSpPr>
          <p:spPr bwMode="auto">
            <a:xfrm>
              <a:off x="4835653" y="372462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5" name="Oval 595">
              <a:extLst>
                <a:ext uri="{FF2B5EF4-FFF2-40B4-BE49-F238E27FC236}">
                  <a16:creationId xmlns:a16="http://schemas.microsoft.com/office/drawing/2014/main" id="{A731AD3C-E3DE-40EE-AFC1-08BAFA654EF0}"/>
                </a:ext>
              </a:extLst>
            </p:cNvPr>
            <p:cNvSpPr>
              <a:spLocks noChangeArrowheads="1"/>
            </p:cNvSpPr>
            <p:nvPr/>
          </p:nvSpPr>
          <p:spPr bwMode="auto">
            <a:xfrm>
              <a:off x="4175129" y="381225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6" name="Oval 596">
              <a:extLst>
                <a:ext uri="{FF2B5EF4-FFF2-40B4-BE49-F238E27FC236}">
                  <a16:creationId xmlns:a16="http://schemas.microsoft.com/office/drawing/2014/main" id="{1D4F919B-A2EA-49D2-ADD1-095A2BAA16C7}"/>
                </a:ext>
              </a:extLst>
            </p:cNvPr>
            <p:cNvSpPr>
              <a:spLocks noChangeArrowheads="1"/>
            </p:cNvSpPr>
            <p:nvPr/>
          </p:nvSpPr>
          <p:spPr bwMode="auto">
            <a:xfrm>
              <a:off x="4256822"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7" name="Oval 597">
              <a:extLst>
                <a:ext uri="{FF2B5EF4-FFF2-40B4-BE49-F238E27FC236}">
                  <a16:creationId xmlns:a16="http://schemas.microsoft.com/office/drawing/2014/main" id="{C410F4CF-ACEB-417B-B829-173BE5D02024}"/>
                </a:ext>
              </a:extLst>
            </p:cNvPr>
            <p:cNvSpPr>
              <a:spLocks noChangeArrowheads="1"/>
            </p:cNvSpPr>
            <p:nvPr/>
          </p:nvSpPr>
          <p:spPr bwMode="auto">
            <a:xfrm>
              <a:off x="4339512"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8" name="Oval 598">
              <a:extLst>
                <a:ext uri="{FF2B5EF4-FFF2-40B4-BE49-F238E27FC236}">
                  <a16:creationId xmlns:a16="http://schemas.microsoft.com/office/drawing/2014/main" id="{7FF042A9-C25E-43AB-A815-9D9302394B17}"/>
                </a:ext>
              </a:extLst>
            </p:cNvPr>
            <p:cNvSpPr>
              <a:spLocks noChangeArrowheads="1"/>
            </p:cNvSpPr>
            <p:nvPr/>
          </p:nvSpPr>
          <p:spPr bwMode="auto">
            <a:xfrm>
              <a:off x="4422202"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09" name="Oval 599">
              <a:extLst>
                <a:ext uri="{FF2B5EF4-FFF2-40B4-BE49-F238E27FC236}">
                  <a16:creationId xmlns:a16="http://schemas.microsoft.com/office/drawing/2014/main" id="{E761C52F-53DE-495D-B7A8-401D16A5EC2F}"/>
                </a:ext>
              </a:extLst>
            </p:cNvPr>
            <p:cNvSpPr>
              <a:spLocks noChangeArrowheads="1"/>
            </p:cNvSpPr>
            <p:nvPr/>
          </p:nvSpPr>
          <p:spPr bwMode="auto">
            <a:xfrm>
              <a:off x="4503896"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0" name="Oval 600">
              <a:extLst>
                <a:ext uri="{FF2B5EF4-FFF2-40B4-BE49-F238E27FC236}">
                  <a16:creationId xmlns:a16="http://schemas.microsoft.com/office/drawing/2014/main" id="{2F72EAD8-7285-445E-956D-028ADC76FE2A}"/>
                </a:ext>
              </a:extLst>
            </p:cNvPr>
            <p:cNvSpPr>
              <a:spLocks noChangeArrowheads="1"/>
            </p:cNvSpPr>
            <p:nvPr/>
          </p:nvSpPr>
          <p:spPr bwMode="auto">
            <a:xfrm>
              <a:off x="4586586"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1" name="Oval 601">
              <a:extLst>
                <a:ext uri="{FF2B5EF4-FFF2-40B4-BE49-F238E27FC236}">
                  <a16:creationId xmlns:a16="http://schemas.microsoft.com/office/drawing/2014/main" id="{FC756F14-55B1-461C-88B4-B6A2EC6F5531}"/>
                </a:ext>
              </a:extLst>
            </p:cNvPr>
            <p:cNvSpPr>
              <a:spLocks noChangeArrowheads="1"/>
            </p:cNvSpPr>
            <p:nvPr/>
          </p:nvSpPr>
          <p:spPr bwMode="auto">
            <a:xfrm>
              <a:off x="4669276"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2" name="Oval 602">
              <a:extLst>
                <a:ext uri="{FF2B5EF4-FFF2-40B4-BE49-F238E27FC236}">
                  <a16:creationId xmlns:a16="http://schemas.microsoft.com/office/drawing/2014/main" id="{D29D0BB9-CE72-4D09-977A-FE66C6FBCD6B}"/>
                </a:ext>
              </a:extLst>
            </p:cNvPr>
            <p:cNvSpPr>
              <a:spLocks noChangeArrowheads="1"/>
            </p:cNvSpPr>
            <p:nvPr/>
          </p:nvSpPr>
          <p:spPr bwMode="auto">
            <a:xfrm>
              <a:off x="4753959" y="381225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3" name="Oval 603">
              <a:extLst>
                <a:ext uri="{FF2B5EF4-FFF2-40B4-BE49-F238E27FC236}">
                  <a16:creationId xmlns:a16="http://schemas.microsoft.com/office/drawing/2014/main" id="{E1D5D232-99AA-4128-BF52-6C5F8EF561F8}"/>
                </a:ext>
              </a:extLst>
            </p:cNvPr>
            <p:cNvSpPr>
              <a:spLocks noChangeArrowheads="1"/>
            </p:cNvSpPr>
            <p:nvPr/>
          </p:nvSpPr>
          <p:spPr bwMode="auto">
            <a:xfrm>
              <a:off x="4175129" y="3901987"/>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4" name="Oval 604">
              <a:extLst>
                <a:ext uri="{FF2B5EF4-FFF2-40B4-BE49-F238E27FC236}">
                  <a16:creationId xmlns:a16="http://schemas.microsoft.com/office/drawing/2014/main" id="{BFAEC7AD-665C-43CA-80FE-200241E74344}"/>
                </a:ext>
              </a:extLst>
            </p:cNvPr>
            <p:cNvSpPr>
              <a:spLocks noChangeArrowheads="1"/>
            </p:cNvSpPr>
            <p:nvPr/>
          </p:nvSpPr>
          <p:spPr bwMode="auto">
            <a:xfrm>
              <a:off x="4256822"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5" name="Oval 605">
              <a:extLst>
                <a:ext uri="{FF2B5EF4-FFF2-40B4-BE49-F238E27FC236}">
                  <a16:creationId xmlns:a16="http://schemas.microsoft.com/office/drawing/2014/main" id="{F3A69E76-EDD1-48C7-A68F-77116945CCCF}"/>
                </a:ext>
              </a:extLst>
            </p:cNvPr>
            <p:cNvSpPr>
              <a:spLocks noChangeArrowheads="1"/>
            </p:cNvSpPr>
            <p:nvPr/>
          </p:nvSpPr>
          <p:spPr bwMode="auto">
            <a:xfrm>
              <a:off x="4339512"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6" name="Oval 606">
              <a:extLst>
                <a:ext uri="{FF2B5EF4-FFF2-40B4-BE49-F238E27FC236}">
                  <a16:creationId xmlns:a16="http://schemas.microsoft.com/office/drawing/2014/main" id="{C2664BF8-3698-4647-84F2-8B19823019F6}"/>
                </a:ext>
              </a:extLst>
            </p:cNvPr>
            <p:cNvSpPr>
              <a:spLocks noChangeArrowheads="1"/>
            </p:cNvSpPr>
            <p:nvPr/>
          </p:nvSpPr>
          <p:spPr bwMode="auto">
            <a:xfrm>
              <a:off x="4422202" y="3901987"/>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7" name="Oval 607">
              <a:extLst>
                <a:ext uri="{FF2B5EF4-FFF2-40B4-BE49-F238E27FC236}">
                  <a16:creationId xmlns:a16="http://schemas.microsoft.com/office/drawing/2014/main" id="{0FC58959-A73E-4B53-B0C5-67A39D165F80}"/>
                </a:ext>
              </a:extLst>
            </p:cNvPr>
            <p:cNvSpPr>
              <a:spLocks noChangeArrowheads="1"/>
            </p:cNvSpPr>
            <p:nvPr/>
          </p:nvSpPr>
          <p:spPr bwMode="auto">
            <a:xfrm>
              <a:off x="4503896"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8" name="Oval 609">
              <a:extLst>
                <a:ext uri="{FF2B5EF4-FFF2-40B4-BE49-F238E27FC236}">
                  <a16:creationId xmlns:a16="http://schemas.microsoft.com/office/drawing/2014/main" id="{5C6A6ECA-FF82-476B-8470-BDBDA343B250}"/>
                </a:ext>
              </a:extLst>
            </p:cNvPr>
            <p:cNvSpPr>
              <a:spLocks noChangeArrowheads="1"/>
            </p:cNvSpPr>
            <p:nvPr/>
          </p:nvSpPr>
          <p:spPr bwMode="auto">
            <a:xfrm>
              <a:off x="4586586"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19" name="Oval 610">
              <a:extLst>
                <a:ext uri="{FF2B5EF4-FFF2-40B4-BE49-F238E27FC236}">
                  <a16:creationId xmlns:a16="http://schemas.microsoft.com/office/drawing/2014/main" id="{5354B240-2904-458D-8968-89327E4077E8}"/>
                </a:ext>
              </a:extLst>
            </p:cNvPr>
            <p:cNvSpPr>
              <a:spLocks noChangeArrowheads="1"/>
            </p:cNvSpPr>
            <p:nvPr/>
          </p:nvSpPr>
          <p:spPr bwMode="auto">
            <a:xfrm>
              <a:off x="4669276" y="3901987"/>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0" name="Oval 611">
              <a:extLst>
                <a:ext uri="{FF2B5EF4-FFF2-40B4-BE49-F238E27FC236}">
                  <a16:creationId xmlns:a16="http://schemas.microsoft.com/office/drawing/2014/main" id="{8885B9CF-1EAF-472C-BB7A-108266B58D26}"/>
                </a:ext>
              </a:extLst>
            </p:cNvPr>
            <p:cNvSpPr>
              <a:spLocks noChangeArrowheads="1"/>
            </p:cNvSpPr>
            <p:nvPr/>
          </p:nvSpPr>
          <p:spPr bwMode="auto">
            <a:xfrm>
              <a:off x="4256821" y="398961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1" name="Oval 612">
              <a:extLst>
                <a:ext uri="{FF2B5EF4-FFF2-40B4-BE49-F238E27FC236}">
                  <a16:creationId xmlns:a16="http://schemas.microsoft.com/office/drawing/2014/main" id="{CA1FE521-8067-4395-B32E-8233625FFF4C}"/>
                </a:ext>
              </a:extLst>
            </p:cNvPr>
            <p:cNvSpPr>
              <a:spLocks noChangeArrowheads="1"/>
            </p:cNvSpPr>
            <p:nvPr/>
          </p:nvSpPr>
          <p:spPr bwMode="auto">
            <a:xfrm>
              <a:off x="4339512" y="398961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2" name="Oval 613">
              <a:extLst>
                <a:ext uri="{FF2B5EF4-FFF2-40B4-BE49-F238E27FC236}">
                  <a16:creationId xmlns:a16="http://schemas.microsoft.com/office/drawing/2014/main" id="{4B00EBEB-68EE-47AE-BF4E-1E6F15DA70AF}"/>
                </a:ext>
              </a:extLst>
            </p:cNvPr>
            <p:cNvSpPr>
              <a:spLocks noChangeArrowheads="1"/>
            </p:cNvSpPr>
            <p:nvPr/>
          </p:nvSpPr>
          <p:spPr bwMode="auto">
            <a:xfrm>
              <a:off x="4422202" y="3989612"/>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3" name="Oval 614">
              <a:extLst>
                <a:ext uri="{FF2B5EF4-FFF2-40B4-BE49-F238E27FC236}">
                  <a16:creationId xmlns:a16="http://schemas.microsoft.com/office/drawing/2014/main" id="{9F30721D-99A7-43E2-8667-3554B9A0E7BD}"/>
                </a:ext>
              </a:extLst>
            </p:cNvPr>
            <p:cNvSpPr>
              <a:spLocks noChangeArrowheads="1"/>
            </p:cNvSpPr>
            <p:nvPr/>
          </p:nvSpPr>
          <p:spPr bwMode="auto">
            <a:xfrm>
              <a:off x="4503895" y="398961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4" name="Oval 615">
              <a:extLst>
                <a:ext uri="{FF2B5EF4-FFF2-40B4-BE49-F238E27FC236}">
                  <a16:creationId xmlns:a16="http://schemas.microsoft.com/office/drawing/2014/main" id="{F2191CF8-BCA6-481A-9CC7-9A28DD3D9711}"/>
                </a:ext>
              </a:extLst>
            </p:cNvPr>
            <p:cNvSpPr>
              <a:spLocks noChangeArrowheads="1"/>
            </p:cNvSpPr>
            <p:nvPr/>
          </p:nvSpPr>
          <p:spPr bwMode="auto">
            <a:xfrm>
              <a:off x="4586586" y="398961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5" name="Oval 616">
              <a:extLst>
                <a:ext uri="{FF2B5EF4-FFF2-40B4-BE49-F238E27FC236}">
                  <a16:creationId xmlns:a16="http://schemas.microsoft.com/office/drawing/2014/main" id="{86D417C9-0AAB-4266-9A1A-0ABE2749BA85}"/>
                </a:ext>
              </a:extLst>
            </p:cNvPr>
            <p:cNvSpPr>
              <a:spLocks noChangeArrowheads="1"/>
            </p:cNvSpPr>
            <p:nvPr/>
          </p:nvSpPr>
          <p:spPr bwMode="auto">
            <a:xfrm>
              <a:off x="4669276" y="3989612"/>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6" name="Oval 617">
              <a:extLst>
                <a:ext uri="{FF2B5EF4-FFF2-40B4-BE49-F238E27FC236}">
                  <a16:creationId xmlns:a16="http://schemas.microsoft.com/office/drawing/2014/main" id="{8550CCEE-4950-480C-8343-CE8837FC8FC5}"/>
                </a:ext>
              </a:extLst>
            </p:cNvPr>
            <p:cNvSpPr>
              <a:spLocks noChangeArrowheads="1"/>
            </p:cNvSpPr>
            <p:nvPr/>
          </p:nvSpPr>
          <p:spPr bwMode="auto">
            <a:xfrm>
              <a:off x="4753959" y="3989612"/>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7" name="Oval 618">
              <a:extLst>
                <a:ext uri="{FF2B5EF4-FFF2-40B4-BE49-F238E27FC236}">
                  <a16:creationId xmlns:a16="http://schemas.microsoft.com/office/drawing/2014/main" id="{B3C0CB50-6770-4567-A040-6F5F29C48724}"/>
                </a:ext>
              </a:extLst>
            </p:cNvPr>
            <p:cNvSpPr>
              <a:spLocks noChangeArrowheads="1"/>
            </p:cNvSpPr>
            <p:nvPr/>
          </p:nvSpPr>
          <p:spPr bwMode="auto">
            <a:xfrm>
              <a:off x="4175128" y="407618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8" name="Oval 619">
              <a:extLst>
                <a:ext uri="{FF2B5EF4-FFF2-40B4-BE49-F238E27FC236}">
                  <a16:creationId xmlns:a16="http://schemas.microsoft.com/office/drawing/2014/main" id="{9BB8EDF7-67C2-4A9D-A8F7-49F2EE4384CB}"/>
                </a:ext>
              </a:extLst>
            </p:cNvPr>
            <p:cNvSpPr>
              <a:spLocks noChangeArrowheads="1"/>
            </p:cNvSpPr>
            <p:nvPr/>
          </p:nvSpPr>
          <p:spPr bwMode="auto">
            <a:xfrm>
              <a:off x="4256821"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29" name="Oval 620">
              <a:extLst>
                <a:ext uri="{FF2B5EF4-FFF2-40B4-BE49-F238E27FC236}">
                  <a16:creationId xmlns:a16="http://schemas.microsoft.com/office/drawing/2014/main" id="{51D5300B-6563-443F-BD3F-25ECB5326AA0}"/>
                </a:ext>
              </a:extLst>
            </p:cNvPr>
            <p:cNvSpPr>
              <a:spLocks noChangeArrowheads="1"/>
            </p:cNvSpPr>
            <p:nvPr/>
          </p:nvSpPr>
          <p:spPr bwMode="auto">
            <a:xfrm>
              <a:off x="4339512"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0" name="Oval 621">
              <a:extLst>
                <a:ext uri="{FF2B5EF4-FFF2-40B4-BE49-F238E27FC236}">
                  <a16:creationId xmlns:a16="http://schemas.microsoft.com/office/drawing/2014/main" id="{B4EABEDC-804E-46F1-9BBE-E20ED3AA2607}"/>
                </a:ext>
              </a:extLst>
            </p:cNvPr>
            <p:cNvSpPr>
              <a:spLocks noChangeArrowheads="1"/>
            </p:cNvSpPr>
            <p:nvPr/>
          </p:nvSpPr>
          <p:spPr bwMode="auto">
            <a:xfrm>
              <a:off x="4422202" y="407618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1" name="Oval 622">
              <a:extLst>
                <a:ext uri="{FF2B5EF4-FFF2-40B4-BE49-F238E27FC236}">
                  <a16:creationId xmlns:a16="http://schemas.microsoft.com/office/drawing/2014/main" id="{C42C5EFC-8A91-4ECA-96DC-455950FD5074}"/>
                </a:ext>
              </a:extLst>
            </p:cNvPr>
            <p:cNvSpPr>
              <a:spLocks noChangeArrowheads="1"/>
            </p:cNvSpPr>
            <p:nvPr/>
          </p:nvSpPr>
          <p:spPr bwMode="auto">
            <a:xfrm>
              <a:off x="4503895"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2" name="Oval 623">
              <a:extLst>
                <a:ext uri="{FF2B5EF4-FFF2-40B4-BE49-F238E27FC236}">
                  <a16:creationId xmlns:a16="http://schemas.microsoft.com/office/drawing/2014/main" id="{F8C6C403-5007-4B3D-94AC-0C180E95AD86}"/>
                </a:ext>
              </a:extLst>
            </p:cNvPr>
            <p:cNvSpPr>
              <a:spLocks noChangeArrowheads="1"/>
            </p:cNvSpPr>
            <p:nvPr/>
          </p:nvSpPr>
          <p:spPr bwMode="auto">
            <a:xfrm>
              <a:off x="4586586"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3" name="Oval 624">
              <a:extLst>
                <a:ext uri="{FF2B5EF4-FFF2-40B4-BE49-F238E27FC236}">
                  <a16:creationId xmlns:a16="http://schemas.microsoft.com/office/drawing/2014/main" id="{71647F86-9C36-486E-88AD-6B08E9180170}"/>
                </a:ext>
              </a:extLst>
            </p:cNvPr>
            <p:cNvSpPr>
              <a:spLocks noChangeArrowheads="1"/>
            </p:cNvSpPr>
            <p:nvPr/>
          </p:nvSpPr>
          <p:spPr bwMode="auto">
            <a:xfrm>
              <a:off x="4669276" y="407618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4" name="Oval 625">
              <a:extLst>
                <a:ext uri="{FF2B5EF4-FFF2-40B4-BE49-F238E27FC236}">
                  <a16:creationId xmlns:a16="http://schemas.microsoft.com/office/drawing/2014/main" id="{62C3EC50-2286-4417-A569-87097903AEE6}"/>
                </a:ext>
              </a:extLst>
            </p:cNvPr>
            <p:cNvSpPr>
              <a:spLocks noChangeArrowheads="1"/>
            </p:cNvSpPr>
            <p:nvPr/>
          </p:nvSpPr>
          <p:spPr bwMode="auto">
            <a:xfrm>
              <a:off x="4753959" y="407618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5" name="Oval 626">
              <a:extLst>
                <a:ext uri="{FF2B5EF4-FFF2-40B4-BE49-F238E27FC236}">
                  <a16:creationId xmlns:a16="http://schemas.microsoft.com/office/drawing/2014/main" id="{B3823EA2-4CEF-4FD7-AB2E-8C5865BAC50F}"/>
                </a:ext>
              </a:extLst>
            </p:cNvPr>
            <p:cNvSpPr>
              <a:spLocks noChangeArrowheads="1"/>
            </p:cNvSpPr>
            <p:nvPr/>
          </p:nvSpPr>
          <p:spPr bwMode="auto">
            <a:xfrm>
              <a:off x="4175128" y="416380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6" name="Oval 627">
              <a:extLst>
                <a:ext uri="{FF2B5EF4-FFF2-40B4-BE49-F238E27FC236}">
                  <a16:creationId xmlns:a16="http://schemas.microsoft.com/office/drawing/2014/main" id="{8B2B0148-11BD-4B42-AB52-4597A69D5874}"/>
                </a:ext>
              </a:extLst>
            </p:cNvPr>
            <p:cNvSpPr>
              <a:spLocks noChangeArrowheads="1"/>
            </p:cNvSpPr>
            <p:nvPr/>
          </p:nvSpPr>
          <p:spPr bwMode="auto">
            <a:xfrm>
              <a:off x="4256821"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7" name="Oval 628">
              <a:extLst>
                <a:ext uri="{FF2B5EF4-FFF2-40B4-BE49-F238E27FC236}">
                  <a16:creationId xmlns:a16="http://schemas.microsoft.com/office/drawing/2014/main" id="{4A59AECC-23C5-434B-91F2-8AF242120D62}"/>
                </a:ext>
              </a:extLst>
            </p:cNvPr>
            <p:cNvSpPr>
              <a:spLocks noChangeArrowheads="1"/>
            </p:cNvSpPr>
            <p:nvPr/>
          </p:nvSpPr>
          <p:spPr bwMode="auto">
            <a:xfrm>
              <a:off x="4339512"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8" name="Oval 629">
              <a:extLst>
                <a:ext uri="{FF2B5EF4-FFF2-40B4-BE49-F238E27FC236}">
                  <a16:creationId xmlns:a16="http://schemas.microsoft.com/office/drawing/2014/main" id="{9A0CA42B-B36A-4417-9427-DC54EDE45335}"/>
                </a:ext>
              </a:extLst>
            </p:cNvPr>
            <p:cNvSpPr>
              <a:spLocks noChangeArrowheads="1"/>
            </p:cNvSpPr>
            <p:nvPr/>
          </p:nvSpPr>
          <p:spPr bwMode="auto">
            <a:xfrm>
              <a:off x="4422202" y="416380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39" name="Oval 630">
              <a:extLst>
                <a:ext uri="{FF2B5EF4-FFF2-40B4-BE49-F238E27FC236}">
                  <a16:creationId xmlns:a16="http://schemas.microsoft.com/office/drawing/2014/main" id="{F65DE3A5-AE01-4E99-A21D-B79ABE6C0F99}"/>
                </a:ext>
              </a:extLst>
            </p:cNvPr>
            <p:cNvSpPr>
              <a:spLocks noChangeArrowheads="1"/>
            </p:cNvSpPr>
            <p:nvPr/>
          </p:nvSpPr>
          <p:spPr bwMode="auto">
            <a:xfrm>
              <a:off x="4503895"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0" name="Oval 631">
              <a:extLst>
                <a:ext uri="{FF2B5EF4-FFF2-40B4-BE49-F238E27FC236}">
                  <a16:creationId xmlns:a16="http://schemas.microsoft.com/office/drawing/2014/main" id="{7F13E325-595C-4D93-8DBC-2A31AB29786C}"/>
                </a:ext>
              </a:extLst>
            </p:cNvPr>
            <p:cNvSpPr>
              <a:spLocks noChangeArrowheads="1"/>
            </p:cNvSpPr>
            <p:nvPr/>
          </p:nvSpPr>
          <p:spPr bwMode="auto">
            <a:xfrm>
              <a:off x="4586586"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1" name="Oval 632">
              <a:extLst>
                <a:ext uri="{FF2B5EF4-FFF2-40B4-BE49-F238E27FC236}">
                  <a16:creationId xmlns:a16="http://schemas.microsoft.com/office/drawing/2014/main" id="{A687B92C-5111-4052-B18C-B6AF426E6852}"/>
                </a:ext>
              </a:extLst>
            </p:cNvPr>
            <p:cNvSpPr>
              <a:spLocks noChangeArrowheads="1"/>
            </p:cNvSpPr>
            <p:nvPr/>
          </p:nvSpPr>
          <p:spPr bwMode="auto">
            <a:xfrm>
              <a:off x="4669276" y="416380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2" name="Oval 633">
              <a:extLst>
                <a:ext uri="{FF2B5EF4-FFF2-40B4-BE49-F238E27FC236}">
                  <a16:creationId xmlns:a16="http://schemas.microsoft.com/office/drawing/2014/main" id="{74A07FA6-3C57-4DF6-BADF-AA0829D9EA15}"/>
                </a:ext>
              </a:extLst>
            </p:cNvPr>
            <p:cNvSpPr>
              <a:spLocks noChangeArrowheads="1"/>
            </p:cNvSpPr>
            <p:nvPr/>
          </p:nvSpPr>
          <p:spPr bwMode="auto">
            <a:xfrm>
              <a:off x="4918343"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3" name="Oval 634">
              <a:extLst>
                <a:ext uri="{FF2B5EF4-FFF2-40B4-BE49-F238E27FC236}">
                  <a16:creationId xmlns:a16="http://schemas.microsoft.com/office/drawing/2014/main" id="{6AB2D623-D181-412E-960B-80305B83B33F}"/>
                </a:ext>
              </a:extLst>
            </p:cNvPr>
            <p:cNvSpPr>
              <a:spLocks noChangeArrowheads="1"/>
            </p:cNvSpPr>
            <p:nvPr/>
          </p:nvSpPr>
          <p:spPr bwMode="auto">
            <a:xfrm>
              <a:off x="4256821"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4" name="Oval 635">
              <a:extLst>
                <a:ext uri="{FF2B5EF4-FFF2-40B4-BE49-F238E27FC236}">
                  <a16:creationId xmlns:a16="http://schemas.microsoft.com/office/drawing/2014/main" id="{510F24E5-285D-4AA1-9149-64504655A191}"/>
                </a:ext>
              </a:extLst>
            </p:cNvPr>
            <p:cNvSpPr>
              <a:spLocks noChangeArrowheads="1"/>
            </p:cNvSpPr>
            <p:nvPr/>
          </p:nvSpPr>
          <p:spPr bwMode="auto">
            <a:xfrm>
              <a:off x="4339512"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5" name="Oval 636">
              <a:extLst>
                <a:ext uri="{FF2B5EF4-FFF2-40B4-BE49-F238E27FC236}">
                  <a16:creationId xmlns:a16="http://schemas.microsoft.com/office/drawing/2014/main" id="{F3179676-059B-4DB2-8605-DBA10710C9E4}"/>
                </a:ext>
              </a:extLst>
            </p:cNvPr>
            <p:cNvSpPr>
              <a:spLocks noChangeArrowheads="1"/>
            </p:cNvSpPr>
            <p:nvPr/>
          </p:nvSpPr>
          <p:spPr bwMode="auto">
            <a:xfrm>
              <a:off x="4422202" y="425143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6" name="Oval 637">
              <a:extLst>
                <a:ext uri="{FF2B5EF4-FFF2-40B4-BE49-F238E27FC236}">
                  <a16:creationId xmlns:a16="http://schemas.microsoft.com/office/drawing/2014/main" id="{C1526F93-A239-459C-A1A0-061C98DFE6FE}"/>
                </a:ext>
              </a:extLst>
            </p:cNvPr>
            <p:cNvSpPr>
              <a:spLocks noChangeArrowheads="1"/>
            </p:cNvSpPr>
            <p:nvPr/>
          </p:nvSpPr>
          <p:spPr bwMode="auto">
            <a:xfrm>
              <a:off x="4503895"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7" name="Oval 638">
              <a:extLst>
                <a:ext uri="{FF2B5EF4-FFF2-40B4-BE49-F238E27FC236}">
                  <a16:creationId xmlns:a16="http://schemas.microsoft.com/office/drawing/2014/main" id="{2166DA91-8871-40D8-B979-7E1A7DC14756}"/>
                </a:ext>
              </a:extLst>
            </p:cNvPr>
            <p:cNvSpPr>
              <a:spLocks noChangeArrowheads="1"/>
            </p:cNvSpPr>
            <p:nvPr/>
          </p:nvSpPr>
          <p:spPr bwMode="auto">
            <a:xfrm>
              <a:off x="4586586"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8" name="Oval 639">
              <a:extLst>
                <a:ext uri="{FF2B5EF4-FFF2-40B4-BE49-F238E27FC236}">
                  <a16:creationId xmlns:a16="http://schemas.microsoft.com/office/drawing/2014/main" id="{9388E33E-23A7-45B5-91A4-56C6E4311B73}"/>
                </a:ext>
              </a:extLst>
            </p:cNvPr>
            <p:cNvSpPr>
              <a:spLocks noChangeArrowheads="1"/>
            </p:cNvSpPr>
            <p:nvPr/>
          </p:nvSpPr>
          <p:spPr bwMode="auto">
            <a:xfrm>
              <a:off x="4835653" y="425143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49" name="Oval 640">
              <a:extLst>
                <a:ext uri="{FF2B5EF4-FFF2-40B4-BE49-F238E27FC236}">
                  <a16:creationId xmlns:a16="http://schemas.microsoft.com/office/drawing/2014/main" id="{718C01AF-BF27-47C1-89C6-431D1FD420BE}"/>
                </a:ext>
              </a:extLst>
            </p:cNvPr>
            <p:cNvSpPr>
              <a:spLocks noChangeArrowheads="1"/>
            </p:cNvSpPr>
            <p:nvPr/>
          </p:nvSpPr>
          <p:spPr bwMode="auto">
            <a:xfrm>
              <a:off x="4918343"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0" name="Oval 641">
              <a:extLst>
                <a:ext uri="{FF2B5EF4-FFF2-40B4-BE49-F238E27FC236}">
                  <a16:creationId xmlns:a16="http://schemas.microsoft.com/office/drawing/2014/main" id="{82351E41-7F5D-45D2-9471-45DF9D6EBF7A}"/>
                </a:ext>
              </a:extLst>
            </p:cNvPr>
            <p:cNvSpPr>
              <a:spLocks noChangeArrowheads="1"/>
            </p:cNvSpPr>
            <p:nvPr/>
          </p:nvSpPr>
          <p:spPr bwMode="auto">
            <a:xfrm>
              <a:off x="4256821"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1" name="Oval 642">
              <a:extLst>
                <a:ext uri="{FF2B5EF4-FFF2-40B4-BE49-F238E27FC236}">
                  <a16:creationId xmlns:a16="http://schemas.microsoft.com/office/drawing/2014/main" id="{76E87D2D-26F8-4AA2-B785-4519F0C9587F}"/>
                </a:ext>
              </a:extLst>
            </p:cNvPr>
            <p:cNvSpPr>
              <a:spLocks noChangeArrowheads="1"/>
            </p:cNvSpPr>
            <p:nvPr/>
          </p:nvSpPr>
          <p:spPr bwMode="auto">
            <a:xfrm>
              <a:off x="4339512"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2" name="Oval 643">
              <a:extLst>
                <a:ext uri="{FF2B5EF4-FFF2-40B4-BE49-F238E27FC236}">
                  <a16:creationId xmlns:a16="http://schemas.microsoft.com/office/drawing/2014/main" id="{0A215A8A-95E7-40FE-8F9E-894BD424BE14}"/>
                </a:ext>
              </a:extLst>
            </p:cNvPr>
            <p:cNvSpPr>
              <a:spLocks noChangeArrowheads="1"/>
            </p:cNvSpPr>
            <p:nvPr/>
          </p:nvSpPr>
          <p:spPr bwMode="auto">
            <a:xfrm>
              <a:off x="4422202" y="433800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3" name="Oval 644">
              <a:extLst>
                <a:ext uri="{FF2B5EF4-FFF2-40B4-BE49-F238E27FC236}">
                  <a16:creationId xmlns:a16="http://schemas.microsoft.com/office/drawing/2014/main" id="{C941D331-A2AB-4BA6-A7F3-826191223485}"/>
                </a:ext>
              </a:extLst>
            </p:cNvPr>
            <p:cNvSpPr>
              <a:spLocks noChangeArrowheads="1"/>
            </p:cNvSpPr>
            <p:nvPr/>
          </p:nvSpPr>
          <p:spPr bwMode="auto">
            <a:xfrm>
              <a:off x="4503895"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4" name="Oval 645">
              <a:extLst>
                <a:ext uri="{FF2B5EF4-FFF2-40B4-BE49-F238E27FC236}">
                  <a16:creationId xmlns:a16="http://schemas.microsoft.com/office/drawing/2014/main" id="{F01F4322-3C97-426C-9C3B-E4DB931B8444}"/>
                </a:ext>
              </a:extLst>
            </p:cNvPr>
            <p:cNvSpPr>
              <a:spLocks noChangeArrowheads="1"/>
            </p:cNvSpPr>
            <p:nvPr/>
          </p:nvSpPr>
          <p:spPr bwMode="auto">
            <a:xfrm>
              <a:off x="4586586"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5" name="Oval 646">
              <a:extLst>
                <a:ext uri="{FF2B5EF4-FFF2-40B4-BE49-F238E27FC236}">
                  <a16:creationId xmlns:a16="http://schemas.microsoft.com/office/drawing/2014/main" id="{5ECCBD4D-4AF8-4D20-A63E-807361E03566}"/>
                </a:ext>
              </a:extLst>
            </p:cNvPr>
            <p:cNvSpPr>
              <a:spLocks noChangeArrowheads="1"/>
            </p:cNvSpPr>
            <p:nvPr/>
          </p:nvSpPr>
          <p:spPr bwMode="auto">
            <a:xfrm>
              <a:off x="4339512"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6" name="Oval 647">
              <a:extLst>
                <a:ext uri="{FF2B5EF4-FFF2-40B4-BE49-F238E27FC236}">
                  <a16:creationId xmlns:a16="http://schemas.microsoft.com/office/drawing/2014/main" id="{3DB64710-D0D2-4969-BB05-E750C99EA0F4}"/>
                </a:ext>
              </a:extLst>
            </p:cNvPr>
            <p:cNvSpPr>
              <a:spLocks noChangeArrowheads="1"/>
            </p:cNvSpPr>
            <p:nvPr/>
          </p:nvSpPr>
          <p:spPr bwMode="auto">
            <a:xfrm>
              <a:off x="4422202" y="442562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7" name="Oval 648">
              <a:extLst>
                <a:ext uri="{FF2B5EF4-FFF2-40B4-BE49-F238E27FC236}">
                  <a16:creationId xmlns:a16="http://schemas.microsoft.com/office/drawing/2014/main" id="{DAEE2053-65A2-4D86-AAA2-9200AD7D69FD}"/>
                </a:ext>
              </a:extLst>
            </p:cNvPr>
            <p:cNvSpPr>
              <a:spLocks noChangeArrowheads="1"/>
            </p:cNvSpPr>
            <p:nvPr/>
          </p:nvSpPr>
          <p:spPr bwMode="auto">
            <a:xfrm>
              <a:off x="4503895"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8" name="Oval 649">
              <a:extLst>
                <a:ext uri="{FF2B5EF4-FFF2-40B4-BE49-F238E27FC236}">
                  <a16:creationId xmlns:a16="http://schemas.microsoft.com/office/drawing/2014/main" id="{197D8A1D-5C9C-432A-99AA-693D64DC95B5}"/>
                </a:ext>
              </a:extLst>
            </p:cNvPr>
            <p:cNvSpPr>
              <a:spLocks noChangeArrowheads="1"/>
            </p:cNvSpPr>
            <p:nvPr/>
          </p:nvSpPr>
          <p:spPr bwMode="auto">
            <a:xfrm>
              <a:off x="4339512"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59" name="Oval 650">
              <a:extLst>
                <a:ext uri="{FF2B5EF4-FFF2-40B4-BE49-F238E27FC236}">
                  <a16:creationId xmlns:a16="http://schemas.microsoft.com/office/drawing/2014/main" id="{C2170CB2-681E-498E-961B-433C2CD8A9F9}"/>
                </a:ext>
              </a:extLst>
            </p:cNvPr>
            <p:cNvSpPr>
              <a:spLocks noChangeArrowheads="1"/>
            </p:cNvSpPr>
            <p:nvPr/>
          </p:nvSpPr>
          <p:spPr bwMode="auto">
            <a:xfrm>
              <a:off x="4422202" y="45132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0" name="Oval 651">
              <a:extLst>
                <a:ext uri="{FF2B5EF4-FFF2-40B4-BE49-F238E27FC236}">
                  <a16:creationId xmlns:a16="http://schemas.microsoft.com/office/drawing/2014/main" id="{FBCC6F8C-10C5-4916-99D2-212045D2C8CF}"/>
                </a:ext>
              </a:extLst>
            </p:cNvPr>
            <p:cNvSpPr>
              <a:spLocks noChangeArrowheads="1"/>
            </p:cNvSpPr>
            <p:nvPr/>
          </p:nvSpPr>
          <p:spPr bwMode="auto">
            <a:xfrm>
              <a:off x="4503895"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1" name="Oval 652">
              <a:extLst>
                <a:ext uri="{FF2B5EF4-FFF2-40B4-BE49-F238E27FC236}">
                  <a16:creationId xmlns:a16="http://schemas.microsoft.com/office/drawing/2014/main" id="{9BBF1F76-BEA2-45D4-837D-60C11B12EC20}"/>
                </a:ext>
              </a:extLst>
            </p:cNvPr>
            <p:cNvSpPr>
              <a:spLocks noChangeArrowheads="1"/>
            </p:cNvSpPr>
            <p:nvPr/>
          </p:nvSpPr>
          <p:spPr bwMode="auto">
            <a:xfrm>
              <a:off x="6323080"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2" name="Oval 653">
              <a:extLst>
                <a:ext uri="{FF2B5EF4-FFF2-40B4-BE49-F238E27FC236}">
                  <a16:creationId xmlns:a16="http://schemas.microsoft.com/office/drawing/2014/main" id="{CE4328EB-0769-4637-BF59-480CDD9F8631}"/>
                </a:ext>
              </a:extLst>
            </p:cNvPr>
            <p:cNvSpPr>
              <a:spLocks noChangeArrowheads="1"/>
            </p:cNvSpPr>
            <p:nvPr/>
          </p:nvSpPr>
          <p:spPr bwMode="auto">
            <a:xfrm>
              <a:off x="6241386"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3" name="Oval 654">
              <a:extLst>
                <a:ext uri="{FF2B5EF4-FFF2-40B4-BE49-F238E27FC236}">
                  <a16:creationId xmlns:a16="http://schemas.microsoft.com/office/drawing/2014/main" id="{93F22613-7849-4A16-8F66-1254AD1AC272}"/>
                </a:ext>
              </a:extLst>
            </p:cNvPr>
            <p:cNvSpPr>
              <a:spLocks noChangeArrowheads="1"/>
            </p:cNvSpPr>
            <p:nvPr/>
          </p:nvSpPr>
          <p:spPr bwMode="auto">
            <a:xfrm>
              <a:off x="6323080"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4" name="Oval 655">
              <a:extLst>
                <a:ext uri="{FF2B5EF4-FFF2-40B4-BE49-F238E27FC236}">
                  <a16:creationId xmlns:a16="http://schemas.microsoft.com/office/drawing/2014/main" id="{9F76CFD5-80AD-4154-9FC7-F97A803A9124}"/>
                </a:ext>
              </a:extLst>
            </p:cNvPr>
            <p:cNvSpPr>
              <a:spLocks noChangeArrowheads="1"/>
            </p:cNvSpPr>
            <p:nvPr/>
          </p:nvSpPr>
          <p:spPr bwMode="auto">
            <a:xfrm>
              <a:off x="6405770"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5" name="Oval 656">
              <a:extLst>
                <a:ext uri="{FF2B5EF4-FFF2-40B4-BE49-F238E27FC236}">
                  <a16:creationId xmlns:a16="http://schemas.microsoft.com/office/drawing/2014/main" id="{F884D34A-C045-4C0D-B691-F623AD1F7973}"/>
                </a:ext>
              </a:extLst>
            </p:cNvPr>
            <p:cNvSpPr>
              <a:spLocks noChangeArrowheads="1"/>
            </p:cNvSpPr>
            <p:nvPr/>
          </p:nvSpPr>
          <p:spPr bwMode="auto">
            <a:xfrm>
              <a:off x="5661558"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6" name="Oval 657">
              <a:extLst>
                <a:ext uri="{FF2B5EF4-FFF2-40B4-BE49-F238E27FC236}">
                  <a16:creationId xmlns:a16="http://schemas.microsoft.com/office/drawing/2014/main" id="{688B37C0-CDBB-465B-BE71-46CC93C1FAA5}"/>
                </a:ext>
              </a:extLst>
            </p:cNvPr>
            <p:cNvSpPr>
              <a:spLocks noChangeArrowheads="1"/>
            </p:cNvSpPr>
            <p:nvPr/>
          </p:nvSpPr>
          <p:spPr bwMode="auto">
            <a:xfrm>
              <a:off x="6241386"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7" name="Oval 658">
              <a:extLst>
                <a:ext uri="{FF2B5EF4-FFF2-40B4-BE49-F238E27FC236}">
                  <a16:creationId xmlns:a16="http://schemas.microsoft.com/office/drawing/2014/main" id="{884E3707-5722-4AC1-8D73-2D151FBE921C}"/>
                </a:ext>
              </a:extLst>
            </p:cNvPr>
            <p:cNvSpPr>
              <a:spLocks noChangeArrowheads="1"/>
            </p:cNvSpPr>
            <p:nvPr/>
          </p:nvSpPr>
          <p:spPr bwMode="auto">
            <a:xfrm>
              <a:off x="6323080"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8" name="Oval 659">
              <a:extLst>
                <a:ext uri="{FF2B5EF4-FFF2-40B4-BE49-F238E27FC236}">
                  <a16:creationId xmlns:a16="http://schemas.microsoft.com/office/drawing/2014/main" id="{9ADF1250-4F9E-4FF4-B864-838F90D107EF}"/>
                </a:ext>
              </a:extLst>
            </p:cNvPr>
            <p:cNvSpPr>
              <a:spLocks noChangeArrowheads="1"/>
            </p:cNvSpPr>
            <p:nvPr/>
          </p:nvSpPr>
          <p:spPr bwMode="auto">
            <a:xfrm>
              <a:off x="6405770"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69" name="Oval 660">
              <a:extLst>
                <a:ext uri="{FF2B5EF4-FFF2-40B4-BE49-F238E27FC236}">
                  <a16:creationId xmlns:a16="http://schemas.microsoft.com/office/drawing/2014/main" id="{8E086397-300F-4C7E-B909-0819D407A1D3}"/>
                </a:ext>
              </a:extLst>
            </p:cNvPr>
            <p:cNvSpPr>
              <a:spLocks noChangeArrowheads="1"/>
            </p:cNvSpPr>
            <p:nvPr/>
          </p:nvSpPr>
          <p:spPr bwMode="auto">
            <a:xfrm>
              <a:off x="6488460"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0" name="Oval 661">
              <a:extLst>
                <a:ext uri="{FF2B5EF4-FFF2-40B4-BE49-F238E27FC236}">
                  <a16:creationId xmlns:a16="http://schemas.microsoft.com/office/drawing/2014/main" id="{9AD1DA24-373F-4470-A520-609DA05D8847}"/>
                </a:ext>
              </a:extLst>
            </p:cNvPr>
            <p:cNvSpPr>
              <a:spLocks noChangeArrowheads="1"/>
            </p:cNvSpPr>
            <p:nvPr/>
          </p:nvSpPr>
          <p:spPr bwMode="auto">
            <a:xfrm>
              <a:off x="557986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1" name="Oval 662">
              <a:extLst>
                <a:ext uri="{FF2B5EF4-FFF2-40B4-BE49-F238E27FC236}">
                  <a16:creationId xmlns:a16="http://schemas.microsoft.com/office/drawing/2014/main" id="{A8DC02D0-267D-4823-821F-EBEE1157DA43}"/>
                </a:ext>
              </a:extLst>
            </p:cNvPr>
            <p:cNvSpPr>
              <a:spLocks noChangeArrowheads="1"/>
            </p:cNvSpPr>
            <p:nvPr/>
          </p:nvSpPr>
          <p:spPr bwMode="auto">
            <a:xfrm>
              <a:off x="5661558"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2" name="Oval 663">
              <a:extLst>
                <a:ext uri="{FF2B5EF4-FFF2-40B4-BE49-F238E27FC236}">
                  <a16:creationId xmlns:a16="http://schemas.microsoft.com/office/drawing/2014/main" id="{B02A74A9-004E-4934-BDE5-FB8F438EA966}"/>
                </a:ext>
              </a:extLst>
            </p:cNvPr>
            <p:cNvSpPr>
              <a:spLocks noChangeArrowheads="1"/>
            </p:cNvSpPr>
            <p:nvPr/>
          </p:nvSpPr>
          <p:spPr bwMode="auto">
            <a:xfrm>
              <a:off x="5744248"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3" name="Oval 664">
              <a:extLst>
                <a:ext uri="{FF2B5EF4-FFF2-40B4-BE49-F238E27FC236}">
                  <a16:creationId xmlns:a16="http://schemas.microsoft.com/office/drawing/2014/main" id="{2A2BE178-6B5D-4313-8001-5CB65DBEFDC3}"/>
                </a:ext>
              </a:extLst>
            </p:cNvPr>
            <p:cNvSpPr>
              <a:spLocks noChangeArrowheads="1"/>
            </p:cNvSpPr>
            <p:nvPr/>
          </p:nvSpPr>
          <p:spPr bwMode="auto">
            <a:xfrm>
              <a:off x="6158696"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4" name="Oval 665">
              <a:extLst>
                <a:ext uri="{FF2B5EF4-FFF2-40B4-BE49-F238E27FC236}">
                  <a16:creationId xmlns:a16="http://schemas.microsoft.com/office/drawing/2014/main" id="{53CD5FFB-6666-4F68-A159-98A86E6394AD}"/>
                </a:ext>
              </a:extLst>
            </p:cNvPr>
            <p:cNvSpPr>
              <a:spLocks noChangeArrowheads="1"/>
            </p:cNvSpPr>
            <p:nvPr/>
          </p:nvSpPr>
          <p:spPr bwMode="auto">
            <a:xfrm>
              <a:off x="6241386"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5" name="Oval 666">
              <a:extLst>
                <a:ext uri="{FF2B5EF4-FFF2-40B4-BE49-F238E27FC236}">
                  <a16:creationId xmlns:a16="http://schemas.microsoft.com/office/drawing/2014/main" id="{26A53CD0-ACC4-4DFC-8135-A4EEEA7F7B16}"/>
                </a:ext>
              </a:extLst>
            </p:cNvPr>
            <p:cNvSpPr>
              <a:spLocks noChangeArrowheads="1"/>
            </p:cNvSpPr>
            <p:nvPr/>
          </p:nvSpPr>
          <p:spPr bwMode="auto">
            <a:xfrm>
              <a:off x="6323080"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6" name="Oval 667">
              <a:extLst>
                <a:ext uri="{FF2B5EF4-FFF2-40B4-BE49-F238E27FC236}">
                  <a16:creationId xmlns:a16="http://schemas.microsoft.com/office/drawing/2014/main" id="{4C44A87F-0741-4CA0-A4FA-48EE9A8D031D}"/>
                </a:ext>
              </a:extLst>
            </p:cNvPr>
            <p:cNvSpPr>
              <a:spLocks noChangeArrowheads="1"/>
            </p:cNvSpPr>
            <p:nvPr/>
          </p:nvSpPr>
          <p:spPr bwMode="auto">
            <a:xfrm>
              <a:off x="6405770"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7" name="Oval 668">
              <a:extLst>
                <a:ext uri="{FF2B5EF4-FFF2-40B4-BE49-F238E27FC236}">
                  <a16:creationId xmlns:a16="http://schemas.microsoft.com/office/drawing/2014/main" id="{A5C576C2-A992-4E24-8EF0-47DF54B5A6D2}"/>
                </a:ext>
              </a:extLst>
            </p:cNvPr>
            <p:cNvSpPr>
              <a:spLocks noChangeArrowheads="1"/>
            </p:cNvSpPr>
            <p:nvPr/>
          </p:nvSpPr>
          <p:spPr bwMode="auto">
            <a:xfrm>
              <a:off x="6488460"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8" name="Oval 669">
              <a:extLst>
                <a:ext uri="{FF2B5EF4-FFF2-40B4-BE49-F238E27FC236}">
                  <a16:creationId xmlns:a16="http://schemas.microsoft.com/office/drawing/2014/main" id="{F004250E-46CB-41CC-89EF-F1EE86DA587C}"/>
                </a:ext>
              </a:extLst>
            </p:cNvPr>
            <p:cNvSpPr>
              <a:spLocks noChangeArrowheads="1"/>
            </p:cNvSpPr>
            <p:nvPr/>
          </p:nvSpPr>
          <p:spPr bwMode="auto">
            <a:xfrm>
              <a:off x="657015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79" name="Oval 670">
              <a:extLst>
                <a:ext uri="{FF2B5EF4-FFF2-40B4-BE49-F238E27FC236}">
                  <a16:creationId xmlns:a16="http://schemas.microsoft.com/office/drawing/2014/main" id="{43F743B0-506B-432D-AF3D-8D737728D24E}"/>
                </a:ext>
              </a:extLst>
            </p:cNvPr>
            <p:cNvSpPr>
              <a:spLocks noChangeArrowheads="1"/>
            </p:cNvSpPr>
            <p:nvPr/>
          </p:nvSpPr>
          <p:spPr bwMode="auto">
            <a:xfrm>
              <a:off x="5497174" y="267523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0" name="Oval 671">
              <a:extLst>
                <a:ext uri="{FF2B5EF4-FFF2-40B4-BE49-F238E27FC236}">
                  <a16:creationId xmlns:a16="http://schemas.microsoft.com/office/drawing/2014/main" id="{B32C42F7-A97A-4A63-BCDF-E2F6959595B2}"/>
                </a:ext>
              </a:extLst>
            </p:cNvPr>
            <p:cNvSpPr>
              <a:spLocks noChangeArrowheads="1"/>
            </p:cNvSpPr>
            <p:nvPr/>
          </p:nvSpPr>
          <p:spPr bwMode="auto">
            <a:xfrm>
              <a:off x="5579864"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1" name="Oval 672">
              <a:extLst>
                <a:ext uri="{FF2B5EF4-FFF2-40B4-BE49-F238E27FC236}">
                  <a16:creationId xmlns:a16="http://schemas.microsoft.com/office/drawing/2014/main" id="{FF9101AB-BF1A-46D8-96CF-98305A80EED0}"/>
                </a:ext>
              </a:extLst>
            </p:cNvPr>
            <p:cNvSpPr>
              <a:spLocks noChangeArrowheads="1"/>
            </p:cNvSpPr>
            <p:nvPr/>
          </p:nvSpPr>
          <p:spPr bwMode="auto">
            <a:xfrm>
              <a:off x="5661558"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2" name="Oval 673">
              <a:extLst>
                <a:ext uri="{FF2B5EF4-FFF2-40B4-BE49-F238E27FC236}">
                  <a16:creationId xmlns:a16="http://schemas.microsoft.com/office/drawing/2014/main" id="{A08D6FFF-F94F-4220-A5DF-C6980D8525FC}"/>
                </a:ext>
              </a:extLst>
            </p:cNvPr>
            <p:cNvSpPr>
              <a:spLocks noChangeArrowheads="1"/>
            </p:cNvSpPr>
            <p:nvPr/>
          </p:nvSpPr>
          <p:spPr bwMode="auto">
            <a:xfrm>
              <a:off x="5744248"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3" name="Oval 674">
              <a:extLst>
                <a:ext uri="{FF2B5EF4-FFF2-40B4-BE49-F238E27FC236}">
                  <a16:creationId xmlns:a16="http://schemas.microsoft.com/office/drawing/2014/main" id="{F59CBF40-1A2F-4842-B4EB-D5D4B8305028}"/>
                </a:ext>
              </a:extLst>
            </p:cNvPr>
            <p:cNvSpPr>
              <a:spLocks noChangeArrowheads="1"/>
            </p:cNvSpPr>
            <p:nvPr/>
          </p:nvSpPr>
          <p:spPr bwMode="auto">
            <a:xfrm>
              <a:off x="5497174" y="276285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4" name="Oval 675">
              <a:extLst>
                <a:ext uri="{FF2B5EF4-FFF2-40B4-BE49-F238E27FC236}">
                  <a16:creationId xmlns:a16="http://schemas.microsoft.com/office/drawing/2014/main" id="{AE21B326-62C8-458C-B36E-9B399F1F2843}"/>
                </a:ext>
              </a:extLst>
            </p:cNvPr>
            <p:cNvSpPr>
              <a:spLocks noChangeArrowheads="1"/>
            </p:cNvSpPr>
            <p:nvPr/>
          </p:nvSpPr>
          <p:spPr bwMode="auto">
            <a:xfrm>
              <a:off x="5579864"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5" name="Oval 676">
              <a:extLst>
                <a:ext uri="{FF2B5EF4-FFF2-40B4-BE49-F238E27FC236}">
                  <a16:creationId xmlns:a16="http://schemas.microsoft.com/office/drawing/2014/main" id="{8256B06E-A6A1-4FF9-BCFF-77C654FBE702}"/>
                </a:ext>
              </a:extLst>
            </p:cNvPr>
            <p:cNvSpPr>
              <a:spLocks noChangeArrowheads="1"/>
            </p:cNvSpPr>
            <p:nvPr/>
          </p:nvSpPr>
          <p:spPr bwMode="auto">
            <a:xfrm>
              <a:off x="5661558"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6" name="Oval 677">
              <a:extLst>
                <a:ext uri="{FF2B5EF4-FFF2-40B4-BE49-F238E27FC236}">
                  <a16:creationId xmlns:a16="http://schemas.microsoft.com/office/drawing/2014/main" id="{76ABD77F-1E57-4AE4-B96A-6BBA924FE548}"/>
                </a:ext>
              </a:extLst>
            </p:cNvPr>
            <p:cNvSpPr>
              <a:spLocks noChangeArrowheads="1"/>
            </p:cNvSpPr>
            <p:nvPr/>
          </p:nvSpPr>
          <p:spPr bwMode="auto">
            <a:xfrm>
              <a:off x="5744248"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7" name="Oval 678">
              <a:extLst>
                <a:ext uri="{FF2B5EF4-FFF2-40B4-BE49-F238E27FC236}">
                  <a16:creationId xmlns:a16="http://schemas.microsoft.com/office/drawing/2014/main" id="{95C3A042-2E51-49F8-9F68-CE526492CC56}"/>
                </a:ext>
              </a:extLst>
            </p:cNvPr>
            <p:cNvSpPr>
              <a:spLocks noChangeArrowheads="1"/>
            </p:cNvSpPr>
            <p:nvPr/>
          </p:nvSpPr>
          <p:spPr bwMode="auto">
            <a:xfrm>
              <a:off x="5414484" y="284942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8" name="Oval 679">
              <a:extLst>
                <a:ext uri="{FF2B5EF4-FFF2-40B4-BE49-F238E27FC236}">
                  <a16:creationId xmlns:a16="http://schemas.microsoft.com/office/drawing/2014/main" id="{80377E5B-EF13-4806-B6CE-910350B13D1F}"/>
                </a:ext>
              </a:extLst>
            </p:cNvPr>
            <p:cNvSpPr>
              <a:spLocks noChangeArrowheads="1"/>
            </p:cNvSpPr>
            <p:nvPr/>
          </p:nvSpPr>
          <p:spPr bwMode="auto">
            <a:xfrm>
              <a:off x="5497174" y="284942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89" name="Oval 680">
              <a:extLst>
                <a:ext uri="{FF2B5EF4-FFF2-40B4-BE49-F238E27FC236}">
                  <a16:creationId xmlns:a16="http://schemas.microsoft.com/office/drawing/2014/main" id="{13F4D05A-A069-441D-AA45-BD53C19E8359}"/>
                </a:ext>
              </a:extLst>
            </p:cNvPr>
            <p:cNvSpPr>
              <a:spLocks noChangeArrowheads="1"/>
            </p:cNvSpPr>
            <p:nvPr/>
          </p:nvSpPr>
          <p:spPr bwMode="auto">
            <a:xfrm>
              <a:off x="5579864"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0" name="Oval 681">
              <a:extLst>
                <a:ext uri="{FF2B5EF4-FFF2-40B4-BE49-F238E27FC236}">
                  <a16:creationId xmlns:a16="http://schemas.microsoft.com/office/drawing/2014/main" id="{C552ED6C-61B5-43B4-BF54-D5CBB09A9ACB}"/>
                </a:ext>
              </a:extLst>
            </p:cNvPr>
            <p:cNvSpPr>
              <a:spLocks noChangeArrowheads="1"/>
            </p:cNvSpPr>
            <p:nvPr/>
          </p:nvSpPr>
          <p:spPr bwMode="auto">
            <a:xfrm>
              <a:off x="5661558"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1" name="Oval 682">
              <a:extLst>
                <a:ext uri="{FF2B5EF4-FFF2-40B4-BE49-F238E27FC236}">
                  <a16:creationId xmlns:a16="http://schemas.microsoft.com/office/drawing/2014/main" id="{9ADFE707-36A0-4E0A-AB16-E1C9822DAF14}"/>
                </a:ext>
              </a:extLst>
            </p:cNvPr>
            <p:cNvSpPr>
              <a:spLocks noChangeArrowheads="1"/>
            </p:cNvSpPr>
            <p:nvPr/>
          </p:nvSpPr>
          <p:spPr bwMode="auto">
            <a:xfrm>
              <a:off x="5744248"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2" name="Oval 683">
              <a:extLst>
                <a:ext uri="{FF2B5EF4-FFF2-40B4-BE49-F238E27FC236}">
                  <a16:creationId xmlns:a16="http://schemas.microsoft.com/office/drawing/2014/main" id="{B56954E8-F6CC-4DBC-AB66-758E4055ECB3}"/>
                </a:ext>
              </a:extLst>
            </p:cNvPr>
            <p:cNvSpPr>
              <a:spLocks noChangeArrowheads="1"/>
            </p:cNvSpPr>
            <p:nvPr/>
          </p:nvSpPr>
          <p:spPr bwMode="auto">
            <a:xfrm>
              <a:off x="5414484" y="2937052"/>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3" name="Oval 684">
              <a:extLst>
                <a:ext uri="{FF2B5EF4-FFF2-40B4-BE49-F238E27FC236}">
                  <a16:creationId xmlns:a16="http://schemas.microsoft.com/office/drawing/2014/main" id="{7415B8F8-0D1A-4FE7-B966-186AF24DF78D}"/>
                </a:ext>
              </a:extLst>
            </p:cNvPr>
            <p:cNvSpPr>
              <a:spLocks noChangeArrowheads="1"/>
            </p:cNvSpPr>
            <p:nvPr/>
          </p:nvSpPr>
          <p:spPr bwMode="auto">
            <a:xfrm>
              <a:off x="5497174" y="2937052"/>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4" name="Oval 685">
              <a:extLst>
                <a:ext uri="{FF2B5EF4-FFF2-40B4-BE49-F238E27FC236}">
                  <a16:creationId xmlns:a16="http://schemas.microsoft.com/office/drawing/2014/main" id="{1FD88D56-DC56-40A9-811D-83A2A0004CC3}"/>
                </a:ext>
              </a:extLst>
            </p:cNvPr>
            <p:cNvSpPr>
              <a:spLocks noChangeArrowheads="1"/>
            </p:cNvSpPr>
            <p:nvPr/>
          </p:nvSpPr>
          <p:spPr bwMode="auto">
            <a:xfrm>
              <a:off x="5579864"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5" name="Oval 686">
              <a:extLst>
                <a:ext uri="{FF2B5EF4-FFF2-40B4-BE49-F238E27FC236}">
                  <a16:creationId xmlns:a16="http://schemas.microsoft.com/office/drawing/2014/main" id="{7F6BAA8D-6BAA-4863-848C-D8456E632EA1}"/>
                </a:ext>
              </a:extLst>
            </p:cNvPr>
            <p:cNvSpPr>
              <a:spLocks noChangeArrowheads="1"/>
            </p:cNvSpPr>
            <p:nvPr/>
          </p:nvSpPr>
          <p:spPr bwMode="auto">
            <a:xfrm>
              <a:off x="5661558"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6" name="Oval 687">
              <a:extLst>
                <a:ext uri="{FF2B5EF4-FFF2-40B4-BE49-F238E27FC236}">
                  <a16:creationId xmlns:a16="http://schemas.microsoft.com/office/drawing/2014/main" id="{04E8767D-AD5A-4D22-8CDA-A1C2987A50B6}"/>
                </a:ext>
              </a:extLst>
            </p:cNvPr>
            <p:cNvSpPr>
              <a:spLocks noChangeArrowheads="1"/>
            </p:cNvSpPr>
            <p:nvPr/>
          </p:nvSpPr>
          <p:spPr bwMode="auto">
            <a:xfrm>
              <a:off x="5744248"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7" name="Oval 688">
              <a:extLst>
                <a:ext uri="{FF2B5EF4-FFF2-40B4-BE49-F238E27FC236}">
                  <a16:creationId xmlns:a16="http://schemas.microsoft.com/office/drawing/2014/main" id="{BDD61140-1927-4334-A4D5-D6EE5BEECE08}"/>
                </a:ext>
              </a:extLst>
            </p:cNvPr>
            <p:cNvSpPr>
              <a:spLocks noChangeArrowheads="1"/>
            </p:cNvSpPr>
            <p:nvPr/>
          </p:nvSpPr>
          <p:spPr bwMode="auto">
            <a:xfrm>
              <a:off x="5329801"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8" name="Oval 689">
              <a:extLst>
                <a:ext uri="{FF2B5EF4-FFF2-40B4-BE49-F238E27FC236}">
                  <a16:creationId xmlns:a16="http://schemas.microsoft.com/office/drawing/2014/main" id="{9F716AF2-8219-428F-B736-79254C488CF9}"/>
                </a:ext>
              </a:extLst>
            </p:cNvPr>
            <p:cNvSpPr>
              <a:spLocks noChangeArrowheads="1"/>
            </p:cNvSpPr>
            <p:nvPr/>
          </p:nvSpPr>
          <p:spPr bwMode="auto">
            <a:xfrm>
              <a:off x="5414484" y="302467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899" name="Oval 690">
              <a:extLst>
                <a:ext uri="{FF2B5EF4-FFF2-40B4-BE49-F238E27FC236}">
                  <a16:creationId xmlns:a16="http://schemas.microsoft.com/office/drawing/2014/main" id="{EDF8A98F-044C-40D1-88C7-E1419EDE3124}"/>
                </a:ext>
              </a:extLst>
            </p:cNvPr>
            <p:cNvSpPr>
              <a:spLocks noChangeArrowheads="1"/>
            </p:cNvSpPr>
            <p:nvPr/>
          </p:nvSpPr>
          <p:spPr bwMode="auto">
            <a:xfrm>
              <a:off x="5497174" y="302467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0" name="Oval 691">
              <a:extLst>
                <a:ext uri="{FF2B5EF4-FFF2-40B4-BE49-F238E27FC236}">
                  <a16:creationId xmlns:a16="http://schemas.microsoft.com/office/drawing/2014/main" id="{81684CEC-7255-4B1A-BA17-DF403140A002}"/>
                </a:ext>
              </a:extLst>
            </p:cNvPr>
            <p:cNvSpPr>
              <a:spLocks noChangeArrowheads="1"/>
            </p:cNvSpPr>
            <p:nvPr/>
          </p:nvSpPr>
          <p:spPr bwMode="auto">
            <a:xfrm>
              <a:off x="5579864"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1" name="Oval 692">
              <a:extLst>
                <a:ext uri="{FF2B5EF4-FFF2-40B4-BE49-F238E27FC236}">
                  <a16:creationId xmlns:a16="http://schemas.microsoft.com/office/drawing/2014/main" id="{2070EA7A-877A-4B6A-BAAC-43597C92BD91}"/>
                </a:ext>
              </a:extLst>
            </p:cNvPr>
            <p:cNvSpPr>
              <a:spLocks noChangeArrowheads="1"/>
            </p:cNvSpPr>
            <p:nvPr/>
          </p:nvSpPr>
          <p:spPr bwMode="auto">
            <a:xfrm>
              <a:off x="5661558"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2" name="Oval 693">
              <a:extLst>
                <a:ext uri="{FF2B5EF4-FFF2-40B4-BE49-F238E27FC236}">
                  <a16:creationId xmlns:a16="http://schemas.microsoft.com/office/drawing/2014/main" id="{197F5136-4D18-483D-BF98-34EE5E60DF83}"/>
                </a:ext>
              </a:extLst>
            </p:cNvPr>
            <p:cNvSpPr>
              <a:spLocks noChangeArrowheads="1"/>
            </p:cNvSpPr>
            <p:nvPr/>
          </p:nvSpPr>
          <p:spPr bwMode="auto">
            <a:xfrm>
              <a:off x="5744248"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3" name="Oval 694">
              <a:extLst>
                <a:ext uri="{FF2B5EF4-FFF2-40B4-BE49-F238E27FC236}">
                  <a16:creationId xmlns:a16="http://schemas.microsoft.com/office/drawing/2014/main" id="{C04F9750-0241-4180-9916-543C26B638B1}"/>
                </a:ext>
              </a:extLst>
            </p:cNvPr>
            <p:cNvSpPr>
              <a:spLocks noChangeArrowheads="1"/>
            </p:cNvSpPr>
            <p:nvPr/>
          </p:nvSpPr>
          <p:spPr bwMode="auto">
            <a:xfrm>
              <a:off x="5248107"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4" name="Oval 695">
              <a:extLst>
                <a:ext uri="{FF2B5EF4-FFF2-40B4-BE49-F238E27FC236}">
                  <a16:creationId xmlns:a16="http://schemas.microsoft.com/office/drawing/2014/main" id="{C4F9F0E6-21E3-4B52-A1B3-F431DCFBA39E}"/>
                </a:ext>
              </a:extLst>
            </p:cNvPr>
            <p:cNvSpPr>
              <a:spLocks noChangeArrowheads="1"/>
            </p:cNvSpPr>
            <p:nvPr/>
          </p:nvSpPr>
          <p:spPr bwMode="auto">
            <a:xfrm>
              <a:off x="5329801"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5" name="Oval 696">
              <a:extLst>
                <a:ext uri="{FF2B5EF4-FFF2-40B4-BE49-F238E27FC236}">
                  <a16:creationId xmlns:a16="http://schemas.microsoft.com/office/drawing/2014/main" id="{A48CA62B-771D-4FDC-B794-91847A45BB0C}"/>
                </a:ext>
              </a:extLst>
            </p:cNvPr>
            <p:cNvSpPr>
              <a:spLocks noChangeArrowheads="1"/>
            </p:cNvSpPr>
            <p:nvPr/>
          </p:nvSpPr>
          <p:spPr bwMode="auto">
            <a:xfrm>
              <a:off x="5414484" y="311124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6" name="Oval 697">
              <a:extLst>
                <a:ext uri="{FF2B5EF4-FFF2-40B4-BE49-F238E27FC236}">
                  <a16:creationId xmlns:a16="http://schemas.microsoft.com/office/drawing/2014/main" id="{C13876CF-134C-4278-841B-D6CE72E2AFF2}"/>
                </a:ext>
              </a:extLst>
            </p:cNvPr>
            <p:cNvSpPr>
              <a:spLocks noChangeArrowheads="1"/>
            </p:cNvSpPr>
            <p:nvPr/>
          </p:nvSpPr>
          <p:spPr bwMode="auto">
            <a:xfrm>
              <a:off x="5497174" y="311124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7" name="Oval 698">
              <a:extLst>
                <a:ext uri="{FF2B5EF4-FFF2-40B4-BE49-F238E27FC236}">
                  <a16:creationId xmlns:a16="http://schemas.microsoft.com/office/drawing/2014/main" id="{8B8E7D05-CEDE-4180-A27D-39024611BE57}"/>
                </a:ext>
              </a:extLst>
            </p:cNvPr>
            <p:cNvSpPr>
              <a:spLocks noChangeArrowheads="1"/>
            </p:cNvSpPr>
            <p:nvPr/>
          </p:nvSpPr>
          <p:spPr bwMode="auto">
            <a:xfrm>
              <a:off x="5579864"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8" name="Oval 699">
              <a:extLst>
                <a:ext uri="{FF2B5EF4-FFF2-40B4-BE49-F238E27FC236}">
                  <a16:creationId xmlns:a16="http://schemas.microsoft.com/office/drawing/2014/main" id="{4A64965A-218C-4A83-93D3-C1284B2B0019}"/>
                </a:ext>
              </a:extLst>
            </p:cNvPr>
            <p:cNvSpPr>
              <a:spLocks noChangeArrowheads="1"/>
            </p:cNvSpPr>
            <p:nvPr/>
          </p:nvSpPr>
          <p:spPr bwMode="auto">
            <a:xfrm>
              <a:off x="5661558"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09" name="Oval 700">
              <a:extLst>
                <a:ext uri="{FF2B5EF4-FFF2-40B4-BE49-F238E27FC236}">
                  <a16:creationId xmlns:a16="http://schemas.microsoft.com/office/drawing/2014/main" id="{BC83AD82-A31F-4343-894F-95BAF665311F}"/>
                </a:ext>
              </a:extLst>
            </p:cNvPr>
            <p:cNvSpPr>
              <a:spLocks noChangeArrowheads="1"/>
            </p:cNvSpPr>
            <p:nvPr/>
          </p:nvSpPr>
          <p:spPr bwMode="auto">
            <a:xfrm>
              <a:off x="5744248"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0" name="Oval 701">
              <a:extLst>
                <a:ext uri="{FF2B5EF4-FFF2-40B4-BE49-F238E27FC236}">
                  <a16:creationId xmlns:a16="http://schemas.microsoft.com/office/drawing/2014/main" id="{008C7572-C8A6-4C14-93BF-F8BFBC2BC107}"/>
                </a:ext>
              </a:extLst>
            </p:cNvPr>
            <p:cNvSpPr>
              <a:spLocks noChangeArrowheads="1"/>
            </p:cNvSpPr>
            <p:nvPr/>
          </p:nvSpPr>
          <p:spPr bwMode="auto">
            <a:xfrm>
              <a:off x="5826939"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1" name="Oval 702">
              <a:extLst>
                <a:ext uri="{FF2B5EF4-FFF2-40B4-BE49-F238E27FC236}">
                  <a16:creationId xmlns:a16="http://schemas.microsoft.com/office/drawing/2014/main" id="{0DF13C08-AD20-4D7E-AF43-FBB466BF5487}"/>
                </a:ext>
              </a:extLst>
            </p:cNvPr>
            <p:cNvSpPr>
              <a:spLocks noChangeArrowheads="1"/>
            </p:cNvSpPr>
            <p:nvPr/>
          </p:nvSpPr>
          <p:spPr bwMode="auto">
            <a:xfrm>
              <a:off x="5909628"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2" name="Oval 703">
              <a:extLst>
                <a:ext uri="{FF2B5EF4-FFF2-40B4-BE49-F238E27FC236}">
                  <a16:creationId xmlns:a16="http://schemas.microsoft.com/office/drawing/2014/main" id="{3F5F2058-7D98-4738-B56D-7C7014479DB8}"/>
                </a:ext>
              </a:extLst>
            </p:cNvPr>
            <p:cNvSpPr>
              <a:spLocks noChangeArrowheads="1"/>
            </p:cNvSpPr>
            <p:nvPr/>
          </p:nvSpPr>
          <p:spPr bwMode="auto">
            <a:xfrm>
              <a:off x="5991323"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3" name="Oval 704">
              <a:extLst>
                <a:ext uri="{FF2B5EF4-FFF2-40B4-BE49-F238E27FC236}">
                  <a16:creationId xmlns:a16="http://schemas.microsoft.com/office/drawing/2014/main" id="{0623F84C-2B92-4ED0-9189-1B164B4EB6C7}"/>
                </a:ext>
              </a:extLst>
            </p:cNvPr>
            <p:cNvSpPr>
              <a:spLocks noChangeArrowheads="1"/>
            </p:cNvSpPr>
            <p:nvPr/>
          </p:nvSpPr>
          <p:spPr bwMode="auto">
            <a:xfrm>
              <a:off x="6076006" y="267523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4" name="Oval 705">
              <a:extLst>
                <a:ext uri="{FF2B5EF4-FFF2-40B4-BE49-F238E27FC236}">
                  <a16:creationId xmlns:a16="http://schemas.microsoft.com/office/drawing/2014/main" id="{81AE2507-4186-47B7-A37C-973341CB26FE}"/>
                </a:ext>
              </a:extLst>
            </p:cNvPr>
            <p:cNvSpPr>
              <a:spLocks noChangeArrowheads="1"/>
            </p:cNvSpPr>
            <p:nvPr/>
          </p:nvSpPr>
          <p:spPr bwMode="auto">
            <a:xfrm>
              <a:off x="6158696" y="26752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5" name="Oval 706">
              <a:extLst>
                <a:ext uri="{FF2B5EF4-FFF2-40B4-BE49-F238E27FC236}">
                  <a16:creationId xmlns:a16="http://schemas.microsoft.com/office/drawing/2014/main" id="{CB5E8672-CC54-49CE-863D-2876CF51BF13}"/>
                </a:ext>
              </a:extLst>
            </p:cNvPr>
            <p:cNvSpPr>
              <a:spLocks noChangeArrowheads="1"/>
            </p:cNvSpPr>
            <p:nvPr/>
          </p:nvSpPr>
          <p:spPr bwMode="auto">
            <a:xfrm>
              <a:off x="6241386"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6" name="Oval 707">
              <a:extLst>
                <a:ext uri="{FF2B5EF4-FFF2-40B4-BE49-F238E27FC236}">
                  <a16:creationId xmlns:a16="http://schemas.microsoft.com/office/drawing/2014/main" id="{1F79D47C-68CE-4E31-BC70-154F1B45ECDC}"/>
                </a:ext>
              </a:extLst>
            </p:cNvPr>
            <p:cNvSpPr>
              <a:spLocks noChangeArrowheads="1"/>
            </p:cNvSpPr>
            <p:nvPr/>
          </p:nvSpPr>
          <p:spPr bwMode="auto">
            <a:xfrm>
              <a:off x="6323080"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7" name="Oval 708">
              <a:extLst>
                <a:ext uri="{FF2B5EF4-FFF2-40B4-BE49-F238E27FC236}">
                  <a16:creationId xmlns:a16="http://schemas.microsoft.com/office/drawing/2014/main" id="{04129427-48C2-4800-89E4-5A8494BF66FA}"/>
                </a:ext>
              </a:extLst>
            </p:cNvPr>
            <p:cNvSpPr>
              <a:spLocks noChangeArrowheads="1"/>
            </p:cNvSpPr>
            <p:nvPr/>
          </p:nvSpPr>
          <p:spPr bwMode="auto">
            <a:xfrm>
              <a:off x="6405770"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8" name="Oval 709">
              <a:extLst>
                <a:ext uri="{FF2B5EF4-FFF2-40B4-BE49-F238E27FC236}">
                  <a16:creationId xmlns:a16="http://schemas.microsoft.com/office/drawing/2014/main" id="{9F054ECD-E189-498F-B2F9-E56989841C99}"/>
                </a:ext>
              </a:extLst>
            </p:cNvPr>
            <p:cNvSpPr>
              <a:spLocks noChangeArrowheads="1"/>
            </p:cNvSpPr>
            <p:nvPr/>
          </p:nvSpPr>
          <p:spPr bwMode="auto">
            <a:xfrm>
              <a:off x="6488460"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19" name="Oval 710">
              <a:extLst>
                <a:ext uri="{FF2B5EF4-FFF2-40B4-BE49-F238E27FC236}">
                  <a16:creationId xmlns:a16="http://schemas.microsoft.com/office/drawing/2014/main" id="{070F5627-F5A9-4355-A2F7-791DB213D368}"/>
                </a:ext>
              </a:extLst>
            </p:cNvPr>
            <p:cNvSpPr>
              <a:spLocks noChangeArrowheads="1"/>
            </p:cNvSpPr>
            <p:nvPr/>
          </p:nvSpPr>
          <p:spPr bwMode="auto">
            <a:xfrm>
              <a:off x="6570154"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0" name="Oval 711">
              <a:extLst>
                <a:ext uri="{FF2B5EF4-FFF2-40B4-BE49-F238E27FC236}">
                  <a16:creationId xmlns:a16="http://schemas.microsoft.com/office/drawing/2014/main" id="{C44D28D6-9E98-4C37-8C64-04AC53DCA817}"/>
                </a:ext>
              </a:extLst>
            </p:cNvPr>
            <p:cNvSpPr>
              <a:spLocks noChangeArrowheads="1"/>
            </p:cNvSpPr>
            <p:nvPr/>
          </p:nvSpPr>
          <p:spPr bwMode="auto">
            <a:xfrm>
              <a:off x="6654837" y="267523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1" name="Oval 712">
              <a:extLst>
                <a:ext uri="{FF2B5EF4-FFF2-40B4-BE49-F238E27FC236}">
                  <a16:creationId xmlns:a16="http://schemas.microsoft.com/office/drawing/2014/main" id="{8FDB1D04-EEB2-4FD8-A25E-51AA63C7A210}"/>
                </a:ext>
              </a:extLst>
            </p:cNvPr>
            <p:cNvSpPr>
              <a:spLocks noChangeArrowheads="1"/>
            </p:cNvSpPr>
            <p:nvPr/>
          </p:nvSpPr>
          <p:spPr bwMode="auto">
            <a:xfrm>
              <a:off x="6737527" y="26752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2" name="Oval 713">
              <a:extLst>
                <a:ext uri="{FF2B5EF4-FFF2-40B4-BE49-F238E27FC236}">
                  <a16:creationId xmlns:a16="http://schemas.microsoft.com/office/drawing/2014/main" id="{268B0512-4EF8-4CA7-97DB-245A9C7C1E1C}"/>
                </a:ext>
              </a:extLst>
            </p:cNvPr>
            <p:cNvSpPr>
              <a:spLocks noChangeArrowheads="1"/>
            </p:cNvSpPr>
            <p:nvPr/>
          </p:nvSpPr>
          <p:spPr bwMode="auto">
            <a:xfrm>
              <a:off x="5826939"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3" name="Oval 714">
              <a:extLst>
                <a:ext uri="{FF2B5EF4-FFF2-40B4-BE49-F238E27FC236}">
                  <a16:creationId xmlns:a16="http://schemas.microsoft.com/office/drawing/2014/main" id="{C331C8ED-8FDF-4AFB-B295-C115D35C09AF}"/>
                </a:ext>
              </a:extLst>
            </p:cNvPr>
            <p:cNvSpPr>
              <a:spLocks noChangeArrowheads="1"/>
            </p:cNvSpPr>
            <p:nvPr/>
          </p:nvSpPr>
          <p:spPr bwMode="auto">
            <a:xfrm>
              <a:off x="5909628"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4" name="Oval 715">
              <a:extLst>
                <a:ext uri="{FF2B5EF4-FFF2-40B4-BE49-F238E27FC236}">
                  <a16:creationId xmlns:a16="http://schemas.microsoft.com/office/drawing/2014/main" id="{DD81AD60-9794-4126-A9CE-51AC9E78551F}"/>
                </a:ext>
              </a:extLst>
            </p:cNvPr>
            <p:cNvSpPr>
              <a:spLocks noChangeArrowheads="1"/>
            </p:cNvSpPr>
            <p:nvPr/>
          </p:nvSpPr>
          <p:spPr bwMode="auto">
            <a:xfrm>
              <a:off x="5991323"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5" name="Oval 716">
              <a:extLst>
                <a:ext uri="{FF2B5EF4-FFF2-40B4-BE49-F238E27FC236}">
                  <a16:creationId xmlns:a16="http://schemas.microsoft.com/office/drawing/2014/main" id="{01D1D771-13E9-43CF-A524-81BCDA724250}"/>
                </a:ext>
              </a:extLst>
            </p:cNvPr>
            <p:cNvSpPr>
              <a:spLocks noChangeArrowheads="1"/>
            </p:cNvSpPr>
            <p:nvPr/>
          </p:nvSpPr>
          <p:spPr bwMode="auto">
            <a:xfrm>
              <a:off x="6076006" y="276285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6" name="Oval 717">
              <a:extLst>
                <a:ext uri="{FF2B5EF4-FFF2-40B4-BE49-F238E27FC236}">
                  <a16:creationId xmlns:a16="http://schemas.microsoft.com/office/drawing/2014/main" id="{21F56854-371D-4D1D-9FF5-3BEEB5EA0E16}"/>
                </a:ext>
              </a:extLst>
            </p:cNvPr>
            <p:cNvSpPr>
              <a:spLocks noChangeArrowheads="1"/>
            </p:cNvSpPr>
            <p:nvPr/>
          </p:nvSpPr>
          <p:spPr bwMode="auto">
            <a:xfrm>
              <a:off x="6158696" y="276285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7" name="Oval 718">
              <a:extLst>
                <a:ext uri="{FF2B5EF4-FFF2-40B4-BE49-F238E27FC236}">
                  <a16:creationId xmlns:a16="http://schemas.microsoft.com/office/drawing/2014/main" id="{C6B70DBF-10C1-48D9-A15C-FCB184898347}"/>
                </a:ext>
              </a:extLst>
            </p:cNvPr>
            <p:cNvSpPr>
              <a:spLocks noChangeArrowheads="1"/>
            </p:cNvSpPr>
            <p:nvPr/>
          </p:nvSpPr>
          <p:spPr bwMode="auto">
            <a:xfrm>
              <a:off x="6241386"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8" name="Oval 719">
              <a:extLst>
                <a:ext uri="{FF2B5EF4-FFF2-40B4-BE49-F238E27FC236}">
                  <a16:creationId xmlns:a16="http://schemas.microsoft.com/office/drawing/2014/main" id="{67D10730-092D-4AEF-BB88-B75D1C0C4283}"/>
                </a:ext>
              </a:extLst>
            </p:cNvPr>
            <p:cNvSpPr>
              <a:spLocks noChangeArrowheads="1"/>
            </p:cNvSpPr>
            <p:nvPr/>
          </p:nvSpPr>
          <p:spPr bwMode="auto">
            <a:xfrm>
              <a:off x="6323080"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29" name="Oval 720">
              <a:extLst>
                <a:ext uri="{FF2B5EF4-FFF2-40B4-BE49-F238E27FC236}">
                  <a16:creationId xmlns:a16="http://schemas.microsoft.com/office/drawing/2014/main" id="{37834FDA-E47B-4616-A80F-D709926D3FCD}"/>
                </a:ext>
              </a:extLst>
            </p:cNvPr>
            <p:cNvSpPr>
              <a:spLocks noChangeArrowheads="1"/>
            </p:cNvSpPr>
            <p:nvPr/>
          </p:nvSpPr>
          <p:spPr bwMode="auto">
            <a:xfrm>
              <a:off x="6405770"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0" name="Oval 721">
              <a:extLst>
                <a:ext uri="{FF2B5EF4-FFF2-40B4-BE49-F238E27FC236}">
                  <a16:creationId xmlns:a16="http://schemas.microsoft.com/office/drawing/2014/main" id="{0222C517-48AD-4A56-90BB-3632737D97E4}"/>
                </a:ext>
              </a:extLst>
            </p:cNvPr>
            <p:cNvSpPr>
              <a:spLocks noChangeArrowheads="1"/>
            </p:cNvSpPr>
            <p:nvPr/>
          </p:nvSpPr>
          <p:spPr bwMode="auto">
            <a:xfrm>
              <a:off x="6488460"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1" name="Oval 722">
              <a:extLst>
                <a:ext uri="{FF2B5EF4-FFF2-40B4-BE49-F238E27FC236}">
                  <a16:creationId xmlns:a16="http://schemas.microsoft.com/office/drawing/2014/main" id="{B886A92D-AAB2-4F55-A0F4-C4DFD38B6445}"/>
                </a:ext>
              </a:extLst>
            </p:cNvPr>
            <p:cNvSpPr>
              <a:spLocks noChangeArrowheads="1"/>
            </p:cNvSpPr>
            <p:nvPr/>
          </p:nvSpPr>
          <p:spPr bwMode="auto">
            <a:xfrm>
              <a:off x="6570154"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2" name="Oval 723">
              <a:extLst>
                <a:ext uri="{FF2B5EF4-FFF2-40B4-BE49-F238E27FC236}">
                  <a16:creationId xmlns:a16="http://schemas.microsoft.com/office/drawing/2014/main" id="{A89F30DA-5551-430B-9371-FD1898C714C1}"/>
                </a:ext>
              </a:extLst>
            </p:cNvPr>
            <p:cNvSpPr>
              <a:spLocks noChangeArrowheads="1"/>
            </p:cNvSpPr>
            <p:nvPr/>
          </p:nvSpPr>
          <p:spPr bwMode="auto">
            <a:xfrm>
              <a:off x="6654837" y="276285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3" name="Oval 724">
              <a:extLst>
                <a:ext uri="{FF2B5EF4-FFF2-40B4-BE49-F238E27FC236}">
                  <a16:creationId xmlns:a16="http://schemas.microsoft.com/office/drawing/2014/main" id="{6F493BA7-BCBE-4511-B89B-00B8969822B7}"/>
                </a:ext>
              </a:extLst>
            </p:cNvPr>
            <p:cNvSpPr>
              <a:spLocks noChangeArrowheads="1"/>
            </p:cNvSpPr>
            <p:nvPr/>
          </p:nvSpPr>
          <p:spPr bwMode="auto">
            <a:xfrm>
              <a:off x="5826939"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4" name="Oval 725">
              <a:extLst>
                <a:ext uri="{FF2B5EF4-FFF2-40B4-BE49-F238E27FC236}">
                  <a16:creationId xmlns:a16="http://schemas.microsoft.com/office/drawing/2014/main" id="{BE17E082-479E-4B36-9D50-C714336226DE}"/>
                </a:ext>
              </a:extLst>
            </p:cNvPr>
            <p:cNvSpPr>
              <a:spLocks noChangeArrowheads="1"/>
            </p:cNvSpPr>
            <p:nvPr/>
          </p:nvSpPr>
          <p:spPr bwMode="auto">
            <a:xfrm>
              <a:off x="5909628" y="28494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5" name="Oval 726">
              <a:extLst>
                <a:ext uri="{FF2B5EF4-FFF2-40B4-BE49-F238E27FC236}">
                  <a16:creationId xmlns:a16="http://schemas.microsoft.com/office/drawing/2014/main" id="{1980AC42-4417-43E1-BB0A-8E6D8CBBF78D}"/>
                </a:ext>
              </a:extLst>
            </p:cNvPr>
            <p:cNvSpPr>
              <a:spLocks noChangeArrowheads="1"/>
            </p:cNvSpPr>
            <p:nvPr/>
          </p:nvSpPr>
          <p:spPr bwMode="auto">
            <a:xfrm>
              <a:off x="5991323"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6" name="Oval 727">
              <a:extLst>
                <a:ext uri="{FF2B5EF4-FFF2-40B4-BE49-F238E27FC236}">
                  <a16:creationId xmlns:a16="http://schemas.microsoft.com/office/drawing/2014/main" id="{BA486811-8995-4A60-A67E-483AF39AA848}"/>
                </a:ext>
              </a:extLst>
            </p:cNvPr>
            <p:cNvSpPr>
              <a:spLocks noChangeArrowheads="1"/>
            </p:cNvSpPr>
            <p:nvPr/>
          </p:nvSpPr>
          <p:spPr bwMode="auto">
            <a:xfrm>
              <a:off x="6076006" y="284942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7" name="Oval 728">
              <a:extLst>
                <a:ext uri="{FF2B5EF4-FFF2-40B4-BE49-F238E27FC236}">
                  <a16:creationId xmlns:a16="http://schemas.microsoft.com/office/drawing/2014/main" id="{B83DCA00-5A96-433B-AF6D-E11452F08B5E}"/>
                </a:ext>
              </a:extLst>
            </p:cNvPr>
            <p:cNvSpPr>
              <a:spLocks noChangeArrowheads="1"/>
            </p:cNvSpPr>
            <p:nvPr/>
          </p:nvSpPr>
          <p:spPr bwMode="auto">
            <a:xfrm>
              <a:off x="6158696" y="2849426"/>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8" name="Oval 729">
              <a:extLst>
                <a:ext uri="{FF2B5EF4-FFF2-40B4-BE49-F238E27FC236}">
                  <a16:creationId xmlns:a16="http://schemas.microsoft.com/office/drawing/2014/main" id="{BDCAF834-2555-4C7E-9E17-514795E4DC70}"/>
                </a:ext>
              </a:extLst>
            </p:cNvPr>
            <p:cNvSpPr>
              <a:spLocks noChangeArrowheads="1"/>
            </p:cNvSpPr>
            <p:nvPr/>
          </p:nvSpPr>
          <p:spPr bwMode="auto">
            <a:xfrm>
              <a:off x="6241386" y="28494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39" name="Oval 730">
              <a:extLst>
                <a:ext uri="{FF2B5EF4-FFF2-40B4-BE49-F238E27FC236}">
                  <a16:creationId xmlns:a16="http://schemas.microsoft.com/office/drawing/2014/main" id="{BEEAFD22-D4E4-4E49-81DA-AAFD29E27A2E}"/>
                </a:ext>
              </a:extLst>
            </p:cNvPr>
            <p:cNvSpPr>
              <a:spLocks noChangeArrowheads="1"/>
            </p:cNvSpPr>
            <p:nvPr/>
          </p:nvSpPr>
          <p:spPr bwMode="auto">
            <a:xfrm>
              <a:off x="6323080"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0" name="Oval 731">
              <a:extLst>
                <a:ext uri="{FF2B5EF4-FFF2-40B4-BE49-F238E27FC236}">
                  <a16:creationId xmlns:a16="http://schemas.microsoft.com/office/drawing/2014/main" id="{3581061C-6398-4788-ACC6-AA451B2438BE}"/>
                </a:ext>
              </a:extLst>
            </p:cNvPr>
            <p:cNvSpPr>
              <a:spLocks noChangeArrowheads="1"/>
            </p:cNvSpPr>
            <p:nvPr/>
          </p:nvSpPr>
          <p:spPr bwMode="auto">
            <a:xfrm>
              <a:off x="6405770"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1" name="Oval 732">
              <a:extLst>
                <a:ext uri="{FF2B5EF4-FFF2-40B4-BE49-F238E27FC236}">
                  <a16:creationId xmlns:a16="http://schemas.microsoft.com/office/drawing/2014/main" id="{67744317-D7B2-474E-9B2A-E924E08ADEE4}"/>
                </a:ext>
              </a:extLst>
            </p:cNvPr>
            <p:cNvSpPr>
              <a:spLocks noChangeArrowheads="1"/>
            </p:cNvSpPr>
            <p:nvPr/>
          </p:nvSpPr>
          <p:spPr bwMode="auto">
            <a:xfrm>
              <a:off x="6570154"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2" name="Oval 733">
              <a:extLst>
                <a:ext uri="{FF2B5EF4-FFF2-40B4-BE49-F238E27FC236}">
                  <a16:creationId xmlns:a16="http://schemas.microsoft.com/office/drawing/2014/main" id="{16907CAD-F430-4B5E-A957-2B1B6ABC3B7B}"/>
                </a:ext>
              </a:extLst>
            </p:cNvPr>
            <p:cNvSpPr>
              <a:spLocks noChangeArrowheads="1"/>
            </p:cNvSpPr>
            <p:nvPr/>
          </p:nvSpPr>
          <p:spPr bwMode="auto">
            <a:xfrm>
              <a:off x="5826939"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3" name="Oval 734">
              <a:extLst>
                <a:ext uri="{FF2B5EF4-FFF2-40B4-BE49-F238E27FC236}">
                  <a16:creationId xmlns:a16="http://schemas.microsoft.com/office/drawing/2014/main" id="{09EDD759-D1EA-45EA-9E46-C62E70863D78}"/>
                </a:ext>
              </a:extLst>
            </p:cNvPr>
            <p:cNvSpPr>
              <a:spLocks noChangeArrowheads="1"/>
            </p:cNvSpPr>
            <p:nvPr/>
          </p:nvSpPr>
          <p:spPr bwMode="auto">
            <a:xfrm>
              <a:off x="5909628" y="293705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4" name="Oval 735">
              <a:extLst>
                <a:ext uri="{FF2B5EF4-FFF2-40B4-BE49-F238E27FC236}">
                  <a16:creationId xmlns:a16="http://schemas.microsoft.com/office/drawing/2014/main" id="{C3ECB27A-C6B5-4A10-A801-839123967BBE}"/>
                </a:ext>
              </a:extLst>
            </p:cNvPr>
            <p:cNvSpPr>
              <a:spLocks noChangeArrowheads="1"/>
            </p:cNvSpPr>
            <p:nvPr/>
          </p:nvSpPr>
          <p:spPr bwMode="auto">
            <a:xfrm>
              <a:off x="5991323"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5" name="Oval 736">
              <a:extLst>
                <a:ext uri="{FF2B5EF4-FFF2-40B4-BE49-F238E27FC236}">
                  <a16:creationId xmlns:a16="http://schemas.microsoft.com/office/drawing/2014/main" id="{B81941D7-5808-4BB7-8986-3302EB0255DC}"/>
                </a:ext>
              </a:extLst>
            </p:cNvPr>
            <p:cNvSpPr>
              <a:spLocks noChangeArrowheads="1"/>
            </p:cNvSpPr>
            <p:nvPr/>
          </p:nvSpPr>
          <p:spPr bwMode="auto">
            <a:xfrm>
              <a:off x="6076006" y="2937052"/>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6" name="Oval 737">
              <a:extLst>
                <a:ext uri="{FF2B5EF4-FFF2-40B4-BE49-F238E27FC236}">
                  <a16:creationId xmlns:a16="http://schemas.microsoft.com/office/drawing/2014/main" id="{AE76FF7D-7515-468E-9CC6-AB37D19797D6}"/>
                </a:ext>
              </a:extLst>
            </p:cNvPr>
            <p:cNvSpPr>
              <a:spLocks noChangeArrowheads="1"/>
            </p:cNvSpPr>
            <p:nvPr/>
          </p:nvSpPr>
          <p:spPr bwMode="auto">
            <a:xfrm>
              <a:off x="6158696" y="293705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7" name="Oval 738">
              <a:extLst>
                <a:ext uri="{FF2B5EF4-FFF2-40B4-BE49-F238E27FC236}">
                  <a16:creationId xmlns:a16="http://schemas.microsoft.com/office/drawing/2014/main" id="{CC90FF87-C038-4123-AA49-8A1CF38555E4}"/>
                </a:ext>
              </a:extLst>
            </p:cNvPr>
            <p:cNvSpPr>
              <a:spLocks noChangeArrowheads="1"/>
            </p:cNvSpPr>
            <p:nvPr/>
          </p:nvSpPr>
          <p:spPr bwMode="auto">
            <a:xfrm>
              <a:off x="6241386" y="293705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8" name="Oval 739">
              <a:extLst>
                <a:ext uri="{FF2B5EF4-FFF2-40B4-BE49-F238E27FC236}">
                  <a16:creationId xmlns:a16="http://schemas.microsoft.com/office/drawing/2014/main" id="{B35026C9-72E0-4D74-BEFC-381E1A1B6394}"/>
                </a:ext>
              </a:extLst>
            </p:cNvPr>
            <p:cNvSpPr>
              <a:spLocks noChangeArrowheads="1"/>
            </p:cNvSpPr>
            <p:nvPr/>
          </p:nvSpPr>
          <p:spPr bwMode="auto">
            <a:xfrm>
              <a:off x="6323080"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49" name="Oval 740">
              <a:extLst>
                <a:ext uri="{FF2B5EF4-FFF2-40B4-BE49-F238E27FC236}">
                  <a16:creationId xmlns:a16="http://schemas.microsoft.com/office/drawing/2014/main" id="{8EACD495-A2DA-4029-B4C8-019DE5DE6E95}"/>
                </a:ext>
              </a:extLst>
            </p:cNvPr>
            <p:cNvSpPr>
              <a:spLocks noChangeArrowheads="1"/>
            </p:cNvSpPr>
            <p:nvPr/>
          </p:nvSpPr>
          <p:spPr bwMode="auto">
            <a:xfrm>
              <a:off x="6405770" y="293705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0" name="Oval 741">
              <a:extLst>
                <a:ext uri="{FF2B5EF4-FFF2-40B4-BE49-F238E27FC236}">
                  <a16:creationId xmlns:a16="http://schemas.microsoft.com/office/drawing/2014/main" id="{DB40D39B-AFF6-453C-B8B5-99CB261130EF}"/>
                </a:ext>
              </a:extLst>
            </p:cNvPr>
            <p:cNvSpPr>
              <a:spLocks noChangeArrowheads="1"/>
            </p:cNvSpPr>
            <p:nvPr/>
          </p:nvSpPr>
          <p:spPr bwMode="auto">
            <a:xfrm>
              <a:off x="5826939"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1" name="Oval 742">
              <a:extLst>
                <a:ext uri="{FF2B5EF4-FFF2-40B4-BE49-F238E27FC236}">
                  <a16:creationId xmlns:a16="http://schemas.microsoft.com/office/drawing/2014/main" id="{B038AF29-2B32-4004-B993-4071D6013AB8}"/>
                </a:ext>
              </a:extLst>
            </p:cNvPr>
            <p:cNvSpPr>
              <a:spLocks noChangeArrowheads="1"/>
            </p:cNvSpPr>
            <p:nvPr/>
          </p:nvSpPr>
          <p:spPr bwMode="auto">
            <a:xfrm>
              <a:off x="5909628" y="302467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2" name="Oval 743">
              <a:extLst>
                <a:ext uri="{FF2B5EF4-FFF2-40B4-BE49-F238E27FC236}">
                  <a16:creationId xmlns:a16="http://schemas.microsoft.com/office/drawing/2014/main" id="{DABFF5B4-9D10-4B38-AB8C-A32311BD1B71}"/>
                </a:ext>
              </a:extLst>
            </p:cNvPr>
            <p:cNvSpPr>
              <a:spLocks noChangeArrowheads="1"/>
            </p:cNvSpPr>
            <p:nvPr/>
          </p:nvSpPr>
          <p:spPr bwMode="auto">
            <a:xfrm>
              <a:off x="5991323"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3" name="Oval 744">
              <a:extLst>
                <a:ext uri="{FF2B5EF4-FFF2-40B4-BE49-F238E27FC236}">
                  <a16:creationId xmlns:a16="http://schemas.microsoft.com/office/drawing/2014/main" id="{0D0881B5-8D35-4051-BE33-ABD37F826361}"/>
                </a:ext>
              </a:extLst>
            </p:cNvPr>
            <p:cNvSpPr>
              <a:spLocks noChangeArrowheads="1"/>
            </p:cNvSpPr>
            <p:nvPr/>
          </p:nvSpPr>
          <p:spPr bwMode="auto">
            <a:xfrm>
              <a:off x="6076006" y="302467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4" name="Oval 745">
              <a:extLst>
                <a:ext uri="{FF2B5EF4-FFF2-40B4-BE49-F238E27FC236}">
                  <a16:creationId xmlns:a16="http://schemas.microsoft.com/office/drawing/2014/main" id="{A73CCFC8-D0A0-441F-9DE4-39E4C731B5A3}"/>
                </a:ext>
              </a:extLst>
            </p:cNvPr>
            <p:cNvSpPr>
              <a:spLocks noChangeArrowheads="1"/>
            </p:cNvSpPr>
            <p:nvPr/>
          </p:nvSpPr>
          <p:spPr bwMode="auto">
            <a:xfrm>
              <a:off x="6158696" y="302467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5" name="Oval 746">
              <a:extLst>
                <a:ext uri="{FF2B5EF4-FFF2-40B4-BE49-F238E27FC236}">
                  <a16:creationId xmlns:a16="http://schemas.microsoft.com/office/drawing/2014/main" id="{C30547EB-5FFD-4A33-8808-D7D63B6EAF6D}"/>
                </a:ext>
              </a:extLst>
            </p:cNvPr>
            <p:cNvSpPr>
              <a:spLocks noChangeArrowheads="1"/>
            </p:cNvSpPr>
            <p:nvPr/>
          </p:nvSpPr>
          <p:spPr bwMode="auto">
            <a:xfrm>
              <a:off x="6241386" y="302467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6" name="Oval 747">
              <a:extLst>
                <a:ext uri="{FF2B5EF4-FFF2-40B4-BE49-F238E27FC236}">
                  <a16:creationId xmlns:a16="http://schemas.microsoft.com/office/drawing/2014/main" id="{DFBCB2EB-4D36-4FAB-A10D-2CFD99D71EA0}"/>
                </a:ext>
              </a:extLst>
            </p:cNvPr>
            <p:cNvSpPr>
              <a:spLocks noChangeArrowheads="1"/>
            </p:cNvSpPr>
            <p:nvPr/>
          </p:nvSpPr>
          <p:spPr bwMode="auto">
            <a:xfrm>
              <a:off x="6323080"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7" name="Oval 748">
              <a:extLst>
                <a:ext uri="{FF2B5EF4-FFF2-40B4-BE49-F238E27FC236}">
                  <a16:creationId xmlns:a16="http://schemas.microsoft.com/office/drawing/2014/main" id="{94A3DE41-E19B-4273-86F7-6891A19DD278}"/>
                </a:ext>
              </a:extLst>
            </p:cNvPr>
            <p:cNvSpPr>
              <a:spLocks noChangeArrowheads="1"/>
            </p:cNvSpPr>
            <p:nvPr/>
          </p:nvSpPr>
          <p:spPr bwMode="auto">
            <a:xfrm>
              <a:off x="6405770"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8" name="Oval 749">
              <a:extLst>
                <a:ext uri="{FF2B5EF4-FFF2-40B4-BE49-F238E27FC236}">
                  <a16:creationId xmlns:a16="http://schemas.microsoft.com/office/drawing/2014/main" id="{4F33D849-F22E-4988-9DA9-82D28942ECE9}"/>
                </a:ext>
              </a:extLst>
            </p:cNvPr>
            <p:cNvSpPr>
              <a:spLocks noChangeArrowheads="1"/>
            </p:cNvSpPr>
            <p:nvPr/>
          </p:nvSpPr>
          <p:spPr bwMode="auto">
            <a:xfrm>
              <a:off x="5826939"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59" name="Oval 750">
              <a:extLst>
                <a:ext uri="{FF2B5EF4-FFF2-40B4-BE49-F238E27FC236}">
                  <a16:creationId xmlns:a16="http://schemas.microsoft.com/office/drawing/2014/main" id="{1BD1B31C-B196-4783-8B8A-9A0BEBC82B17}"/>
                </a:ext>
              </a:extLst>
            </p:cNvPr>
            <p:cNvSpPr>
              <a:spLocks noChangeArrowheads="1"/>
            </p:cNvSpPr>
            <p:nvPr/>
          </p:nvSpPr>
          <p:spPr bwMode="auto">
            <a:xfrm>
              <a:off x="5909628" y="311124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0" name="Oval 751">
              <a:extLst>
                <a:ext uri="{FF2B5EF4-FFF2-40B4-BE49-F238E27FC236}">
                  <a16:creationId xmlns:a16="http://schemas.microsoft.com/office/drawing/2014/main" id="{349AF590-7C24-4DD3-AFC1-A862AF4A036C}"/>
                </a:ext>
              </a:extLst>
            </p:cNvPr>
            <p:cNvSpPr>
              <a:spLocks noChangeArrowheads="1"/>
            </p:cNvSpPr>
            <p:nvPr/>
          </p:nvSpPr>
          <p:spPr bwMode="auto">
            <a:xfrm>
              <a:off x="5991323"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1" name="Oval 752">
              <a:extLst>
                <a:ext uri="{FF2B5EF4-FFF2-40B4-BE49-F238E27FC236}">
                  <a16:creationId xmlns:a16="http://schemas.microsoft.com/office/drawing/2014/main" id="{EF93F09B-DC59-4B87-B7E0-25BD8CC73226}"/>
                </a:ext>
              </a:extLst>
            </p:cNvPr>
            <p:cNvSpPr>
              <a:spLocks noChangeArrowheads="1"/>
            </p:cNvSpPr>
            <p:nvPr/>
          </p:nvSpPr>
          <p:spPr bwMode="auto">
            <a:xfrm>
              <a:off x="6076006" y="311124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2" name="Oval 753">
              <a:extLst>
                <a:ext uri="{FF2B5EF4-FFF2-40B4-BE49-F238E27FC236}">
                  <a16:creationId xmlns:a16="http://schemas.microsoft.com/office/drawing/2014/main" id="{09386750-29B1-493B-B990-B527CB249C38}"/>
                </a:ext>
              </a:extLst>
            </p:cNvPr>
            <p:cNvSpPr>
              <a:spLocks noChangeArrowheads="1"/>
            </p:cNvSpPr>
            <p:nvPr/>
          </p:nvSpPr>
          <p:spPr bwMode="auto">
            <a:xfrm>
              <a:off x="6158696" y="3111246"/>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3" name="Oval 754">
              <a:extLst>
                <a:ext uri="{FF2B5EF4-FFF2-40B4-BE49-F238E27FC236}">
                  <a16:creationId xmlns:a16="http://schemas.microsoft.com/office/drawing/2014/main" id="{93D590B8-6763-4EE0-A5F2-3D1283C1AAFC}"/>
                </a:ext>
              </a:extLst>
            </p:cNvPr>
            <p:cNvSpPr>
              <a:spLocks noChangeArrowheads="1"/>
            </p:cNvSpPr>
            <p:nvPr/>
          </p:nvSpPr>
          <p:spPr bwMode="auto">
            <a:xfrm>
              <a:off x="6241386" y="311124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4" name="Oval 755">
              <a:extLst>
                <a:ext uri="{FF2B5EF4-FFF2-40B4-BE49-F238E27FC236}">
                  <a16:creationId xmlns:a16="http://schemas.microsoft.com/office/drawing/2014/main" id="{1AA1F143-EC62-42A4-9609-0CA76078F88D}"/>
                </a:ext>
              </a:extLst>
            </p:cNvPr>
            <p:cNvSpPr>
              <a:spLocks noChangeArrowheads="1"/>
            </p:cNvSpPr>
            <p:nvPr/>
          </p:nvSpPr>
          <p:spPr bwMode="auto">
            <a:xfrm>
              <a:off x="6323080"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5" name="Oval 756">
              <a:extLst>
                <a:ext uri="{FF2B5EF4-FFF2-40B4-BE49-F238E27FC236}">
                  <a16:creationId xmlns:a16="http://schemas.microsoft.com/office/drawing/2014/main" id="{2EB3C9CB-B938-4123-BAD1-18B4131603C8}"/>
                </a:ext>
              </a:extLst>
            </p:cNvPr>
            <p:cNvSpPr>
              <a:spLocks noChangeArrowheads="1"/>
            </p:cNvSpPr>
            <p:nvPr/>
          </p:nvSpPr>
          <p:spPr bwMode="auto">
            <a:xfrm>
              <a:off x="6405770" y="311124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6" name="Oval 757">
              <a:extLst>
                <a:ext uri="{FF2B5EF4-FFF2-40B4-BE49-F238E27FC236}">
                  <a16:creationId xmlns:a16="http://schemas.microsoft.com/office/drawing/2014/main" id="{A90D3E22-A557-4CDE-9551-AAEE393CF104}"/>
                </a:ext>
              </a:extLst>
            </p:cNvPr>
            <p:cNvSpPr>
              <a:spLocks noChangeArrowheads="1"/>
            </p:cNvSpPr>
            <p:nvPr/>
          </p:nvSpPr>
          <p:spPr bwMode="auto">
            <a:xfrm>
              <a:off x="5414484" y="3200983"/>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7" name="Oval 758">
              <a:extLst>
                <a:ext uri="{FF2B5EF4-FFF2-40B4-BE49-F238E27FC236}">
                  <a16:creationId xmlns:a16="http://schemas.microsoft.com/office/drawing/2014/main" id="{F62BD638-DD46-4002-8B29-60C6902DB3BA}"/>
                </a:ext>
              </a:extLst>
            </p:cNvPr>
            <p:cNvSpPr>
              <a:spLocks noChangeArrowheads="1"/>
            </p:cNvSpPr>
            <p:nvPr/>
          </p:nvSpPr>
          <p:spPr bwMode="auto">
            <a:xfrm>
              <a:off x="5497174" y="3200983"/>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8" name="Oval 759">
              <a:extLst>
                <a:ext uri="{FF2B5EF4-FFF2-40B4-BE49-F238E27FC236}">
                  <a16:creationId xmlns:a16="http://schemas.microsoft.com/office/drawing/2014/main" id="{F0E53743-BD32-4D0E-8EA2-6AF1E3C8EE94}"/>
                </a:ext>
              </a:extLst>
            </p:cNvPr>
            <p:cNvSpPr>
              <a:spLocks noChangeArrowheads="1"/>
            </p:cNvSpPr>
            <p:nvPr/>
          </p:nvSpPr>
          <p:spPr bwMode="auto">
            <a:xfrm>
              <a:off x="5579864"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69" name="Oval 760">
              <a:extLst>
                <a:ext uri="{FF2B5EF4-FFF2-40B4-BE49-F238E27FC236}">
                  <a16:creationId xmlns:a16="http://schemas.microsoft.com/office/drawing/2014/main" id="{049912E0-6F9D-4E6B-9427-35F2776EC853}"/>
                </a:ext>
              </a:extLst>
            </p:cNvPr>
            <p:cNvSpPr>
              <a:spLocks noChangeArrowheads="1"/>
            </p:cNvSpPr>
            <p:nvPr/>
          </p:nvSpPr>
          <p:spPr bwMode="auto">
            <a:xfrm>
              <a:off x="5661558"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0" name="Oval 761">
              <a:extLst>
                <a:ext uri="{FF2B5EF4-FFF2-40B4-BE49-F238E27FC236}">
                  <a16:creationId xmlns:a16="http://schemas.microsoft.com/office/drawing/2014/main" id="{F00704A3-35AE-49CB-B4A1-4B3904525BA7}"/>
                </a:ext>
              </a:extLst>
            </p:cNvPr>
            <p:cNvSpPr>
              <a:spLocks noChangeArrowheads="1"/>
            </p:cNvSpPr>
            <p:nvPr/>
          </p:nvSpPr>
          <p:spPr bwMode="auto">
            <a:xfrm>
              <a:off x="5744248"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1" name="Oval 762">
              <a:extLst>
                <a:ext uri="{FF2B5EF4-FFF2-40B4-BE49-F238E27FC236}">
                  <a16:creationId xmlns:a16="http://schemas.microsoft.com/office/drawing/2014/main" id="{95495BD6-583A-43EA-B45B-B4054C7B5549}"/>
                </a:ext>
              </a:extLst>
            </p:cNvPr>
            <p:cNvSpPr>
              <a:spLocks noChangeArrowheads="1"/>
            </p:cNvSpPr>
            <p:nvPr/>
          </p:nvSpPr>
          <p:spPr bwMode="auto">
            <a:xfrm>
              <a:off x="5826939"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2" name="Oval 763">
              <a:extLst>
                <a:ext uri="{FF2B5EF4-FFF2-40B4-BE49-F238E27FC236}">
                  <a16:creationId xmlns:a16="http://schemas.microsoft.com/office/drawing/2014/main" id="{0E833885-1C5F-4ED5-A159-AB9329A86401}"/>
                </a:ext>
              </a:extLst>
            </p:cNvPr>
            <p:cNvSpPr>
              <a:spLocks noChangeArrowheads="1"/>
            </p:cNvSpPr>
            <p:nvPr/>
          </p:nvSpPr>
          <p:spPr bwMode="auto">
            <a:xfrm>
              <a:off x="5909628" y="3200983"/>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3" name="Oval 764">
              <a:extLst>
                <a:ext uri="{FF2B5EF4-FFF2-40B4-BE49-F238E27FC236}">
                  <a16:creationId xmlns:a16="http://schemas.microsoft.com/office/drawing/2014/main" id="{4230BF51-B2B0-46AC-B51F-728718F6D7D3}"/>
                </a:ext>
              </a:extLst>
            </p:cNvPr>
            <p:cNvSpPr>
              <a:spLocks noChangeArrowheads="1"/>
            </p:cNvSpPr>
            <p:nvPr/>
          </p:nvSpPr>
          <p:spPr bwMode="auto">
            <a:xfrm>
              <a:off x="5991323"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4" name="Oval 765">
              <a:extLst>
                <a:ext uri="{FF2B5EF4-FFF2-40B4-BE49-F238E27FC236}">
                  <a16:creationId xmlns:a16="http://schemas.microsoft.com/office/drawing/2014/main" id="{DB69FBD9-F27E-44DA-9204-7C2892A1174D}"/>
                </a:ext>
              </a:extLst>
            </p:cNvPr>
            <p:cNvSpPr>
              <a:spLocks noChangeArrowheads="1"/>
            </p:cNvSpPr>
            <p:nvPr/>
          </p:nvSpPr>
          <p:spPr bwMode="auto">
            <a:xfrm>
              <a:off x="6076006" y="3200983"/>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5" name="Oval 766">
              <a:extLst>
                <a:ext uri="{FF2B5EF4-FFF2-40B4-BE49-F238E27FC236}">
                  <a16:creationId xmlns:a16="http://schemas.microsoft.com/office/drawing/2014/main" id="{D7D00B7E-707C-47CE-BB07-B7D0F5CB620E}"/>
                </a:ext>
              </a:extLst>
            </p:cNvPr>
            <p:cNvSpPr>
              <a:spLocks noChangeArrowheads="1"/>
            </p:cNvSpPr>
            <p:nvPr/>
          </p:nvSpPr>
          <p:spPr bwMode="auto">
            <a:xfrm>
              <a:off x="6158696" y="3200983"/>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6" name="Oval 767">
              <a:extLst>
                <a:ext uri="{FF2B5EF4-FFF2-40B4-BE49-F238E27FC236}">
                  <a16:creationId xmlns:a16="http://schemas.microsoft.com/office/drawing/2014/main" id="{C541B0B7-C406-4491-BA3E-FD4F2E36FD06}"/>
                </a:ext>
              </a:extLst>
            </p:cNvPr>
            <p:cNvSpPr>
              <a:spLocks noChangeArrowheads="1"/>
            </p:cNvSpPr>
            <p:nvPr/>
          </p:nvSpPr>
          <p:spPr bwMode="auto">
            <a:xfrm>
              <a:off x="6241386" y="3200983"/>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7" name="Oval 768">
              <a:extLst>
                <a:ext uri="{FF2B5EF4-FFF2-40B4-BE49-F238E27FC236}">
                  <a16:creationId xmlns:a16="http://schemas.microsoft.com/office/drawing/2014/main" id="{7887EFDA-F572-4885-A399-8C2C337F42B0}"/>
                </a:ext>
              </a:extLst>
            </p:cNvPr>
            <p:cNvSpPr>
              <a:spLocks noChangeArrowheads="1"/>
            </p:cNvSpPr>
            <p:nvPr/>
          </p:nvSpPr>
          <p:spPr bwMode="auto">
            <a:xfrm>
              <a:off x="6323080"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8" name="Oval 769">
              <a:extLst>
                <a:ext uri="{FF2B5EF4-FFF2-40B4-BE49-F238E27FC236}">
                  <a16:creationId xmlns:a16="http://schemas.microsoft.com/office/drawing/2014/main" id="{A6FE7418-B43A-4B2C-9CA4-9E80A35A15FF}"/>
                </a:ext>
              </a:extLst>
            </p:cNvPr>
            <p:cNvSpPr>
              <a:spLocks noChangeArrowheads="1"/>
            </p:cNvSpPr>
            <p:nvPr/>
          </p:nvSpPr>
          <p:spPr bwMode="auto">
            <a:xfrm>
              <a:off x="6405770" y="3200983"/>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79" name="Oval 770">
              <a:extLst>
                <a:ext uri="{FF2B5EF4-FFF2-40B4-BE49-F238E27FC236}">
                  <a16:creationId xmlns:a16="http://schemas.microsoft.com/office/drawing/2014/main" id="{5466A469-362C-4C36-828B-6B849089D98C}"/>
                </a:ext>
              </a:extLst>
            </p:cNvPr>
            <p:cNvSpPr>
              <a:spLocks noChangeArrowheads="1"/>
            </p:cNvSpPr>
            <p:nvPr/>
          </p:nvSpPr>
          <p:spPr bwMode="auto">
            <a:xfrm>
              <a:off x="5497174" y="3288609"/>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0" name="Oval 771">
              <a:extLst>
                <a:ext uri="{FF2B5EF4-FFF2-40B4-BE49-F238E27FC236}">
                  <a16:creationId xmlns:a16="http://schemas.microsoft.com/office/drawing/2014/main" id="{E3225DDC-1221-4B85-81E7-85AAEB018F4F}"/>
                </a:ext>
              </a:extLst>
            </p:cNvPr>
            <p:cNvSpPr>
              <a:spLocks noChangeArrowheads="1"/>
            </p:cNvSpPr>
            <p:nvPr/>
          </p:nvSpPr>
          <p:spPr bwMode="auto">
            <a:xfrm>
              <a:off x="5579864" y="328860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1" name="Oval 772">
              <a:extLst>
                <a:ext uri="{FF2B5EF4-FFF2-40B4-BE49-F238E27FC236}">
                  <a16:creationId xmlns:a16="http://schemas.microsoft.com/office/drawing/2014/main" id="{77AB935A-A8E1-4397-95AF-63A1D59C9207}"/>
                </a:ext>
              </a:extLst>
            </p:cNvPr>
            <p:cNvSpPr>
              <a:spLocks noChangeArrowheads="1"/>
            </p:cNvSpPr>
            <p:nvPr/>
          </p:nvSpPr>
          <p:spPr bwMode="auto">
            <a:xfrm>
              <a:off x="5661558" y="328860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2" name="Oval 773">
              <a:extLst>
                <a:ext uri="{FF2B5EF4-FFF2-40B4-BE49-F238E27FC236}">
                  <a16:creationId xmlns:a16="http://schemas.microsoft.com/office/drawing/2014/main" id="{21D15582-3683-44BC-AC7D-3AB9587B5487}"/>
                </a:ext>
              </a:extLst>
            </p:cNvPr>
            <p:cNvSpPr>
              <a:spLocks noChangeArrowheads="1"/>
            </p:cNvSpPr>
            <p:nvPr/>
          </p:nvSpPr>
          <p:spPr bwMode="auto">
            <a:xfrm>
              <a:off x="5744248" y="328860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3" name="Oval 774">
              <a:extLst>
                <a:ext uri="{FF2B5EF4-FFF2-40B4-BE49-F238E27FC236}">
                  <a16:creationId xmlns:a16="http://schemas.microsoft.com/office/drawing/2014/main" id="{5F43E939-657A-4C35-9A90-7D896D9C5D25}"/>
                </a:ext>
              </a:extLst>
            </p:cNvPr>
            <p:cNvSpPr>
              <a:spLocks noChangeArrowheads="1"/>
            </p:cNvSpPr>
            <p:nvPr/>
          </p:nvSpPr>
          <p:spPr bwMode="auto">
            <a:xfrm>
              <a:off x="5909628" y="3288609"/>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4" name="Oval 775">
              <a:extLst>
                <a:ext uri="{FF2B5EF4-FFF2-40B4-BE49-F238E27FC236}">
                  <a16:creationId xmlns:a16="http://schemas.microsoft.com/office/drawing/2014/main" id="{FE04AFDF-A976-4203-B500-B06F53A485FB}"/>
                </a:ext>
              </a:extLst>
            </p:cNvPr>
            <p:cNvSpPr>
              <a:spLocks noChangeArrowheads="1"/>
            </p:cNvSpPr>
            <p:nvPr/>
          </p:nvSpPr>
          <p:spPr bwMode="auto">
            <a:xfrm>
              <a:off x="5991323" y="328860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5" name="Oval 776">
              <a:extLst>
                <a:ext uri="{FF2B5EF4-FFF2-40B4-BE49-F238E27FC236}">
                  <a16:creationId xmlns:a16="http://schemas.microsoft.com/office/drawing/2014/main" id="{9D05F4A4-682A-467D-A557-CA4C8519865F}"/>
                </a:ext>
              </a:extLst>
            </p:cNvPr>
            <p:cNvSpPr>
              <a:spLocks noChangeArrowheads="1"/>
            </p:cNvSpPr>
            <p:nvPr/>
          </p:nvSpPr>
          <p:spPr bwMode="auto">
            <a:xfrm>
              <a:off x="6076006" y="3288609"/>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6" name="Oval 777">
              <a:extLst>
                <a:ext uri="{FF2B5EF4-FFF2-40B4-BE49-F238E27FC236}">
                  <a16:creationId xmlns:a16="http://schemas.microsoft.com/office/drawing/2014/main" id="{A2884CD7-956F-4A7C-B4FB-8E380DE90646}"/>
                </a:ext>
              </a:extLst>
            </p:cNvPr>
            <p:cNvSpPr>
              <a:spLocks noChangeArrowheads="1"/>
            </p:cNvSpPr>
            <p:nvPr/>
          </p:nvSpPr>
          <p:spPr bwMode="auto">
            <a:xfrm>
              <a:off x="6158696" y="3288609"/>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7" name="Oval 778">
              <a:extLst>
                <a:ext uri="{FF2B5EF4-FFF2-40B4-BE49-F238E27FC236}">
                  <a16:creationId xmlns:a16="http://schemas.microsoft.com/office/drawing/2014/main" id="{A8C3631B-4030-4B49-88D9-9663A18EA99C}"/>
                </a:ext>
              </a:extLst>
            </p:cNvPr>
            <p:cNvSpPr>
              <a:spLocks noChangeArrowheads="1"/>
            </p:cNvSpPr>
            <p:nvPr/>
          </p:nvSpPr>
          <p:spPr bwMode="auto">
            <a:xfrm>
              <a:off x="5497174" y="337623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8" name="Oval 779">
              <a:extLst>
                <a:ext uri="{FF2B5EF4-FFF2-40B4-BE49-F238E27FC236}">
                  <a16:creationId xmlns:a16="http://schemas.microsoft.com/office/drawing/2014/main" id="{EBF8EF53-B848-4A67-B111-EB35F011D21D}"/>
                </a:ext>
              </a:extLst>
            </p:cNvPr>
            <p:cNvSpPr>
              <a:spLocks noChangeArrowheads="1"/>
            </p:cNvSpPr>
            <p:nvPr/>
          </p:nvSpPr>
          <p:spPr bwMode="auto">
            <a:xfrm>
              <a:off x="5579864"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89" name="Oval 780">
              <a:extLst>
                <a:ext uri="{FF2B5EF4-FFF2-40B4-BE49-F238E27FC236}">
                  <a16:creationId xmlns:a16="http://schemas.microsoft.com/office/drawing/2014/main" id="{6C691498-354A-4EED-ACC2-FCBEE4B05E07}"/>
                </a:ext>
              </a:extLst>
            </p:cNvPr>
            <p:cNvSpPr>
              <a:spLocks noChangeArrowheads="1"/>
            </p:cNvSpPr>
            <p:nvPr/>
          </p:nvSpPr>
          <p:spPr bwMode="auto">
            <a:xfrm>
              <a:off x="5991323"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0" name="Oval 781">
              <a:extLst>
                <a:ext uri="{FF2B5EF4-FFF2-40B4-BE49-F238E27FC236}">
                  <a16:creationId xmlns:a16="http://schemas.microsoft.com/office/drawing/2014/main" id="{31DBE54B-7A65-4D74-BC73-8E3ECC028A1B}"/>
                </a:ext>
              </a:extLst>
            </p:cNvPr>
            <p:cNvSpPr>
              <a:spLocks noChangeArrowheads="1"/>
            </p:cNvSpPr>
            <p:nvPr/>
          </p:nvSpPr>
          <p:spPr bwMode="auto">
            <a:xfrm>
              <a:off x="6076006" y="337623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1" name="Oval 782">
              <a:extLst>
                <a:ext uri="{FF2B5EF4-FFF2-40B4-BE49-F238E27FC236}">
                  <a16:creationId xmlns:a16="http://schemas.microsoft.com/office/drawing/2014/main" id="{43623EB9-6B77-4DE3-B0AE-C3D31FA85EA2}"/>
                </a:ext>
              </a:extLst>
            </p:cNvPr>
            <p:cNvSpPr>
              <a:spLocks noChangeArrowheads="1"/>
            </p:cNvSpPr>
            <p:nvPr/>
          </p:nvSpPr>
          <p:spPr bwMode="auto">
            <a:xfrm>
              <a:off x="6158696" y="337623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2" name="Oval 783">
              <a:extLst>
                <a:ext uri="{FF2B5EF4-FFF2-40B4-BE49-F238E27FC236}">
                  <a16:creationId xmlns:a16="http://schemas.microsoft.com/office/drawing/2014/main" id="{62A92D86-8910-4471-8596-72EA84088F54}"/>
                </a:ext>
              </a:extLst>
            </p:cNvPr>
            <p:cNvSpPr>
              <a:spLocks noChangeArrowheads="1"/>
            </p:cNvSpPr>
            <p:nvPr/>
          </p:nvSpPr>
          <p:spPr bwMode="auto">
            <a:xfrm>
              <a:off x="5514110" y="3480751"/>
              <a:ext cx="29888" cy="32727"/>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3" name="Oval 784">
              <a:extLst>
                <a:ext uri="{FF2B5EF4-FFF2-40B4-BE49-F238E27FC236}">
                  <a16:creationId xmlns:a16="http://schemas.microsoft.com/office/drawing/2014/main" id="{86F05546-AD7F-4DF5-8760-AB73C0A1EFC8}"/>
                </a:ext>
              </a:extLst>
            </p:cNvPr>
            <p:cNvSpPr>
              <a:spLocks noChangeArrowheads="1"/>
            </p:cNvSpPr>
            <p:nvPr/>
          </p:nvSpPr>
          <p:spPr bwMode="auto">
            <a:xfrm>
              <a:off x="5579864"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4" name="Oval 785">
              <a:extLst>
                <a:ext uri="{FF2B5EF4-FFF2-40B4-BE49-F238E27FC236}">
                  <a16:creationId xmlns:a16="http://schemas.microsoft.com/office/drawing/2014/main" id="{84B99FF4-AF18-4778-B1F2-4F61114D5349}"/>
                </a:ext>
              </a:extLst>
            </p:cNvPr>
            <p:cNvSpPr>
              <a:spLocks noChangeArrowheads="1"/>
            </p:cNvSpPr>
            <p:nvPr/>
          </p:nvSpPr>
          <p:spPr bwMode="auto">
            <a:xfrm>
              <a:off x="6076006" y="346280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5" name="Oval 786">
              <a:extLst>
                <a:ext uri="{FF2B5EF4-FFF2-40B4-BE49-F238E27FC236}">
                  <a16:creationId xmlns:a16="http://schemas.microsoft.com/office/drawing/2014/main" id="{A153DC21-E89F-4F91-A8A8-47A1A09AC8F7}"/>
                </a:ext>
              </a:extLst>
            </p:cNvPr>
            <p:cNvSpPr>
              <a:spLocks noChangeArrowheads="1"/>
            </p:cNvSpPr>
            <p:nvPr/>
          </p:nvSpPr>
          <p:spPr bwMode="auto">
            <a:xfrm>
              <a:off x="6158696" y="346280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6" name="Oval 787">
              <a:extLst>
                <a:ext uri="{FF2B5EF4-FFF2-40B4-BE49-F238E27FC236}">
                  <a16:creationId xmlns:a16="http://schemas.microsoft.com/office/drawing/2014/main" id="{CF1EFB47-3ECC-4FEA-921D-F03FE138D2CD}"/>
                </a:ext>
              </a:extLst>
            </p:cNvPr>
            <p:cNvSpPr>
              <a:spLocks noChangeArrowheads="1"/>
            </p:cNvSpPr>
            <p:nvPr/>
          </p:nvSpPr>
          <p:spPr bwMode="auto">
            <a:xfrm>
              <a:off x="6901911"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7" name="Oval 788">
              <a:extLst>
                <a:ext uri="{FF2B5EF4-FFF2-40B4-BE49-F238E27FC236}">
                  <a16:creationId xmlns:a16="http://schemas.microsoft.com/office/drawing/2014/main" id="{18E5A7A1-97F1-42E8-A354-C9ED95241E26}"/>
                </a:ext>
              </a:extLst>
            </p:cNvPr>
            <p:cNvSpPr>
              <a:spLocks noChangeArrowheads="1"/>
            </p:cNvSpPr>
            <p:nvPr/>
          </p:nvSpPr>
          <p:spPr bwMode="auto">
            <a:xfrm>
              <a:off x="6737527" y="293705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8" name="Oval 789">
              <a:extLst>
                <a:ext uri="{FF2B5EF4-FFF2-40B4-BE49-F238E27FC236}">
                  <a16:creationId xmlns:a16="http://schemas.microsoft.com/office/drawing/2014/main" id="{2FF90DE6-F456-4549-904D-ADC24C33C400}"/>
                </a:ext>
              </a:extLst>
            </p:cNvPr>
            <p:cNvSpPr>
              <a:spLocks noChangeArrowheads="1"/>
            </p:cNvSpPr>
            <p:nvPr/>
          </p:nvSpPr>
          <p:spPr bwMode="auto">
            <a:xfrm>
              <a:off x="6829184" y="2946552"/>
              <a:ext cx="42840" cy="47507"/>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999" name="Oval 790">
              <a:extLst>
                <a:ext uri="{FF2B5EF4-FFF2-40B4-BE49-F238E27FC236}">
                  <a16:creationId xmlns:a16="http://schemas.microsoft.com/office/drawing/2014/main" id="{A082C200-FC67-49E4-9906-E98666149CDF}"/>
                </a:ext>
              </a:extLst>
            </p:cNvPr>
            <p:cNvSpPr>
              <a:spLocks noChangeArrowheads="1"/>
            </p:cNvSpPr>
            <p:nvPr/>
          </p:nvSpPr>
          <p:spPr bwMode="auto">
            <a:xfrm>
              <a:off x="6488460" y="302467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0" name="Oval 791">
              <a:extLst>
                <a:ext uri="{FF2B5EF4-FFF2-40B4-BE49-F238E27FC236}">
                  <a16:creationId xmlns:a16="http://schemas.microsoft.com/office/drawing/2014/main" id="{4E9D9204-0487-425A-B2E8-D8A73349571C}"/>
                </a:ext>
              </a:extLst>
            </p:cNvPr>
            <p:cNvSpPr>
              <a:spLocks noChangeArrowheads="1"/>
            </p:cNvSpPr>
            <p:nvPr/>
          </p:nvSpPr>
          <p:spPr bwMode="auto">
            <a:xfrm>
              <a:off x="6488460" y="3200983"/>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1" name="Oval 792">
              <a:extLst>
                <a:ext uri="{FF2B5EF4-FFF2-40B4-BE49-F238E27FC236}">
                  <a16:creationId xmlns:a16="http://schemas.microsoft.com/office/drawing/2014/main" id="{548AFB79-AAE1-4A78-94D9-1526273B28FD}"/>
                </a:ext>
              </a:extLst>
            </p:cNvPr>
            <p:cNvSpPr>
              <a:spLocks noChangeArrowheads="1"/>
            </p:cNvSpPr>
            <p:nvPr/>
          </p:nvSpPr>
          <p:spPr bwMode="auto">
            <a:xfrm>
              <a:off x="6488460" y="337623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2" name="Oval 793">
              <a:extLst>
                <a:ext uri="{FF2B5EF4-FFF2-40B4-BE49-F238E27FC236}">
                  <a16:creationId xmlns:a16="http://schemas.microsoft.com/office/drawing/2014/main" id="{FE531C6F-6689-423A-B5A6-1ED3EF14DE07}"/>
                </a:ext>
              </a:extLst>
            </p:cNvPr>
            <p:cNvSpPr>
              <a:spLocks noChangeArrowheads="1"/>
            </p:cNvSpPr>
            <p:nvPr/>
          </p:nvSpPr>
          <p:spPr bwMode="auto">
            <a:xfrm>
              <a:off x="6488460" y="346280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3" name="Oval 794">
              <a:extLst>
                <a:ext uri="{FF2B5EF4-FFF2-40B4-BE49-F238E27FC236}">
                  <a16:creationId xmlns:a16="http://schemas.microsoft.com/office/drawing/2014/main" id="{8632E79B-1C64-4E27-9058-B741C5D7B1F4}"/>
                </a:ext>
              </a:extLst>
            </p:cNvPr>
            <p:cNvSpPr>
              <a:spLocks noChangeArrowheads="1"/>
            </p:cNvSpPr>
            <p:nvPr/>
          </p:nvSpPr>
          <p:spPr bwMode="auto">
            <a:xfrm>
              <a:off x="6577128" y="3557820"/>
              <a:ext cx="51806" cy="527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4" name="Oval 795">
              <a:extLst>
                <a:ext uri="{FF2B5EF4-FFF2-40B4-BE49-F238E27FC236}">
                  <a16:creationId xmlns:a16="http://schemas.microsoft.com/office/drawing/2014/main" id="{027B399B-B37C-437F-B106-9479E6FBC4C0}"/>
                </a:ext>
              </a:extLst>
            </p:cNvPr>
            <p:cNvSpPr>
              <a:spLocks noChangeArrowheads="1"/>
            </p:cNvSpPr>
            <p:nvPr/>
          </p:nvSpPr>
          <p:spPr bwMode="auto">
            <a:xfrm>
              <a:off x="6076006" y="3638055"/>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5" name="Oval 796">
              <a:extLst>
                <a:ext uri="{FF2B5EF4-FFF2-40B4-BE49-F238E27FC236}">
                  <a16:creationId xmlns:a16="http://schemas.microsoft.com/office/drawing/2014/main" id="{613067A3-5C5A-4F00-82F0-0C1EA3283AC0}"/>
                </a:ext>
              </a:extLst>
            </p:cNvPr>
            <p:cNvSpPr>
              <a:spLocks noChangeArrowheads="1"/>
            </p:cNvSpPr>
            <p:nvPr/>
          </p:nvSpPr>
          <p:spPr bwMode="auto">
            <a:xfrm>
              <a:off x="6405770"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6" name="Oval 797">
              <a:extLst>
                <a:ext uri="{FF2B5EF4-FFF2-40B4-BE49-F238E27FC236}">
                  <a16:creationId xmlns:a16="http://schemas.microsoft.com/office/drawing/2014/main" id="{320BDCD2-7517-4EDF-BF1E-8235779A606A}"/>
                </a:ext>
              </a:extLst>
            </p:cNvPr>
            <p:cNvSpPr>
              <a:spLocks noChangeArrowheads="1"/>
            </p:cNvSpPr>
            <p:nvPr/>
          </p:nvSpPr>
          <p:spPr bwMode="auto">
            <a:xfrm>
              <a:off x="6076006" y="3724625"/>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7" name="Oval 798">
              <a:extLst>
                <a:ext uri="{FF2B5EF4-FFF2-40B4-BE49-F238E27FC236}">
                  <a16:creationId xmlns:a16="http://schemas.microsoft.com/office/drawing/2014/main" id="{3E795DA3-D0B2-4B74-BCA2-776B74C776F1}"/>
                </a:ext>
              </a:extLst>
            </p:cNvPr>
            <p:cNvSpPr>
              <a:spLocks noChangeArrowheads="1"/>
            </p:cNvSpPr>
            <p:nvPr/>
          </p:nvSpPr>
          <p:spPr bwMode="auto">
            <a:xfrm>
              <a:off x="6241386" y="372462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8" name="Oval 799">
              <a:extLst>
                <a:ext uri="{FF2B5EF4-FFF2-40B4-BE49-F238E27FC236}">
                  <a16:creationId xmlns:a16="http://schemas.microsoft.com/office/drawing/2014/main" id="{5F71E3FC-1264-4EB8-859B-FA2850A4E3DD}"/>
                </a:ext>
              </a:extLst>
            </p:cNvPr>
            <p:cNvSpPr>
              <a:spLocks noChangeArrowheads="1"/>
            </p:cNvSpPr>
            <p:nvPr/>
          </p:nvSpPr>
          <p:spPr bwMode="auto">
            <a:xfrm>
              <a:off x="6323080"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09" name="Oval 800">
              <a:extLst>
                <a:ext uri="{FF2B5EF4-FFF2-40B4-BE49-F238E27FC236}">
                  <a16:creationId xmlns:a16="http://schemas.microsoft.com/office/drawing/2014/main" id="{6A8BA91A-5607-482F-B8EA-8A73DA41C9B4}"/>
                </a:ext>
              </a:extLst>
            </p:cNvPr>
            <p:cNvSpPr>
              <a:spLocks noChangeArrowheads="1"/>
            </p:cNvSpPr>
            <p:nvPr/>
          </p:nvSpPr>
          <p:spPr bwMode="auto">
            <a:xfrm>
              <a:off x="6405770"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0" name="Oval 801">
              <a:extLst>
                <a:ext uri="{FF2B5EF4-FFF2-40B4-BE49-F238E27FC236}">
                  <a16:creationId xmlns:a16="http://schemas.microsoft.com/office/drawing/2014/main" id="{DEAF94AC-BD02-45E9-868F-0E09B7EC747A}"/>
                </a:ext>
              </a:extLst>
            </p:cNvPr>
            <p:cNvSpPr>
              <a:spLocks noChangeArrowheads="1"/>
            </p:cNvSpPr>
            <p:nvPr/>
          </p:nvSpPr>
          <p:spPr bwMode="auto">
            <a:xfrm>
              <a:off x="6497427" y="3735182"/>
              <a:ext cx="44832" cy="47507"/>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1" name="Oval 802">
              <a:extLst>
                <a:ext uri="{FF2B5EF4-FFF2-40B4-BE49-F238E27FC236}">
                  <a16:creationId xmlns:a16="http://schemas.microsoft.com/office/drawing/2014/main" id="{76F32082-1EF9-4A45-A647-93EE672E35FB}"/>
                </a:ext>
              </a:extLst>
            </p:cNvPr>
            <p:cNvSpPr>
              <a:spLocks noChangeArrowheads="1"/>
            </p:cNvSpPr>
            <p:nvPr/>
          </p:nvSpPr>
          <p:spPr bwMode="auto">
            <a:xfrm>
              <a:off x="6076006" y="3812251"/>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2" name="Oval 803">
              <a:extLst>
                <a:ext uri="{FF2B5EF4-FFF2-40B4-BE49-F238E27FC236}">
                  <a16:creationId xmlns:a16="http://schemas.microsoft.com/office/drawing/2014/main" id="{358EF6CC-D3C8-4424-8FB5-B14BD511F350}"/>
                </a:ext>
              </a:extLst>
            </p:cNvPr>
            <p:cNvSpPr>
              <a:spLocks noChangeArrowheads="1"/>
            </p:cNvSpPr>
            <p:nvPr/>
          </p:nvSpPr>
          <p:spPr bwMode="auto">
            <a:xfrm>
              <a:off x="6323080"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3" name="Oval 804">
              <a:extLst>
                <a:ext uri="{FF2B5EF4-FFF2-40B4-BE49-F238E27FC236}">
                  <a16:creationId xmlns:a16="http://schemas.microsoft.com/office/drawing/2014/main" id="{E221CD8C-D089-4ACC-83D7-15B4FC0E1105}"/>
                </a:ext>
              </a:extLst>
            </p:cNvPr>
            <p:cNvSpPr>
              <a:spLocks noChangeArrowheads="1"/>
            </p:cNvSpPr>
            <p:nvPr/>
          </p:nvSpPr>
          <p:spPr bwMode="auto">
            <a:xfrm>
              <a:off x="6488460"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4" name="Oval 805">
              <a:extLst>
                <a:ext uri="{FF2B5EF4-FFF2-40B4-BE49-F238E27FC236}">
                  <a16:creationId xmlns:a16="http://schemas.microsoft.com/office/drawing/2014/main" id="{C7172F17-1441-44F3-8FAE-455B3A8D02CC}"/>
                </a:ext>
              </a:extLst>
            </p:cNvPr>
            <p:cNvSpPr>
              <a:spLocks noChangeArrowheads="1"/>
            </p:cNvSpPr>
            <p:nvPr/>
          </p:nvSpPr>
          <p:spPr bwMode="auto">
            <a:xfrm>
              <a:off x="6737527" y="3814362"/>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5" name="Oval 806">
              <a:extLst>
                <a:ext uri="{FF2B5EF4-FFF2-40B4-BE49-F238E27FC236}">
                  <a16:creationId xmlns:a16="http://schemas.microsoft.com/office/drawing/2014/main" id="{704D060B-E2A6-4851-BD7C-C991FBA2EBA9}"/>
                </a:ext>
              </a:extLst>
            </p:cNvPr>
            <p:cNvSpPr>
              <a:spLocks noChangeArrowheads="1"/>
            </p:cNvSpPr>
            <p:nvPr/>
          </p:nvSpPr>
          <p:spPr bwMode="auto">
            <a:xfrm>
              <a:off x="6820217"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6" name="Oval 807">
              <a:extLst>
                <a:ext uri="{FF2B5EF4-FFF2-40B4-BE49-F238E27FC236}">
                  <a16:creationId xmlns:a16="http://schemas.microsoft.com/office/drawing/2014/main" id="{0E63E074-B221-4DCB-91CE-0CA0171017FB}"/>
                </a:ext>
              </a:extLst>
            </p:cNvPr>
            <p:cNvSpPr>
              <a:spLocks noChangeArrowheads="1"/>
            </p:cNvSpPr>
            <p:nvPr/>
          </p:nvSpPr>
          <p:spPr bwMode="auto">
            <a:xfrm>
              <a:off x="6904900" y="3817529"/>
              <a:ext cx="55791" cy="59121"/>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7" name="Oval 808">
              <a:extLst>
                <a:ext uri="{FF2B5EF4-FFF2-40B4-BE49-F238E27FC236}">
                  <a16:creationId xmlns:a16="http://schemas.microsoft.com/office/drawing/2014/main" id="{B2032F73-80E2-436B-A4DB-9DBCCF76C2F3}"/>
                </a:ext>
              </a:extLst>
            </p:cNvPr>
            <p:cNvSpPr>
              <a:spLocks noChangeArrowheads="1"/>
            </p:cNvSpPr>
            <p:nvPr/>
          </p:nvSpPr>
          <p:spPr bwMode="auto">
            <a:xfrm>
              <a:off x="6158696" y="3901987"/>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8" name="Oval 810">
              <a:extLst>
                <a:ext uri="{FF2B5EF4-FFF2-40B4-BE49-F238E27FC236}">
                  <a16:creationId xmlns:a16="http://schemas.microsoft.com/office/drawing/2014/main" id="{573C49C3-C8AB-4CF0-8FD8-F392F8094490}"/>
                </a:ext>
              </a:extLst>
            </p:cNvPr>
            <p:cNvSpPr>
              <a:spLocks noChangeArrowheads="1"/>
            </p:cNvSpPr>
            <p:nvPr/>
          </p:nvSpPr>
          <p:spPr bwMode="auto">
            <a:xfrm>
              <a:off x="6901911"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19" name="Oval 811">
              <a:extLst>
                <a:ext uri="{FF2B5EF4-FFF2-40B4-BE49-F238E27FC236}">
                  <a16:creationId xmlns:a16="http://schemas.microsoft.com/office/drawing/2014/main" id="{4C855E33-8249-48E3-BCA5-8A0429CC56CC}"/>
                </a:ext>
              </a:extLst>
            </p:cNvPr>
            <p:cNvSpPr>
              <a:spLocks noChangeArrowheads="1"/>
            </p:cNvSpPr>
            <p:nvPr/>
          </p:nvSpPr>
          <p:spPr bwMode="auto">
            <a:xfrm>
              <a:off x="6984602" y="3901987"/>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0" name="Oval 812">
              <a:extLst>
                <a:ext uri="{FF2B5EF4-FFF2-40B4-BE49-F238E27FC236}">
                  <a16:creationId xmlns:a16="http://schemas.microsoft.com/office/drawing/2014/main" id="{9685AD8E-2B0F-4BF3-9E85-D38F1BE8C6FA}"/>
                </a:ext>
              </a:extLst>
            </p:cNvPr>
            <p:cNvSpPr>
              <a:spLocks noChangeArrowheads="1"/>
            </p:cNvSpPr>
            <p:nvPr/>
          </p:nvSpPr>
          <p:spPr bwMode="auto">
            <a:xfrm>
              <a:off x="6737527" y="407618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1" name="Oval 813">
              <a:extLst>
                <a:ext uri="{FF2B5EF4-FFF2-40B4-BE49-F238E27FC236}">
                  <a16:creationId xmlns:a16="http://schemas.microsoft.com/office/drawing/2014/main" id="{247187DE-883A-42FF-A68E-FF1FF67CC86B}"/>
                </a:ext>
              </a:extLst>
            </p:cNvPr>
            <p:cNvSpPr>
              <a:spLocks noChangeArrowheads="1"/>
            </p:cNvSpPr>
            <p:nvPr/>
          </p:nvSpPr>
          <p:spPr bwMode="auto">
            <a:xfrm>
              <a:off x="6570155"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2" name="Oval 814">
              <a:extLst>
                <a:ext uri="{FF2B5EF4-FFF2-40B4-BE49-F238E27FC236}">
                  <a16:creationId xmlns:a16="http://schemas.microsoft.com/office/drawing/2014/main" id="{151EA8DA-A92F-4E0B-BFFB-A48A47C50CCF}"/>
                </a:ext>
              </a:extLst>
            </p:cNvPr>
            <p:cNvSpPr>
              <a:spLocks noChangeArrowheads="1"/>
            </p:cNvSpPr>
            <p:nvPr/>
          </p:nvSpPr>
          <p:spPr bwMode="auto">
            <a:xfrm>
              <a:off x="6654838" y="416380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3" name="Oval 815">
              <a:extLst>
                <a:ext uri="{FF2B5EF4-FFF2-40B4-BE49-F238E27FC236}">
                  <a16:creationId xmlns:a16="http://schemas.microsoft.com/office/drawing/2014/main" id="{C5F3DE4C-DCEA-4696-ABFC-F6A4DA107A06}"/>
                </a:ext>
              </a:extLst>
            </p:cNvPr>
            <p:cNvSpPr>
              <a:spLocks noChangeArrowheads="1"/>
            </p:cNvSpPr>
            <p:nvPr/>
          </p:nvSpPr>
          <p:spPr bwMode="auto">
            <a:xfrm>
              <a:off x="6737527" y="416380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4" name="Oval 816">
              <a:extLst>
                <a:ext uri="{FF2B5EF4-FFF2-40B4-BE49-F238E27FC236}">
                  <a16:creationId xmlns:a16="http://schemas.microsoft.com/office/drawing/2014/main" id="{99C89431-7495-43C2-BE57-54DC9B196539}"/>
                </a:ext>
              </a:extLst>
            </p:cNvPr>
            <p:cNvSpPr>
              <a:spLocks noChangeArrowheads="1"/>
            </p:cNvSpPr>
            <p:nvPr/>
          </p:nvSpPr>
          <p:spPr bwMode="auto">
            <a:xfrm>
              <a:off x="6820218" y="416380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5" name="Oval 817">
              <a:extLst>
                <a:ext uri="{FF2B5EF4-FFF2-40B4-BE49-F238E27FC236}">
                  <a16:creationId xmlns:a16="http://schemas.microsoft.com/office/drawing/2014/main" id="{99E9507F-30B1-4001-8B8D-3B9006003082}"/>
                </a:ext>
              </a:extLst>
            </p:cNvPr>
            <p:cNvSpPr>
              <a:spLocks noChangeArrowheads="1"/>
            </p:cNvSpPr>
            <p:nvPr/>
          </p:nvSpPr>
          <p:spPr bwMode="auto">
            <a:xfrm>
              <a:off x="6901911"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6" name="Oval 818">
              <a:extLst>
                <a:ext uri="{FF2B5EF4-FFF2-40B4-BE49-F238E27FC236}">
                  <a16:creationId xmlns:a16="http://schemas.microsoft.com/office/drawing/2014/main" id="{28C60158-06EF-482C-9D05-EB6FE010AF4A}"/>
                </a:ext>
              </a:extLst>
            </p:cNvPr>
            <p:cNvSpPr>
              <a:spLocks noChangeArrowheads="1"/>
            </p:cNvSpPr>
            <p:nvPr/>
          </p:nvSpPr>
          <p:spPr bwMode="auto">
            <a:xfrm>
              <a:off x="6984602" y="416380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7" name="Oval 819">
              <a:extLst>
                <a:ext uri="{FF2B5EF4-FFF2-40B4-BE49-F238E27FC236}">
                  <a16:creationId xmlns:a16="http://schemas.microsoft.com/office/drawing/2014/main" id="{1B67C4C5-F8A6-4953-83E6-E979C4D9540B}"/>
                </a:ext>
              </a:extLst>
            </p:cNvPr>
            <p:cNvSpPr>
              <a:spLocks noChangeArrowheads="1"/>
            </p:cNvSpPr>
            <p:nvPr/>
          </p:nvSpPr>
          <p:spPr bwMode="auto">
            <a:xfrm>
              <a:off x="6405771" y="425143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8" name="Oval 820">
              <a:extLst>
                <a:ext uri="{FF2B5EF4-FFF2-40B4-BE49-F238E27FC236}">
                  <a16:creationId xmlns:a16="http://schemas.microsoft.com/office/drawing/2014/main" id="{FFC815EE-8550-4185-BC5F-17DCD210AA29}"/>
                </a:ext>
              </a:extLst>
            </p:cNvPr>
            <p:cNvSpPr>
              <a:spLocks noChangeArrowheads="1"/>
            </p:cNvSpPr>
            <p:nvPr/>
          </p:nvSpPr>
          <p:spPr bwMode="auto">
            <a:xfrm>
              <a:off x="6488461" y="425143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29" name="Oval 821">
              <a:extLst>
                <a:ext uri="{FF2B5EF4-FFF2-40B4-BE49-F238E27FC236}">
                  <a16:creationId xmlns:a16="http://schemas.microsoft.com/office/drawing/2014/main" id="{1CFAF189-3A6D-4694-BE51-5D6852BA4D3A}"/>
                </a:ext>
              </a:extLst>
            </p:cNvPr>
            <p:cNvSpPr>
              <a:spLocks noChangeArrowheads="1"/>
            </p:cNvSpPr>
            <p:nvPr/>
          </p:nvSpPr>
          <p:spPr bwMode="auto">
            <a:xfrm>
              <a:off x="6570155" y="425143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0" name="Oval 822">
              <a:extLst>
                <a:ext uri="{FF2B5EF4-FFF2-40B4-BE49-F238E27FC236}">
                  <a16:creationId xmlns:a16="http://schemas.microsoft.com/office/drawing/2014/main" id="{CD42FC5F-78D4-4657-9F04-D871C9D33957}"/>
                </a:ext>
              </a:extLst>
            </p:cNvPr>
            <p:cNvSpPr>
              <a:spLocks noChangeArrowheads="1"/>
            </p:cNvSpPr>
            <p:nvPr/>
          </p:nvSpPr>
          <p:spPr bwMode="auto">
            <a:xfrm>
              <a:off x="6654838" y="425143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1" name="Oval 823">
              <a:extLst>
                <a:ext uri="{FF2B5EF4-FFF2-40B4-BE49-F238E27FC236}">
                  <a16:creationId xmlns:a16="http://schemas.microsoft.com/office/drawing/2014/main" id="{B40ADDD2-EE8C-40D5-84CD-18354DFC2288}"/>
                </a:ext>
              </a:extLst>
            </p:cNvPr>
            <p:cNvSpPr>
              <a:spLocks noChangeArrowheads="1"/>
            </p:cNvSpPr>
            <p:nvPr/>
          </p:nvSpPr>
          <p:spPr bwMode="auto">
            <a:xfrm>
              <a:off x="6737527" y="425143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2" name="Oval 824">
              <a:extLst>
                <a:ext uri="{FF2B5EF4-FFF2-40B4-BE49-F238E27FC236}">
                  <a16:creationId xmlns:a16="http://schemas.microsoft.com/office/drawing/2014/main" id="{CF18A483-249B-4D9F-BA0E-4379E04FD78D}"/>
                </a:ext>
              </a:extLst>
            </p:cNvPr>
            <p:cNvSpPr>
              <a:spLocks noChangeArrowheads="1"/>
            </p:cNvSpPr>
            <p:nvPr/>
          </p:nvSpPr>
          <p:spPr bwMode="auto">
            <a:xfrm>
              <a:off x="6820218" y="425143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3" name="Oval 825">
              <a:extLst>
                <a:ext uri="{FF2B5EF4-FFF2-40B4-BE49-F238E27FC236}">
                  <a16:creationId xmlns:a16="http://schemas.microsoft.com/office/drawing/2014/main" id="{D022A161-FC8B-44F4-AF90-DFB6B96B476E}"/>
                </a:ext>
              </a:extLst>
            </p:cNvPr>
            <p:cNvSpPr>
              <a:spLocks noChangeArrowheads="1"/>
            </p:cNvSpPr>
            <p:nvPr/>
          </p:nvSpPr>
          <p:spPr bwMode="auto">
            <a:xfrm>
              <a:off x="6901911" y="425143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4" name="Oval 826">
              <a:extLst>
                <a:ext uri="{FF2B5EF4-FFF2-40B4-BE49-F238E27FC236}">
                  <a16:creationId xmlns:a16="http://schemas.microsoft.com/office/drawing/2014/main" id="{5B6111EF-CC33-4142-BFE1-7F6CCFE2F535}"/>
                </a:ext>
              </a:extLst>
            </p:cNvPr>
            <p:cNvSpPr>
              <a:spLocks noChangeArrowheads="1"/>
            </p:cNvSpPr>
            <p:nvPr/>
          </p:nvSpPr>
          <p:spPr bwMode="auto">
            <a:xfrm>
              <a:off x="6984602" y="425143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5" name="Oval 827">
              <a:extLst>
                <a:ext uri="{FF2B5EF4-FFF2-40B4-BE49-F238E27FC236}">
                  <a16:creationId xmlns:a16="http://schemas.microsoft.com/office/drawing/2014/main" id="{40289474-77B1-4911-8899-02B814A33988}"/>
                </a:ext>
              </a:extLst>
            </p:cNvPr>
            <p:cNvSpPr>
              <a:spLocks noChangeArrowheads="1"/>
            </p:cNvSpPr>
            <p:nvPr/>
          </p:nvSpPr>
          <p:spPr bwMode="auto">
            <a:xfrm>
              <a:off x="7067292" y="425143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6" name="Oval 828">
              <a:extLst>
                <a:ext uri="{FF2B5EF4-FFF2-40B4-BE49-F238E27FC236}">
                  <a16:creationId xmlns:a16="http://schemas.microsoft.com/office/drawing/2014/main" id="{23AB0626-9E66-4089-9A2C-97AA0435A265}"/>
                </a:ext>
              </a:extLst>
            </p:cNvPr>
            <p:cNvSpPr>
              <a:spLocks noChangeArrowheads="1"/>
            </p:cNvSpPr>
            <p:nvPr/>
          </p:nvSpPr>
          <p:spPr bwMode="auto">
            <a:xfrm>
              <a:off x="6405771"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7" name="Oval 829">
              <a:extLst>
                <a:ext uri="{FF2B5EF4-FFF2-40B4-BE49-F238E27FC236}">
                  <a16:creationId xmlns:a16="http://schemas.microsoft.com/office/drawing/2014/main" id="{5878AA17-380D-4289-90C5-38DD5C55E045}"/>
                </a:ext>
              </a:extLst>
            </p:cNvPr>
            <p:cNvSpPr>
              <a:spLocks noChangeArrowheads="1"/>
            </p:cNvSpPr>
            <p:nvPr/>
          </p:nvSpPr>
          <p:spPr bwMode="auto">
            <a:xfrm>
              <a:off x="6488461" y="433800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8" name="Oval 830">
              <a:extLst>
                <a:ext uri="{FF2B5EF4-FFF2-40B4-BE49-F238E27FC236}">
                  <a16:creationId xmlns:a16="http://schemas.microsoft.com/office/drawing/2014/main" id="{4671F169-12E8-48DB-907A-44663C05BF82}"/>
                </a:ext>
              </a:extLst>
            </p:cNvPr>
            <p:cNvSpPr>
              <a:spLocks noChangeArrowheads="1"/>
            </p:cNvSpPr>
            <p:nvPr/>
          </p:nvSpPr>
          <p:spPr bwMode="auto">
            <a:xfrm>
              <a:off x="6570155"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39" name="Oval 831">
              <a:extLst>
                <a:ext uri="{FF2B5EF4-FFF2-40B4-BE49-F238E27FC236}">
                  <a16:creationId xmlns:a16="http://schemas.microsoft.com/office/drawing/2014/main" id="{30171718-5F6E-4B87-B0EE-66B54119F0BD}"/>
                </a:ext>
              </a:extLst>
            </p:cNvPr>
            <p:cNvSpPr>
              <a:spLocks noChangeArrowheads="1"/>
            </p:cNvSpPr>
            <p:nvPr/>
          </p:nvSpPr>
          <p:spPr bwMode="auto">
            <a:xfrm>
              <a:off x="6654838" y="433800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0" name="Oval 832">
              <a:extLst>
                <a:ext uri="{FF2B5EF4-FFF2-40B4-BE49-F238E27FC236}">
                  <a16:creationId xmlns:a16="http://schemas.microsoft.com/office/drawing/2014/main" id="{AD959F18-2266-44E3-AD60-9D79328DB63D}"/>
                </a:ext>
              </a:extLst>
            </p:cNvPr>
            <p:cNvSpPr>
              <a:spLocks noChangeArrowheads="1"/>
            </p:cNvSpPr>
            <p:nvPr/>
          </p:nvSpPr>
          <p:spPr bwMode="auto">
            <a:xfrm>
              <a:off x="6737527" y="433800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1" name="Oval 833">
              <a:extLst>
                <a:ext uri="{FF2B5EF4-FFF2-40B4-BE49-F238E27FC236}">
                  <a16:creationId xmlns:a16="http://schemas.microsoft.com/office/drawing/2014/main" id="{7B95267F-A36A-41A2-8247-4CA4B0A476C8}"/>
                </a:ext>
              </a:extLst>
            </p:cNvPr>
            <p:cNvSpPr>
              <a:spLocks noChangeArrowheads="1"/>
            </p:cNvSpPr>
            <p:nvPr/>
          </p:nvSpPr>
          <p:spPr bwMode="auto">
            <a:xfrm>
              <a:off x="6820218" y="433800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2" name="Oval 834">
              <a:extLst>
                <a:ext uri="{FF2B5EF4-FFF2-40B4-BE49-F238E27FC236}">
                  <a16:creationId xmlns:a16="http://schemas.microsoft.com/office/drawing/2014/main" id="{B8FDC207-C8E5-417B-B15C-FDDF9876F051}"/>
                </a:ext>
              </a:extLst>
            </p:cNvPr>
            <p:cNvSpPr>
              <a:spLocks noChangeArrowheads="1"/>
            </p:cNvSpPr>
            <p:nvPr/>
          </p:nvSpPr>
          <p:spPr bwMode="auto">
            <a:xfrm>
              <a:off x="6901911"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3" name="Oval 835">
              <a:extLst>
                <a:ext uri="{FF2B5EF4-FFF2-40B4-BE49-F238E27FC236}">
                  <a16:creationId xmlns:a16="http://schemas.microsoft.com/office/drawing/2014/main" id="{5C0448CF-530F-4C82-9185-167D8B5E385C}"/>
                </a:ext>
              </a:extLst>
            </p:cNvPr>
            <p:cNvSpPr>
              <a:spLocks noChangeArrowheads="1"/>
            </p:cNvSpPr>
            <p:nvPr/>
          </p:nvSpPr>
          <p:spPr bwMode="auto">
            <a:xfrm>
              <a:off x="6984602"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4" name="Oval 836">
              <a:extLst>
                <a:ext uri="{FF2B5EF4-FFF2-40B4-BE49-F238E27FC236}">
                  <a16:creationId xmlns:a16="http://schemas.microsoft.com/office/drawing/2014/main" id="{6248BDBA-0ED9-4EFF-A7BD-830BB55CB0D4}"/>
                </a:ext>
              </a:extLst>
            </p:cNvPr>
            <p:cNvSpPr>
              <a:spLocks noChangeArrowheads="1"/>
            </p:cNvSpPr>
            <p:nvPr/>
          </p:nvSpPr>
          <p:spPr bwMode="auto">
            <a:xfrm>
              <a:off x="7067292" y="433800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5" name="Oval 837">
              <a:extLst>
                <a:ext uri="{FF2B5EF4-FFF2-40B4-BE49-F238E27FC236}">
                  <a16:creationId xmlns:a16="http://schemas.microsoft.com/office/drawing/2014/main" id="{15DD47FD-57FF-4C7D-84B9-D41E4A081A5F}"/>
                </a:ext>
              </a:extLst>
            </p:cNvPr>
            <p:cNvSpPr>
              <a:spLocks noChangeArrowheads="1"/>
            </p:cNvSpPr>
            <p:nvPr/>
          </p:nvSpPr>
          <p:spPr bwMode="auto">
            <a:xfrm>
              <a:off x="7148986"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6" name="Oval 838">
              <a:extLst>
                <a:ext uri="{FF2B5EF4-FFF2-40B4-BE49-F238E27FC236}">
                  <a16:creationId xmlns:a16="http://schemas.microsoft.com/office/drawing/2014/main" id="{196F9191-46D3-49F8-A8EF-A11996C1703F}"/>
                </a:ext>
              </a:extLst>
            </p:cNvPr>
            <p:cNvSpPr>
              <a:spLocks noChangeArrowheads="1"/>
            </p:cNvSpPr>
            <p:nvPr/>
          </p:nvSpPr>
          <p:spPr bwMode="auto">
            <a:xfrm>
              <a:off x="6405771"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7" name="Oval 839">
              <a:extLst>
                <a:ext uri="{FF2B5EF4-FFF2-40B4-BE49-F238E27FC236}">
                  <a16:creationId xmlns:a16="http://schemas.microsoft.com/office/drawing/2014/main" id="{EA22CE2F-64F3-4C28-B0D9-11E1289EF4AE}"/>
                </a:ext>
              </a:extLst>
            </p:cNvPr>
            <p:cNvSpPr>
              <a:spLocks noChangeArrowheads="1"/>
            </p:cNvSpPr>
            <p:nvPr/>
          </p:nvSpPr>
          <p:spPr bwMode="auto">
            <a:xfrm>
              <a:off x="6488461" y="442562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8" name="Oval 840">
              <a:extLst>
                <a:ext uri="{FF2B5EF4-FFF2-40B4-BE49-F238E27FC236}">
                  <a16:creationId xmlns:a16="http://schemas.microsoft.com/office/drawing/2014/main" id="{7D4A7F34-9188-46AF-992B-B86777CBDF0A}"/>
                </a:ext>
              </a:extLst>
            </p:cNvPr>
            <p:cNvSpPr>
              <a:spLocks noChangeArrowheads="1"/>
            </p:cNvSpPr>
            <p:nvPr/>
          </p:nvSpPr>
          <p:spPr bwMode="auto">
            <a:xfrm>
              <a:off x="6570155"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49" name="Oval 841">
              <a:extLst>
                <a:ext uri="{FF2B5EF4-FFF2-40B4-BE49-F238E27FC236}">
                  <a16:creationId xmlns:a16="http://schemas.microsoft.com/office/drawing/2014/main" id="{7E9BBC79-7073-434F-9AC2-2A2D6814FF6F}"/>
                </a:ext>
              </a:extLst>
            </p:cNvPr>
            <p:cNvSpPr>
              <a:spLocks noChangeArrowheads="1"/>
            </p:cNvSpPr>
            <p:nvPr/>
          </p:nvSpPr>
          <p:spPr bwMode="auto">
            <a:xfrm>
              <a:off x="6654838" y="4425628"/>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0" name="Oval 842">
              <a:extLst>
                <a:ext uri="{FF2B5EF4-FFF2-40B4-BE49-F238E27FC236}">
                  <a16:creationId xmlns:a16="http://schemas.microsoft.com/office/drawing/2014/main" id="{80DAD341-F822-4BA2-B925-D91FAAFB9B63}"/>
                </a:ext>
              </a:extLst>
            </p:cNvPr>
            <p:cNvSpPr>
              <a:spLocks noChangeArrowheads="1"/>
            </p:cNvSpPr>
            <p:nvPr/>
          </p:nvSpPr>
          <p:spPr bwMode="auto">
            <a:xfrm>
              <a:off x="6737527" y="442562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1" name="Oval 843">
              <a:extLst>
                <a:ext uri="{FF2B5EF4-FFF2-40B4-BE49-F238E27FC236}">
                  <a16:creationId xmlns:a16="http://schemas.microsoft.com/office/drawing/2014/main" id="{B4C3E81C-CC6B-4558-A8D4-2E4886E64AB8}"/>
                </a:ext>
              </a:extLst>
            </p:cNvPr>
            <p:cNvSpPr>
              <a:spLocks noChangeArrowheads="1"/>
            </p:cNvSpPr>
            <p:nvPr/>
          </p:nvSpPr>
          <p:spPr bwMode="auto">
            <a:xfrm>
              <a:off x="6820218" y="442562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2" name="Oval 844">
              <a:extLst>
                <a:ext uri="{FF2B5EF4-FFF2-40B4-BE49-F238E27FC236}">
                  <a16:creationId xmlns:a16="http://schemas.microsoft.com/office/drawing/2014/main" id="{E1AA10CF-619B-4A4F-8607-9809F73D5001}"/>
                </a:ext>
              </a:extLst>
            </p:cNvPr>
            <p:cNvSpPr>
              <a:spLocks noChangeArrowheads="1"/>
            </p:cNvSpPr>
            <p:nvPr/>
          </p:nvSpPr>
          <p:spPr bwMode="auto">
            <a:xfrm>
              <a:off x="6901911"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3" name="Oval 845">
              <a:extLst>
                <a:ext uri="{FF2B5EF4-FFF2-40B4-BE49-F238E27FC236}">
                  <a16:creationId xmlns:a16="http://schemas.microsoft.com/office/drawing/2014/main" id="{ADEBD0CF-DF4F-4539-8FB5-32969A2537FD}"/>
                </a:ext>
              </a:extLst>
            </p:cNvPr>
            <p:cNvSpPr>
              <a:spLocks noChangeArrowheads="1"/>
            </p:cNvSpPr>
            <p:nvPr/>
          </p:nvSpPr>
          <p:spPr bwMode="auto">
            <a:xfrm>
              <a:off x="6984602"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4" name="Oval 846">
              <a:extLst>
                <a:ext uri="{FF2B5EF4-FFF2-40B4-BE49-F238E27FC236}">
                  <a16:creationId xmlns:a16="http://schemas.microsoft.com/office/drawing/2014/main" id="{9615F1A9-1A6F-4EBC-A8A9-0FE3B6F42756}"/>
                </a:ext>
              </a:extLst>
            </p:cNvPr>
            <p:cNvSpPr>
              <a:spLocks noChangeArrowheads="1"/>
            </p:cNvSpPr>
            <p:nvPr/>
          </p:nvSpPr>
          <p:spPr bwMode="auto">
            <a:xfrm>
              <a:off x="7067292" y="442562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5" name="Oval 847">
              <a:extLst>
                <a:ext uri="{FF2B5EF4-FFF2-40B4-BE49-F238E27FC236}">
                  <a16:creationId xmlns:a16="http://schemas.microsoft.com/office/drawing/2014/main" id="{4FBD94D6-B0C2-43A1-A35B-CC8FC49C54F4}"/>
                </a:ext>
              </a:extLst>
            </p:cNvPr>
            <p:cNvSpPr>
              <a:spLocks noChangeArrowheads="1"/>
            </p:cNvSpPr>
            <p:nvPr/>
          </p:nvSpPr>
          <p:spPr bwMode="auto">
            <a:xfrm>
              <a:off x="7148986" y="442562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6" name="Oval 848">
              <a:extLst>
                <a:ext uri="{FF2B5EF4-FFF2-40B4-BE49-F238E27FC236}">
                  <a16:creationId xmlns:a16="http://schemas.microsoft.com/office/drawing/2014/main" id="{45BD9E86-EDC4-40F6-A429-8D9A38300198}"/>
                </a:ext>
              </a:extLst>
            </p:cNvPr>
            <p:cNvSpPr>
              <a:spLocks noChangeArrowheads="1"/>
            </p:cNvSpPr>
            <p:nvPr/>
          </p:nvSpPr>
          <p:spPr bwMode="auto">
            <a:xfrm>
              <a:off x="6405771"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7" name="Oval 849">
              <a:extLst>
                <a:ext uri="{FF2B5EF4-FFF2-40B4-BE49-F238E27FC236}">
                  <a16:creationId xmlns:a16="http://schemas.microsoft.com/office/drawing/2014/main" id="{19D37981-C660-452D-8A41-B654DCB51092}"/>
                </a:ext>
              </a:extLst>
            </p:cNvPr>
            <p:cNvSpPr>
              <a:spLocks noChangeArrowheads="1"/>
            </p:cNvSpPr>
            <p:nvPr/>
          </p:nvSpPr>
          <p:spPr bwMode="auto">
            <a:xfrm>
              <a:off x="6488461" y="45132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8" name="Oval 850">
              <a:extLst>
                <a:ext uri="{FF2B5EF4-FFF2-40B4-BE49-F238E27FC236}">
                  <a16:creationId xmlns:a16="http://schemas.microsoft.com/office/drawing/2014/main" id="{D0E0799A-BE26-4A22-BD38-03E5FD9F75AE}"/>
                </a:ext>
              </a:extLst>
            </p:cNvPr>
            <p:cNvSpPr>
              <a:spLocks noChangeArrowheads="1"/>
            </p:cNvSpPr>
            <p:nvPr/>
          </p:nvSpPr>
          <p:spPr bwMode="auto">
            <a:xfrm>
              <a:off x="6570155"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59" name="Oval 851">
              <a:extLst>
                <a:ext uri="{FF2B5EF4-FFF2-40B4-BE49-F238E27FC236}">
                  <a16:creationId xmlns:a16="http://schemas.microsoft.com/office/drawing/2014/main" id="{FF6792B4-C28E-459D-AAF4-516542D71B1F}"/>
                </a:ext>
              </a:extLst>
            </p:cNvPr>
            <p:cNvSpPr>
              <a:spLocks noChangeArrowheads="1"/>
            </p:cNvSpPr>
            <p:nvPr/>
          </p:nvSpPr>
          <p:spPr bwMode="auto">
            <a:xfrm>
              <a:off x="6820218" y="45132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0" name="Oval 852">
              <a:extLst>
                <a:ext uri="{FF2B5EF4-FFF2-40B4-BE49-F238E27FC236}">
                  <a16:creationId xmlns:a16="http://schemas.microsoft.com/office/drawing/2014/main" id="{3F6A31AD-9BCE-4990-A263-2208437F7A34}"/>
                </a:ext>
              </a:extLst>
            </p:cNvPr>
            <p:cNvSpPr>
              <a:spLocks noChangeArrowheads="1"/>
            </p:cNvSpPr>
            <p:nvPr/>
          </p:nvSpPr>
          <p:spPr bwMode="auto">
            <a:xfrm>
              <a:off x="6901911"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1" name="Oval 853">
              <a:extLst>
                <a:ext uri="{FF2B5EF4-FFF2-40B4-BE49-F238E27FC236}">
                  <a16:creationId xmlns:a16="http://schemas.microsoft.com/office/drawing/2014/main" id="{8FBE28E6-7727-4999-8BB5-BEB51456AC47}"/>
                </a:ext>
              </a:extLst>
            </p:cNvPr>
            <p:cNvSpPr>
              <a:spLocks noChangeArrowheads="1"/>
            </p:cNvSpPr>
            <p:nvPr/>
          </p:nvSpPr>
          <p:spPr bwMode="auto">
            <a:xfrm>
              <a:off x="6984602" y="45132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2" name="Oval 854">
              <a:extLst>
                <a:ext uri="{FF2B5EF4-FFF2-40B4-BE49-F238E27FC236}">
                  <a16:creationId xmlns:a16="http://schemas.microsoft.com/office/drawing/2014/main" id="{201DCFAA-6308-4FAC-8E6B-E1181A62BB3B}"/>
                </a:ext>
              </a:extLst>
            </p:cNvPr>
            <p:cNvSpPr>
              <a:spLocks noChangeArrowheads="1"/>
            </p:cNvSpPr>
            <p:nvPr/>
          </p:nvSpPr>
          <p:spPr bwMode="auto">
            <a:xfrm>
              <a:off x="7067292" y="45132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3" name="Oval 855">
              <a:extLst>
                <a:ext uri="{FF2B5EF4-FFF2-40B4-BE49-F238E27FC236}">
                  <a16:creationId xmlns:a16="http://schemas.microsoft.com/office/drawing/2014/main" id="{41447F3B-7136-4957-ADCE-CB1CBC1786F6}"/>
                </a:ext>
              </a:extLst>
            </p:cNvPr>
            <p:cNvSpPr>
              <a:spLocks noChangeArrowheads="1"/>
            </p:cNvSpPr>
            <p:nvPr/>
          </p:nvSpPr>
          <p:spPr bwMode="auto">
            <a:xfrm>
              <a:off x="7165923" y="4530145"/>
              <a:ext cx="30884" cy="32727"/>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4" name="Oval 856">
              <a:extLst>
                <a:ext uri="{FF2B5EF4-FFF2-40B4-BE49-F238E27FC236}">
                  <a16:creationId xmlns:a16="http://schemas.microsoft.com/office/drawing/2014/main" id="{8F57A467-18C9-4562-9DC6-63C81E8B0342}"/>
                </a:ext>
              </a:extLst>
            </p:cNvPr>
            <p:cNvSpPr>
              <a:spLocks noChangeArrowheads="1"/>
            </p:cNvSpPr>
            <p:nvPr/>
          </p:nvSpPr>
          <p:spPr bwMode="auto">
            <a:xfrm>
              <a:off x="6820218" y="460299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5" name="Oval 857">
              <a:extLst>
                <a:ext uri="{FF2B5EF4-FFF2-40B4-BE49-F238E27FC236}">
                  <a16:creationId xmlns:a16="http://schemas.microsoft.com/office/drawing/2014/main" id="{5C401E3B-6B19-4796-81C9-CA5474561555}"/>
                </a:ext>
              </a:extLst>
            </p:cNvPr>
            <p:cNvSpPr>
              <a:spLocks noChangeArrowheads="1"/>
            </p:cNvSpPr>
            <p:nvPr/>
          </p:nvSpPr>
          <p:spPr bwMode="auto">
            <a:xfrm>
              <a:off x="6901911" y="460299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6" name="Oval 858">
              <a:extLst>
                <a:ext uri="{FF2B5EF4-FFF2-40B4-BE49-F238E27FC236}">
                  <a16:creationId xmlns:a16="http://schemas.microsoft.com/office/drawing/2014/main" id="{E99AEB2C-EE74-4082-8D4C-5AED55652068}"/>
                </a:ext>
              </a:extLst>
            </p:cNvPr>
            <p:cNvSpPr>
              <a:spLocks noChangeArrowheads="1"/>
            </p:cNvSpPr>
            <p:nvPr/>
          </p:nvSpPr>
          <p:spPr bwMode="auto">
            <a:xfrm>
              <a:off x="6984602" y="4602990"/>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7" name="Oval 859">
              <a:extLst>
                <a:ext uri="{FF2B5EF4-FFF2-40B4-BE49-F238E27FC236}">
                  <a16:creationId xmlns:a16="http://schemas.microsoft.com/office/drawing/2014/main" id="{484333BC-B720-48AB-B104-C0EAD304CD67}"/>
                </a:ext>
              </a:extLst>
            </p:cNvPr>
            <p:cNvSpPr>
              <a:spLocks noChangeArrowheads="1"/>
            </p:cNvSpPr>
            <p:nvPr/>
          </p:nvSpPr>
          <p:spPr bwMode="auto">
            <a:xfrm>
              <a:off x="7067292" y="4602990"/>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8" name="Oval 860">
              <a:extLst>
                <a:ext uri="{FF2B5EF4-FFF2-40B4-BE49-F238E27FC236}">
                  <a16:creationId xmlns:a16="http://schemas.microsoft.com/office/drawing/2014/main" id="{C0B93F80-96F1-49A3-8168-B640995C8794}"/>
                </a:ext>
              </a:extLst>
            </p:cNvPr>
            <p:cNvSpPr>
              <a:spLocks noChangeArrowheads="1"/>
            </p:cNvSpPr>
            <p:nvPr/>
          </p:nvSpPr>
          <p:spPr bwMode="auto">
            <a:xfrm>
              <a:off x="7646124" y="4689561"/>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69" name="Oval 861">
              <a:extLst>
                <a:ext uri="{FF2B5EF4-FFF2-40B4-BE49-F238E27FC236}">
                  <a16:creationId xmlns:a16="http://schemas.microsoft.com/office/drawing/2014/main" id="{AB259F12-EDCC-409F-B4E7-93FAE177D252}"/>
                </a:ext>
              </a:extLst>
            </p:cNvPr>
            <p:cNvSpPr>
              <a:spLocks noChangeArrowheads="1"/>
            </p:cNvSpPr>
            <p:nvPr/>
          </p:nvSpPr>
          <p:spPr bwMode="auto">
            <a:xfrm>
              <a:off x="7563433" y="477718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0" name="Oval 862">
              <a:extLst>
                <a:ext uri="{FF2B5EF4-FFF2-40B4-BE49-F238E27FC236}">
                  <a16:creationId xmlns:a16="http://schemas.microsoft.com/office/drawing/2014/main" id="{42642D6D-56B3-41BE-B099-BA58284C006D}"/>
                </a:ext>
              </a:extLst>
            </p:cNvPr>
            <p:cNvSpPr>
              <a:spLocks noChangeArrowheads="1"/>
            </p:cNvSpPr>
            <p:nvPr/>
          </p:nvSpPr>
          <p:spPr bwMode="auto">
            <a:xfrm>
              <a:off x="7480744" y="486481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1" name="Oval 863">
              <a:extLst>
                <a:ext uri="{FF2B5EF4-FFF2-40B4-BE49-F238E27FC236}">
                  <a16:creationId xmlns:a16="http://schemas.microsoft.com/office/drawing/2014/main" id="{B6043C05-E466-4263-BAAD-3E1D82CEE8FB}"/>
                </a:ext>
              </a:extLst>
            </p:cNvPr>
            <p:cNvSpPr>
              <a:spLocks noChangeArrowheads="1"/>
            </p:cNvSpPr>
            <p:nvPr/>
          </p:nvSpPr>
          <p:spPr bwMode="auto">
            <a:xfrm>
              <a:off x="2105879"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2" name="Oval 864">
              <a:extLst>
                <a:ext uri="{FF2B5EF4-FFF2-40B4-BE49-F238E27FC236}">
                  <a16:creationId xmlns:a16="http://schemas.microsoft.com/office/drawing/2014/main" id="{E9E189A1-D539-485D-9855-0BDDE222863A}"/>
                </a:ext>
              </a:extLst>
            </p:cNvPr>
            <p:cNvSpPr>
              <a:spLocks noChangeArrowheads="1"/>
            </p:cNvSpPr>
            <p:nvPr/>
          </p:nvSpPr>
          <p:spPr bwMode="auto">
            <a:xfrm>
              <a:off x="2190562" y="1274279"/>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3" name="Oval 865">
              <a:extLst>
                <a:ext uri="{FF2B5EF4-FFF2-40B4-BE49-F238E27FC236}">
                  <a16:creationId xmlns:a16="http://schemas.microsoft.com/office/drawing/2014/main" id="{02F92AF3-8D47-4560-BAD8-E808307A3FA4}"/>
                </a:ext>
              </a:extLst>
            </p:cNvPr>
            <p:cNvSpPr>
              <a:spLocks noChangeArrowheads="1"/>
            </p:cNvSpPr>
            <p:nvPr/>
          </p:nvSpPr>
          <p:spPr bwMode="auto">
            <a:xfrm>
              <a:off x="2273252" y="1274279"/>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4" name="Oval 866">
              <a:extLst>
                <a:ext uri="{FF2B5EF4-FFF2-40B4-BE49-F238E27FC236}">
                  <a16:creationId xmlns:a16="http://schemas.microsoft.com/office/drawing/2014/main" id="{8434D02A-0327-4874-9FDC-C33BC9665386}"/>
                </a:ext>
              </a:extLst>
            </p:cNvPr>
            <p:cNvSpPr>
              <a:spLocks noChangeArrowheads="1"/>
            </p:cNvSpPr>
            <p:nvPr/>
          </p:nvSpPr>
          <p:spPr bwMode="auto">
            <a:xfrm>
              <a:off x="2355943" y="1274279"/>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5" name="Oval 867">
              <a:extLst>
                <a:ext uri="{FF2B5EF4-FFF2-40B4-BE49-F238E27FC236}">
                  <a16:creationId xmlns:a16="http://schemas.microsoft.com/office/drawing/2014/main" id="{C1560E7B-0646-4B15-B943-70CF09E10893}"/>
                </a:ext>
              </a:extLst>
            </p:cNvPr>
            <p:cNvSpPr>
              <a:spLocks noChangeArrowheads="1"/>
            </p:cNvSpPr>
            <p:nvPr/>
          </p:nvSpPr>
          <p:spPr bwMode="auto">
            <a:xfrm>
              <a:off x="2437636"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6" name="Oval 868">
              <a:extLst>
                <a:ext uri="{FF2B5EF4-FFF2-40B4-BE49-F238E27FC236}">
                  <a16:creationId xmlns:a16="http://schemas.microsoft.com/office/drawing/2014/main" id="{4CB8E2F6-AD96-4088-B480-02859777A181}"/>
                </a:ext>
              </a:extLst>
            </p:cNvPr>
            <p:cNvSpPr>
              <a:spLocks noChangeArrowheads="1"/>
            </p:cNvSpPr>
            <p:nvPr/>
          </p:nvSpPr>
          <p:spPr bwMode="auto">
            <a:xfrm>
              <a:off x="2520327"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7" name="Oval 869">
              <a:extLst>
                <a:ext uri="{FF2B5EF4-FFF2-40B4-BE49-F238E27FC236}">
                  <a16:creationId xmlns:a16="http://schemas.microsoft.com/office/drawing/2014/main" id="{E1CBAD72-F5BC-4EC5-80E8-C7301E7AB3BA}"/>
                </a:ext>
              </a:extLst>
            </p:cNvPr>
            <p:cNvSpPr>
              <a:spLocks noChangeArrowheads="1"/>
            </p:cNvSpPr>
            <p:nvPr/>
          </p:nvSpPr>
          <p:spPr bwMode="auto">
            <a:xfrm>
              <a:off x="2684712"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8" name="Oval 870">
              <a:extLst>
                <a:ext uri="{FF2B5EF4-FFF2-40B4-BE49-F238E27FC236}">
                  <a16:creationId xmlns:a16="http://schemas.microsoft.com/office/drawing/2014/main" id="{498DC87A-ED66-45EF-B71D-013921460EE7}"/>
                </a:ext>
              </a:extLst>
            </p:cNvPr>
            <p:cNvSpPr>
              <a:spLocks noChangeArrowheads="1"/>
            </p:cNvSpPr>
            <p:nvPr/>
          </p:nvSpPr>
          <p:spPr bwMode="auto">
            <a:xfrm>
              <a:off x="2852084" y="1274279"/>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79" name="Oval 871">
              <a:extLst>
                <a:ext uri="{FF2B5EF4-FFF2-40B4-BE49-F238E27FC236}">
                  <a16:creationId xmlns:a16="http://schemas.microsoft.com/office/drawing/2014/main" id="{8A138C12-61CB-4689-BCCD-FBE8AD49227E}"/>
                </a:ext>
              </a:extLst>
            </p:cNvPr>
            <p:cNvSpPr>
              <a:spLocks noChangeArrowheads="1"/>
            </p:cNvSpPr>
            <p:nvPr/>
          </p:nvSpPr>
          <p:spPr bwMode="auto">
            <a:xfrm>
              <a:off x="3016468"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0" name="Oval 872">
              <a:extLst>
                <a:ext uri="{FF2B5EF4-FFF2-40B4-BE49-F238E27FC236}">
                  <a16:creationId xmlns:a16="http://schemas.microsoft.com/office/drawing/2014/main" id="{952B6E23-ABAD-4A74-B074-60B616535770}"/>
                </a:ext>
              </a:extLst>
            </p:cNvPr>
            <p:cNvSpPr>
              <a:spLocks noChangeArrowheads="1"/>
            </p:cNvSpPr>
            <p:nvPr/>
          </p:nvSpPr>
          <p:spPr bwMode="auto">
            <a:xfrm>
              <a:off x="3099159"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1" name="Oval 873">
              <a:extLst>
                <a:ext uri="{FF2B5EF4-FFF2-40B4-BE49-F238E27FC236}">
                  <a16:creationId xmlns:a16="http://schemas.microsoft.com/office/drawing/2014/main" id="{237AB8C7-7F82-4B3D-A2EF-84E06A47FFEB}"/>
                </a:ext>
              </a:extLst>
            </p:cNvPr>
            <p:cNvSpPr>
              <a:spLocks noChangeArrowheads="1"/>
            </p:cNvSpPr>
            <p:nvPr/>
          </p:nvSpPr>
          <p:spPr bwMode="auto">
            <a:xfrm>
              <a:off x="3181849"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2" name="Oval 874">
              <a:extLst>
                <a:ext uri="{FF2B5EF4-FFF2-40B4-BE49-F238E27FC236}">
                  <a16:creationId xmlns:a16="http://schemas.microsoft.com/office/drawing/2014/main" id="{1F3A7FE9-7FAA-4897-A544-FA0C8464E4DA}"/>
                </a:ext>
              </a:extLst>
            </p:cNvPr>
            <p:cNvSpPr>
              <a:spLocks noChangeArrowheads="1"/>
            </p:cNvSpPr>
            <p:nvPr/>
          </p:nvSpPr>
          <p:spPr bwMode="auto">
            <a:xfrm>
              <a:off x="3263542" y="1274279"/>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3" name="Oval 875">
              <a:extLst>
                <a:ext uri="{FF2B5EF4-FFF2-40B4-BE49-F238E27FC236}">
                  <a16:creationId xmlns:a16="http://schemas.microsoft.com/office/drawing/2014/main" id="{6F874F60-E383-47A1-BB40-65CBD6ED67C0}"/>
                </a:ext>
              </a:extLst>
            </p:cNvPr>
            <p:cNvSpPr>
              <a:spLocks noChangeArrowheads="1"/>
            </p:cNvSpPr>
            <p:nvPr/>
          </p:nvSpPr>
          <p:spPr bwMode="auto">
            <a:xfrm>
              <a:off x="3358188" y="1285892"/>
              <a:ext cx="39851" cy="432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4" name="Oval 876">
              <a:extLst>
                <a:ext uri="{FF2B5EF4-FFF2-40B4-BE49-F238E27FC236}">
                  <a16:creationId xmlns:a16="http://schemas.microsoft.com/office/drawing/2014/main" id="{38324346-29A6-43CB-80C1-3585C7A78EE6}"/>
                </a:ext>
              </a:extLst>
            </p:cNvPr>
            <p:cNvSpPr>
              <a:spLocks noChangeArrowheads="1"/>
            </p:cNvSpPr>
            <p:nvPr/>
          </p:nvSpPr>
          <p:spPr bwMode="auto">
            <a:xfrm>
              <a:off x="1941495"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5" name="Oval 877">
              <a:extLst>
                <a:ext uri="{FF2B5EF4-FFF2-40B4-BE49-F238E27FC236}">
                  <a16:creationId xmlns:a16="http://schemas.microsoft.com/office/drawing/2014/main" id="{A298E7FF-B71F-4542-AB7F-61D32DB5865D}"/>
                </a:ext>
              </a:extLst>
            </p:cNvPr>
            <p:cNvSpPr>
              <a:spLocks noChangeArrowheads="1"/>
            </p:cNvSpPr>
            <p:nvPr/>
          </p:nvSpPr>
          <p:spPr bwMode="auto">
            <a:xfrm>
              <a:off x="2112854" y="1368239"/>
              <a:ext cx="49813" cy="527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6" name="Oval 878">
              <a:extLst>
                <a:ext uri="{FF2B5EF4-FFF2-40B4-BE49-F238E27FC236}">
                  <a16:creationId xmlns:a16="http://schemas.microsoft.com/office/drawing/2014/main" id="{157F63B3-555F-4ECC-8BA4-71B15DD604A2}"/>
                </a:ext>
              </a:extLst>
            </p:cNvPr>
            <p:cNvSpPr>
              <a:spLocks noChangeArrowheads="1"/>
            </p:cNvSpPr>
            <p:nvPr/>
          </p:nvSpPr>
          <p:spPr bwMode="auto">
            <a:xfrm>
              <a:off x="2273252" y="13608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7" name="Oval 879">
              <a:extLst>
                <a:ext uri="{FF2B5EF4-FFF2-40B4-BE49-F238E27FC236}">
                  <a16:creationId xmlns:a16="http://schemas.microsoft.com/office/drawing/2014/main" id="{FCBE671F-C5D2-4C24-A630-FD335FB8532B}"/>
                </a:ext>
              </a:extLst>
            </p:cNvPr>
            <p:cNvSpPr>
              <a:spLocks noChangeArrowheads="1"/>
            </p:cNvSpPr>
            <p:nvPr/>
          </p:nvSpPr>
          <p:spPr bwMode="auto">
            <a:xfrm>
              <a:off x="2355943" y="13608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8" name="Oval 880">
              <a:extLst>
                <a:ext uri="{FF2B5EF4-FFF2-40B4-BE49-F238E27FC236}">
                  <a16:creationId xmlns:a16="http://schemas.microsoft.com/office/drawing/2014/main" id="{DE72482B-4018-4255-8B59-88FA2356F1A2}"/>
                </a:ext>
              </a:extLst>
            </p:cNvPr>
            <p:cNvSpPr>
              <a:spLocks noChangeArrowheads="1"/>
            </p:cNvSpPr>
            <p:nvPr/>
          </p:nvSpPr>
          <p:spPr bwMode="auto">
            <a:xfrm>
              <a:off x="2520327"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89" name="Oval 881">
              <a:extLst>
                <a:ext uri="{FF2B5EF4-FFF2-40B4-BE49-F238E27FC236}">
                  <a16:creationId xmlns:a16="http://schemas.microsoft.com/office/drawing/2014/main" id="{FF3BABD7-7D0A-41CD-9FD4-058A1BEF7EB0}"/>
                </a:ext>
              </a:extLst>
            </p:cNvPr>
            <p:cNvSpPr>
              <a:spLocks noChangeArrowheads="1"/>
            </p:cNvSpPr>
            <p:nvPr/>
          </p:nvSpPr>
          <p:spPr bwMode="auto">
            <a:xfrm>
              <a:off x="2603017" y="1360848"/>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0" name="Oval 882">
              <a:extLst>
                <a:ext uri="{FF2B5EF4-FFF2-40B4-BE49-F238E27FC236}">
                  <a16:creationId xmlns:a16="http://schemas.microsoft.com/office/drawing/2014/main" id="{D912F3B9-6DB7-411D-A89D-7D30E26C641B}"/>
                </a:ext>
              </a:extLst>
            </p:cNvPr>
            <p:cNvSpPr>
              <a:spLocks noChangeArrowheads="1"/>
            </p:cNvSpPr>
            <p:nvPr/>
          </p:nvSpPr>
          <p:spPr bwMode="auto">
            <a:xfrm>
              <a:off x="2684712"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1" name="Oval 883">
              <a:extLst>
                <a:ext uri="{FF2B5EF4-FFF2-40B4-BE49-F238E27FC236}">
                  <a16:creationId xmlns:a16="http://schemas.microsoft.com/office/drawing/2014/main" id="{F29A89B9-72C0-46CE-B6D6-62B01CCB5073}"/>
                </a:ext>
              </a:extLst>
            </p:cNvPr>
            <p:cNvSpPr>
              <a:spLocks noChangeArrowheads="1"/>
            </p:cNvSpPr>
            <p:nvPr/>
          </p:nvSpPr>
          <p:spPr bwMode="auto">
            <a:xfrm>
              <a:off x="2767401"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2" name="Oval 884">
              <a:extLst>
                <a:ext uri="{FF2B5EF4-FFF2-40B4-BE49-F238E27FC236}">
                  <a16:creationId xmlns:a16="http://schemas.microsoft.com/office/drawing/2014/main" id="{ED8B602A-DAC9-4421-AE97-114923D1ACB9}"/>
                </a:ext>
              </a:extLst>
            </p:cNvPr>
            <p:cNvSpPr>
              <a:spLocks noChangeArrowheads="1"/>
            </p:cNvSpPr>
            <p:nvPr/>
          </p:nvSpPr>
          <p:spPr bwMode="auto">
            <a:xfrm>
              <a:off x="2852084" y="13608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3" name="Oval 885">
              <a:extLst>
                <a:ext uri="{FF2B5EF4-FFF2-40B4-BE49-F238E27FC236}">
                  <a16:creationId xmlns:a16="http://schemas.microsoft.com/office/drawing/2014/main" id="{FC6F4F72-3622-45FA-832A-CB504DA132D9}"/>
                </a:ext>
              </a:extLst>
            </p:cNvPr>
            <p:cNvSpPr>
              <a:spLocks noChangeArrowheads="1"/>
            </p:cNvSpPr>
            <p:nvPr/>
          </p:nvSpPr>
          <p:spPr bwMode="auto">
            <a:xfrm>
              <a:off x="2934775" y="13608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4" name="Oval 886">
              <a:extLst>
                <a:ext uri="{FF2B5EF4-FFF2-40B4-BE49-F238E27FC236}">
                  <a16:creationId xmlns:a16="http://schemas.microsoft.com/office/drawing/2014/main" id="{27E6A709-4019-48DA-8137-2BDADCD5A67F}"/>
                </a:ext>
              </a:extLst>
            </p:cNvPr>
            <p:cNvSpPr>
              <a:spLocks noChangeArrowheads="1"/>
            </p:cNvSpPr>
            <p:nvPr/>
          </p:nvSpPr>
          <p:spPr bwMode="auto">
            <a:xfrm>
              <a:off x="3016468"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5" name="Oval 887">
              <a:extLst>
                <a:ext uri="{FF2B5EF4-FFF2-40B4-BE49-F238E27FC236}">
                  <a16:creationId xmlns:a16="http://schemas.microsoft.com/office/drawing/2014/main" id="{3184D1AB-E8C1-4BC8-A80D-8AD605AC3D23}"/>
                </a:ext>
              </a:extLst>
            </p:cNvPr>
            <p:cNvSpPr>
              <a:spLocks noChangeArrowheads="1"/>
            </p:cNvSpPr>
            <p:nvPr/>
          </p:nvSpPr>
          <p:spPr bwMode="auto">
            <a:xfrm>
              <a:off x="3099159"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6" name="Oval 888">
              <a:extLst>
                <a:ext uri="{FF2B5EF4-FFF2-40B4-BE49-F238E27FC236}">
                  <a16:creationId xmlns:a16="http://schemas.microsoft.com/office/drawing/2014/main" id="{E97A5DC6-F2CC-4A9C-8659-0B1C705E7AF7}"/>
                </a:ext>
              </a:extLst>
            </p:cNvPr>
            <p:cNvSpPr>
              <a:spLocks noChangeArrowheads="1"/>
            </p:cNvSpPr>
            <p:nvPr/>
          </p:nvSpPr>
          <p:spPr bwMode="auto">
            <a:xfrm>
              <a:off x="3181849"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7" name="Oval 889">
              <a:extLst>
                <a:ext uri="{FF2B5EF4-FFF2-40B4-BE49-F238E27FC236}">
                  <a16:creationId xmlns:a16="http://schemas.microsoft.com/office/drawing/2014/main" id="{72B0DD1C-A477-429C-83ED-A8577B48DC99}"/>
                </a:ext>
              </a:extLst>
            </p:cNvPr>
            <p:cNvSpPr>
              <a:spLocks noChangeArrowheads="1"/>
            </p:cNvSpPr>
            <p:nvPr/>
          </p:nvSpPr>
          <p:spPr bwMode="auto">
            <a:xfrm>
              <a:off x="3263542"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8" name="Oval 890">
              <a:extLst>
                <a:ext uri="{FF2B5EF4-FFF2-40B4-BE49-F238E27FC236}">
                  <a16:creationId xmlns:a16="http://schemas.microsoft.com/office/drawing/2014/main" id="{3D2F077C-708D-4071-8ADA-19AAEA03172C}"/>
                </a:ext>
              </a:extLst>
            </p:cNvPr>
            <p:cNvSpPr>
              <a:spLocks noChangeArrowheads="1"/>
            </p:cNvSpPr>
            <p:nvPr/>
          </p:nvSpPr>
          <p:spPr bwMode="auto">
            <a:xfrm>
              <a:off x="3346233"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099" name="Oval 891">
              <a:extLst>
                <a:ext uri="{FF2B5EF4-FFF2-40B4-BE49-F238E27FC236}">
                  <a16:creationId xmlns:a16="http://schemas.microsoft.com/office/drawing/2014/main" id="{6C5448DD-127D-4C32-8FAC-E1523CA9C9B0}"/>
                </a:ext>
              </a:extLst>
            </p:cNvPr>
            <p:cNvSpPr>
              <a:spLocks noChangeArrowheads="1"/>
            </p:cNvSpPr>
            <p:nvPr/>
          </p:nvSpPr>
          <p:spPr bwMode="auto">
            <a:xfrm>
              <a:off x="3428923" y="1360848"/>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0" name="Oval 892">
              <a:extLst>
                <a:ext uri="{FF2B5EF4-FFF2-40B4-BE49-F238E27FC236}">
                  <a16:creationId xmlns:a16="http://schemas.microsoft.com/office/drawing/2014/main" id="{1154BF72-F1BC-473B-8D16-36B799DC6D71}"/>
                </a:ext>
              </a:extLst>
            </p:cNvPr>
            <p:cNvSpPr>
              <a:spLocks noChangeArrowheads="1"/>
            </p:cNvSpPr>
            <p:nvPr/>
          </p:nvSpPr>
          <p:spPr bwMode="auto">
            <a:xfrm>
              <a:off x="3513606" y="1360848"/>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1" name="Oval 893">
              <a:extLst>
                <a:ext uri="{FF2B5EF4-FFF2-40B4-BE49-F238E27FC236}">
                  <a16:creationId xmlns:a16="http://schemas.microsoft.com/office/drawing/2014/main" id="{3D68BE77-BE90-42F8-9344-4EF1CF5E6274}"/>
                </a:ext>
              </a:extLst>
            </p:cNvPr>
            <p:cNvSpPr>
              <a:spLocks noChangeArrowheads="1"/>
            </p:cNvSpPr>
            <p:nvPr/>
          </p:nvSpPr>
          <p:spPr bwMode="auto">
            <a:xfrm>
              <a:off x="1699403" y="1453753"/>
              <a:ext cx="53799" cy="570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2" name="Oval 894">
              <a:extLst>
                <a:ext uri="{FF2B5EF4-FFF2-40B4-BE49-F238E27FC236}">
                  <a16:creationId xmlns:a16="http://schemas.microsoft.com/office/drawing/2014/main" id="{ACD5FBFA-94E5-450C-81AD-748F1687CAF3}"/>
                </a:ext>
              </a:extLst>
            </p:cNvPr>
            <p:cNvSpPr>
              <a:spLocks noChangeArrowheads="1"/>
            </p:cNvSpPr>
            <p:nvPr/>
          </p:nvSpPr>
          <p:spPr bwMode="auto">
            <a:xfrm>
              <a:off x="1941495"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3" name="Oval 895">
              <a:extLst>
                <a:ext uri="{FF2B5EF4-FFF2-40B4-BE49-F238E27FC236}">
                  <a16:creationId xmlns:a16="http://schemas.microsoft.com/office/drawing/2014/main" id="{32875E91-01C4-41BA-9DD2-9F4ABA252622}"/>
                </a:ext>
              </a:extLst>
            </p:cNvPr>
            <p:cNvSpPr>
              <a:spLocks noChangeArrowheads="1"/>
            </p:cNvSpPr>
            <p:nvPr/>
          </p:nvSpPr>
          <p:spPr bwMode="auto">
            <a:xfrm>
              <a:off x="2024186" y="14484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4" name="Oval 896">
              <a:extLst>
                <a:ext uri="{FF2B5EF4-FFF2-40B4-BE49-F238E27FC236}">
                  <a16:creationId xmlns:a16="http://schemas.microsoft.com/office/drawing/2014/main" id="{3C660A0E-5AF9-418F-8B31-E341261F9DEC}"/>
                </a:ext>
              </a:extLst>
            </p:cNvPr>
            <p:cNvSpPr>
              <a:spLocks noChangeArrowheads="1"/>
            </p:cNvSpPr>
            <p:nvPr/>
          </p:nvSpPr>
          <p:spPr bwMode="auto">
            <a:xfrm>
              <a:off x="2105879"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5" name="Oval 897">
              <a:extLst>
                <a:ext uri="{FF2B5EF4-FFF2-40B4-BE49-F238E27FC236}">
                  <a16:creationId xmlns:a16="http://schemas.microsoft.com/office/drawing/2014/main" id="{056F3AA4-5AE0-42B0-9A12-C546128EC0FA}"/>
                </a:ext>
              </a:extLst>
            </p:cNvPr>
            <p:cNvSpPr>
              <a:spLocks noChangeArrowheads="1"/>
            </p:cNvSpPr>
            <p:nvPr/>
          </p:nvSpPr>
          <p:spPr bwMode="auto">
            <a:xfrm>
              <a:off x="2190562" y="1448474"/>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6" name="Oval 898">
              <a:extLst>
                <a:ext uri="{FF2B5EF4-FFF2-40B4-BE49-F238E27FC236}">
                  <a16:creationId xmlns:a16="http://schemas.microsoft.com/office/drawing/2014/main" id="{DCEEB7C3-9D10-4A54-9232-447620734930}"/>
                </a:ext>
              </a:extLst>
            </p:cNvPr>
            <p:cNvSpPr>
              <a:spLocks noChangeArrowheads="1"/>
            </p:cNvSpPr>
            <p:nvPr/>
          </p:nvSpPr>
          <p:spPr bwMode="auto">
            <a:xfrm>
              <a:off x="2273252" y="14484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7" name="Oval 899">
              <a:extLst>
                <a:ext uri="{FF2B5EF4-FFF2-40B4-BE49-F238E27FC236}">
                  <a16:creationId xmlns:a16="http://schemas.microsoft.com/office/drawing/2014/main" id="{CF3A24AA-D961-412C-98DE-180F60CE2D28}"/>
                </a:ext>
              </a:extLst>
            </p:cNvPr>
            <p:cNvSpPr>
              <a:spLocks noChangeArrowheads="1"/>
            </p:cNvSpPr>
            <p:nvPr/>
          </p:nvSpPr>
          <p:spPr bwMode="auto">
            <a:xfrm>
              <a:off x="2437636"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8" name="Oval 900">
              <a:extLst>
                <a:ext uri="{FF2B5EF4-FFF2-40B4-BE49-F238E27FC236}">
                  <a16:creationId xmlns:a16="http://schemas.microsoft.com/office/drawing/2014/main" id="{E44CCDE5-8182-4C5B-8FA7-B4CA3DADDB77}"/>
                </a:ext>
              </a:extLst>
            </p:cNvPr>
            <p:cNvSpPr>
              <a:spLocks noChangeArrowheads="1"/>
            </p:cNvSpPr>
            <p:nvPr/>
          </p:nvSpPr>
          <p:spPr bwMode="auto">
            <a:xfrm>
              <a:off x="2520327"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09" name="Oval 901">
              <a:extLst>
                <a:ext uri="{FF2B5EF4-FFF2-40B4-BE49-F238E27FC236}">
                  <a16:creationId xmlns:a16="http://schemas.microsoft.com/office/drawing/2014/main" id="{69AB9E73-48B4-4BBB-AC5C-C2CDDD17D71B}"/>
                </a:ext>
              </a:extLst>
            </p:cNvPr>
            <p:cNvSpPr>
              <a:spLocks noChangeArrowheads="1"/>
            </p:cNvSpPr>
            <p:nvPr/>
          </p:nvSpPr>
          <p:spPr bwMode="auto">
            <a:xfrm>
              <a:off x="2603017" y="144847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0" name="Oval 902">
              <a:extLst>
                <a:ext uri="{FF2B5EF4-FFF2-40B4-BE49-F238E27FC236}">
                  <a16:creationId xmlns:a16="http://schemas.microsoft.com/office/drawing/2014/main" id="{74C63314-635C-49DB-B5CA-33006EA628D0}"/>
                </a:ext>
              </a:extLst>
            </p:cNvPr>
            <p:cNvSpPr>
              <a:spLocks noChangeArrowheads="1"/>
            </p:cNvSpPr>
            <p:nvPr/>
          </p:nvSpPr>
          <p:spPr bwMode="auto">
            <a:xfrm>
              <a:off x="2684712"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1" name="Oval 903">
              <a:extLst>
                <a:ext uri="{FF2B5EF4-FFF2-40B4-BE49-F238E27FC236}">
                  <a16:creationId xmlns:a16="http://schemas.microsoft.com/office/drawing/2014/main" id="{5AADD723-53CF-4876-9205-C9D3267229B8}"/>
                </a:ext>
              </a:extLst>
            </p:cNvPr>
            <p:cNvSpPr>
              <a:spLocks noChangeArrowheads="1"/>
            </p:cNvSpPr>
            <p:nvPr/>
          </p:nvSpPr>
          <p:spPr bwMode="auto">
            <a:xfrm>
              <a:off x="2767401"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2" name="Oval 904">
              <a:extLst>
                <a:ext uri="{FF2B5EF4-FFF2-40B4-BE49-F238E27FC236}">
                  <a16:creationId xmlns:a16="http://schemas.microsoft.com/office/drawing/2014/main" id="{9111F01B-44CC-4E03-90A8-C15E375352B6}"/>
                </a:ext>
              </a:extLst>
            </p:cNvPr>
            <p:cNvSpPr>
              <a:spLocks noChangeArrowheads="1"/>
            </p:cNvSpPr>
            <p:nvPr/>
          </p:nvSpPr>
          <p:spPr bwMode="auto">
            <a:xfrm>
              <a:off x="2852084" y="14484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3" name="Oval 905">
              <a:extLst>
                <a:ext uri="{FF2B5EF4-FFF2-40B4-BE49-F238E27FC236}">
                  <a16:creationId xmlns:a16="http://schemas.microsoft.com/office/drawing/2014/main" id="{2B46B8CD-6998-4046-A4E2-EA088F4B0D4C}"/>
                </a:ext>
              </a:extLst>
            </p:cNvPr>
            <p:cNvSpPr>
              <a:spLocks noChangeArrowheads="1"/>
            </p:cNvSpPr>
            <p:nvPr/>
          </p:nvSpPr>
          <p:spPr bwMode="auto">
            <a:xfrm>
              <a:off x="2934775" y="144847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4" name="Oval 906">
              <a:extLst>
                <a:ext uri="{FF2B5EF4-FFF2-40B4-BE49-F238E27FC236}">
                  <a16:creationId xmlns:a16="http://schemas.microsoft.com/office/drawing/2014/main" id="{A412D713-DD8D-4C71-819B-F9C8532E937C}"/>
                </a:ext>
              </a:extLst>
            </p:cNvPr>
            <p:cNvSpPr>
              <a:spLocks noChangeArrowheads="1"/>
            </p:cNvSpPr>
            <p:nvPr/>
          </p:nvSpPr>
          <p:spPr bwMode="auto">
            <a:xfrm>
              <a:off x="3016468"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5" name="Oval 907">
              <a:extLst>
                <a:ext uri="{FF2B5EF4-FFF2-40B4-BE49-F238E27FC236}">
                  <a16:creationId xmlns:a16="http://schemas.microsoft.com/office/drawing/2014/main" id="{DAB28289-1B6D-48E4-B72C-4B21DA64F53C}"/>
                </a:ext>
              </a:extLst>
            </p:cNvPr>
            <p:cNvSpPr>
              <a:spLocks noChangeArrowheads="1"/>
            </p:cNvSpPr>
            <p:nvPr/>
          </p:nvSpPr>
          <p:spPr bwMode="auto">
            <a:xfrm>
              <a:off x="3099159"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6" name="Oval 908">
              <a:extLst>
                <a:ext uri="{FF2B5EF4-FFF2-40B4-BE49-F238E27FC236}">
                  <a16:creationId xmlns:a16="http://schemas.microsoft.com/office/drawing/2014/main" id="{E2BBE40F-4AD5-4FA5-9E55-E233ADE231EF}"/>
                </a:ext>
              </a:extLst>
            </p:cNvPr>
            <p:cNvSpPr>
              <a:spLocks noChangeArrowheads="1"/>
            </p:cNvSpPr>
            <p:nvPr/>
          </p:nvSpPr>
          <p:spPr bwMode="auto">
            <a:xfrm>
              <a:off x="3181849"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7" name="Oval 909">
              <a:extLst>
                <a:ext uri="{FF2B5EF4-FFF2-40B4-BE49-F238E27FC236}">
                  <a16:creationId xmlns:a16="http://schemas.microsoft.com/office/drawing/2014/main" id="{70E711E5-DFF6-42FF-8866-B617F2E67FEF}"/>
                </a:ext>
              </a:extLst>
            </p:cNvPr>
            <p:cNvSpPr>
              <a:spLocks noChangeArrowheads="1"/>
            </p:cNvSpPr>
            <p:nvPr/>
          </p:nvSpPr>
          <p:spPr bwMode="auto">
            <a:xfrm>
              <a:off x="3263542"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8" name="Oval 910">
              <a:extLst>
                <a:ext uri="{FF2B5EF4-FFF2-40B4-BE49-F238E27FC236}">
                  <a16:creationId xmlns:a16="http://schemas.microsoft.com/office/drawing/2014/main" id="{E59287BB-0B45-464D-AD62-E9FC9C0044F6}"/>
                </a:ext>
              </a:extLst>
            </p:cNvPr>
            <p:cNvSpPr>
              <a:spLocks noChangeArrowheads="1"/>
            </p:cNvSpPr>
            <p:nvPr/>
          </p:nvSpPr>
          <p:spPr bwMode="auto">
            <a:xfrm>
              <a:off x="3346233"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19" name="Oval 911">
              <a:extLst>
                <a:ext uri="{FF2B5EF4-FFF2-40B4-BE49-F238E27FC236}">
                  <a16:creationId xmlns:a16="http://schemas.microsoft.com/office/drawing/2014/main" id="{C597FC98-4C09-43E2-8278-4DCE49DE0EEA}"/>
                </a:ext>
              </a:extLst>
            </p:cNvPr>
            <p:cNvSpPr>
              <a:spLocks noChangeArrowheads="1"/>
            </p:cNvSpPr>
            <p:nvPr/>
          </p:nvSpPr>
          <p:spPr bwMode="auto">
            <a:xfrm>
              <a:off x="3428923" y="144847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0" name="Oval 912">
              <a:extLst>
                <a:ext uri="{FF2B5EF4-FFF2-40B4-BE49-F238E27FC236}">
                  <a16:creationId xmlns:a16="http://schemas.microsoft.com/office/drawing/2014/main" id="{DB955857-160F-4E5E-A8B2-2BDFD939CE12}"/>
                </a:ext>
              </a:extLst>
            </p:cNvPr>
            <p:cNvSpPr>
              <a:spLocks noChangeArrowheads="1"/>
            </p:cNvSpPr>
            <p:nvPr/>
          </p:nvSpPr>
          <p:spPr bwMode="auto">
            <a:xfrm>
              <a:off x="1362663"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1" name="Oval 913">
              <a:extLst>
                <a:ext uri="{FF2B5EF4-FFF2-40B4-BE49-F238E27FC236}">
                  <a16:creationId xmlns:a16="http://schemas.microsoft.com/office/drawing/2014/main" id="{AD0EFBBF-363A-4AD5-8E54-FE55F3ED3BBC}"/>
                </a:ext>
              </a:extLst>
            </p:cNvPr>
            <p:cNvSpPr>
              <a:spLocks noChangeArrowheads="1"/>
            </p:cNvSpPr>
            <p:nvPr/>
          </p:nvSpPr>
          <p:spPr bwMode="auto">
            <a:xfrm>
              <a:off x="1858805"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2" name="Oval 914">
              <a:extLst>
                <a:ext uri="{FF2B5EF4-FFF2-40B4-BE49-F238E27FC236}">
                  <a16:creationId xmlns:a16="http://schemas.microsoft.com/office/drawing/2014/main" id="{869936E2-E872-4D45-8B25-E1CFFD617632}"/>
                </a:ext>
              </a:extLst>
            </p:cNvPr>
            <p:cNvSpPr>
              <a:spLocks noChangeArrowheads="1"/>
            </p:cNvSpPr>
            <p:nvPr/>
          </p:nvSpPr>
          <p:spPr bwMode="auto">
            <a:xfrm>
              <a:off x="2024186" y="153610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3" name="Oval 915">
              <a:extLst>
                <a:ext uri="{FF2B5EF4-FFF2-40B4-BE49-F238E27FC236}">
                  <a16:creationId xmlns:a16="http://schemas.microsoft.com/office/drawing/2014/main" id="{00252CD1-B35D-4422-BCC1-7C766B0C6C3D}"/>
                </a:ext>
              </a:extLst>
            </p:cNvPr>
            <p:cNvSpPr>
              <a:spLocks noChangeArrowheads="1"/>
            </p:cNvSpPr>
            <p:nvPr/>
          </p:nvSpPr>
          <p:spPr bwMode="auto">
            <a:xfrm>
              <a:off x="2105879"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4" name="Oval 916">
              <a:extLst>
                <a:ext uri="{FF2B5EF4-FFF2-40B4-BE49-F238E27FC236}">
                  <a16:creationId xmlns:a16="http://schemas.microsoft.com/office/drawing/2014/main" id="{CB09C6F4-0343-4949-9FF4-8BDE23438B4A}"/>
                </a:ext>
              </a:extLst>
            </p:cNvPr>
            <p:cNvSpPr>
              <a:spLocks noChangeArrowheads="1"/>
            </p:cNvSpPr>
            <p:nvPr/>
          </p:nvSpPr>
          <p:spPr bwMode="auto">
            <a:xfrm>
              <a:off x="2190562" y="153610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5" name="Oval 917">
              <a:extLst>
                <a:ext uri="{FF2B5EF4-FFF2-40B4-BE49-F238E27FC236}">
                  <a16:creationId xmlns:a16="http://schemas.microsoft.com/office/drawing/2014/main" id="{E1C15EA6-0574-4ADF-96BF-9FB43E6E4DB6}"/>
                </a:ext>
              </a:extLst>
            </p:cNvPr>
            <p:cNvSpPr>
              <a:spLocks noChangeArrowheads="1"/>
            </p:cNvSpPr>
            <p:nvPr/>
          </p:nvSpPr>
          <p:spPr bwMode="auto">
            <a:xfrm>
              <a:off x="2437636"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6" name="Oval 918">
              <a:extLst>
                <a:ext uri="{FF2B5EF4-FFF2-40B4-BE49-F238E27FC236}">
                  <a16:creationId xmlns:a16="http://schemas.microsoft.com/office/drawing/2014/main" id="{6D2080BA-0498-4E53-8BF8-E6A2FA99CCB4}"/>
                </a:ext>
              </a:extLst>
            </p:cNvPr>
            <p:cNvSpPr>
              <a:spLocks noChangeArrowheads="1"/>
            </p:cNvSpPr>
            <p:nvPr/>
          </p:nvSpPr>
          <p:spPr bwMode="auto">
            <a:xfrm>
              <a:off x="2520327"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7" name="Oval 919">
              <a:extLst>
                <a:ext uri="{FF2B5EF4-FFF2-40B4-BE49-F238E27FC236}">
                  <a16:creationId xmlns:a16="http://schemas.microsoft.com/office/drawing/2014/main" id="{F1A66F8F-5849-42D1-86E1-76BA7CA46607}"/>
                </a:ext>
              </a:extLst>
            </p:cNvPr>
            <p:cNvSpPr>
              <a:spLocks noChangeArrowheads="1"/>
            </p:cNvSpPr>
            <p:nvPr/>
          </p:nvSpPr>
          <p:spPr bwMode="auto">
            <a:xfrm>
              <a:off x="2603017" y="1536100"/>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8" name="Oval 920">
              <a:extLst>
                <a:ext uri="{FF2B5EF4-FFF2-40B4-BE49-F238E27FC236}">
                  <a16:creationId xmlns:a16="http://schemas.microsoft.com/office/drawing/2014/main" id="{BC06851D-1FA3-45EC-8EB6-8DABB1841E73}"/>
                </a:ext>
              </a:extLst>
            </p:cNvPr>
            <p:cNvSpPr>
              <a:spLocks noChangeArrowheads="1"/>
            </p:cNvSpPr>
            <p:nvPr/>
          </p:nvSpPr>
          <p:spPr bwMode="auto">
            <a:xfrm>
              <a:off x="2684712"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29" name="Oval 921">
              <a:extLst>
                <a:ext uri="{FF2B5EF4-FFF2-40B4-BE49-F238E27FC236}">
                  <a16:creationId xmlns:a16="http://schemas.microsoft.com/office/drawing/2014/main" id="{17A058C9-A7BE-49F7-8CF5-F47E0CE712FC}"/>
                </a:ext>
              </a:extLst>
            </p:cNvPr>
            <p:cNvSpPr>
              <a:spLocks noChangeArrowheads="1"/>
            </p:cNvSpPr>
            <p:nvPr/>
          </p:nvSpPr>
          <p:spPr bwMode="auto">
            <a:xfrm>
              <a:off x="2767401"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0" name="Oval 922">
              <a:extLst>
                <a:ext uri="{FF2B5EF4-FFF2-40B4-BE49-F238E27FC236}">
                  <a16:creationId xmlns:a16="http://schemas.microsoft.com/office/drawing/2014/main" id="{53B89CC5-8CB1-44DF-85AA-A12D71D240F0}"/>
                </a:ext>
              </a:extLst>
            </p:cNvPr>
            <p:cNvSpPr>
              <a:spLocks noChangeArrowheads="1"/>
            </p:cNvSpPr>
            <p:nvPr/>
          </p:nvSpPr>
          <p:spPr bwMode="auto">
            <a:xfrm>
              <a:off x="2852084" y="153610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1" name="Oval 923">
              <a:extLst>
                <a:ext uri="{FF2B5EF4-FFF2-40B4-BE49-F238E27FC236}">
                  <a16:creationId xmlns:a16="http://schemas.microsoft.com/office/drawing/2014/main" id="{57E6E3F5-6CEA-4492-B0C8-DF02217CAF17}"/>
                </a:ext>
              </a:extLst>
            </p:cNvPr>
            <p:cNvSpPr>
              <a:spLocks noChangeArrowheads="1"/>
            </p:cNvSpPr>
            <p:nvPr/>
          </p:nvSpPr>
          <p:spPr bwMode="auto">
            <a:xfrm>
              <a:off x="2934775" y="153610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2" name="Oval 924">
              <a:extLst>
                <a:ext uri="{FF2B5EF4-FFF2-40B4-BE49-F238E27FC236}">
                  <a16:creationId xmlns:a16="http://schemas.microsoft.com/office/drawing/2014/main" id="{6FBBB7A2-F078-497C-B668-C3902BA30101}"/>
                </a:ext>
              </a:extLst>
            </p:cNvPr>
            <p:cNvSpPr>
              <a:spLocks noChangeArrowheads="1"/>
            </p:cNvSpPr>
            <p:nvPr/>
          </p:nvSpPr>
          <p:spPr bwMode="auto">
            <a:xfrm>
              <a:off x="3016468"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3" name="Oval 925">
              <a:extLst>
                <a:ext uri="{FF2B5EF4-FFF2-40B4-BE49-F238E27FC236}">
                  <a16:creationId xmlns:a16="http://schemas.microsoft.com/office/drawing/2014/main" id="{FC5808F4-6825-4429-A63F-DD4EC344A550}"/>
                </a:ext>
              </a:extLst>
            </p:cNvPr>
            <p:cNvSpPr>
              <a:spLocks noChangeArrowheads="1"/>
            </p:cNvSpPr>
            <p:nvPr/>
          </p:nvSpPr>
          <p:spPr bwMode="auto">
            <a:xfrm>
              <a:off x="3099159"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4" name="Oval 926">
              <a:extLst>
                <a:ext uri="{FF2B5EF4-FFF2-40B4-BE49-F238E27FC236}">
                  <a16:creationId xmlns:a16="http://schemas.microsoft.com/office/drawing/2014/main" id="{80F3C018-05B1-4D1F-ACE3-253DD0A1BE06}"/>
                </a:ext>
              </a:extLst>
            </p:cNvPr>
            <p:cNvSpPr>
              <a:spLocks noChangeArrowheads="1"/>
            </p:cNvSpPr>
            <p:nvPr/>
          </p:nvSpPr>
          <p:spPr bwMode="auto">
            <a:xfrm>
              <a:off x="3181849"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5" name="Oval 927">
              <a:extLst>
                <a:ext uri="{FF2B5EF4-FFF2-40B4-BE49-F238E27FC236}">
                  <a16:creationId xmlns:a16="http://schemas.microsoft.com/office/drawing/2014/main" id="{4FB197B0-8B86-4DF0-BED7-EA827B7461E4}"/>
                </a:ext>
              </a:extLst>
            </p:cNvPr>
            <p:cNvSpPr>
              <a:spLocks noChangeArrowheads="1"/>
            </p:cNvSpPr>
            <p:nvPr/>
          </p:nvSpPr>
          <p:spPr bwMode="auto">
            <a:xfrm>
              <a:off x="3263542"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6" name="Oval 928">
              <a:extLst>
                <a:ext uri="{FF2B5EF4-FFF2-40B4-BE49-F238E27FC236}">
                  <a16:creationId xmlns:a16="http://schemas.microsoft.com/office/drawing/2014/main" id="{75A9EB6B-C791-4862-983F-3D95341200C9}"/>
                </a:ext>
              </a:extLst>
            </p:cNvPr>
            <p:cNvSpPr>
              <a:spLocks noChangeArrowheads="1"/>
            </p:cNvSpPr>
            <p:nvPr/>
          </p:nvSpPr>
          <p:spPr bwMode="auto">
            <a:xfrm>
              <a:off x="3346233"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7" name="Oval 929">
              <a:extLst>
                <a:ext uri="{FF2B5EF4-FFF2-40B4-BE49-F238E27FC236}">
                  <a16:creationId xmlns:a16="http://schemas.microsoft.com/office/drawing/2014/main" id="{BF4C4FE6-3D12-4001-B6FB-0E8DA63ED6DE}"/>
                </a:ext>
              </a:extLst>
            </p:cNvPr>
            <p:cNvSpPr>
              <a:spLocks noChangeArrowheads="1"/>
            </p:cNvSpPr>
            <p:nvPr/>
          </p:nvSpPr>
          <p:spPr bwMode="auto">
            <a:xfrm>
              <a:off x="3428923" y="153610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8" name="Oval 930">
              <a:extLst>
                <a:ext uri="{FF2B5EF4-FFF2-40B4-BE49-F238E27FC236}">
                  <a16:creationId xmlns:a16="http://schemas.microsoft.com/office/drawing/2014/main" id="{4D5224C3-8A92-4585-AFFD-48BDD7A49EE2}"/>
                </a:ext>
              </a:extLst>
            </p:cNvPr>
            <p:cNvSpPr>
              <a:spLocks noChangeArrowheads="1"/>
            </p:cNvSpPr>
            <p:nvPr/>
          </p:nvSpPr>
          <p:spPr bwMode="auto">
            <a:xfrm>
              <a:off x="3513606" y="153610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39" name="Oval 931">
              <a:extLst>
                <a:ext uri="{FF2B5EF4-FFF2-40B4-BE49-F238E27FC236}">
                  <a16:creationId xmlns:a16="http://schemas.microsoft.com/office/drawing/2014/main" id="{69303505-D2AD-4CE9-87C8-9D83DB48AA66}"/>
                </a:ext>
              </a:extLst>
            </p:cNvPr>
            <p:cNvSpPr>
              <a:spLocks noChangeArrowheads="1"/>
            </p:cNvSpPr>
            <p:nvPr/>
          </p:nvSpPr>
          <p:spPr bwMode="auto">
            <a:xfrm>
              <a:off x="1444358"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0" name="Oval 932">
              <a:extLst>
                <a:ext uri="{FF2B5EF4-FFF2-40B4-BE49-F238E27FC236}">
                  <a16:creationId xmlns:a16="http://schemas.microsoft.com/office/drawing/2014/main" id="{FA004942-F768-4988-B0D3-E74928651AA8}"/>
                </a:ext>
              </a:extLst>
            </p:cNvPr>
            <p:cNvSpPr>
              <a:spLocks noChangeArrowheads="1"/>
            </p:cNvSpPr>
            <p:nvPr/>
          </p:nvSpPr>
          <p:spPr bwMode="auto">
            <a:xfrm>
              <a:off x="1611731" y="1622669"/>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1" name="Oval 933">
              <a:extLst>
                <a:ext uri="{FF2B5EF4-FFF2-40B4-BE49-F238E27FC236}">
                  <a16:creationId xmlns:a16="http://schemas.microsoft.com/office/drawing/2014/main" id="{B417C969-35E8-4A65-A481-0B98C5C499BA}"/>
                </a:ext>
              </a:extLst>
            </p:cNvPr>
            <p:cNvSpPr>
              <a:spLocks noChangeArrowheads="1"/>
            </p:cNvSpPr>
            <p:nvPr/>
          </p:nvSpPr>
          <p:spPr bwMode="auto">
            <a:xfrm>
              <a:off x="1694422" y="162266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2" name="Oval 934">
              <a:extLst>
                <a:ext uri="{FF2B5EF4-FFF2-40B4-BE49-F238E27FC236}">
                  <a16:creationId xmlns:a16="http://schemas.microsoft.com/office/drawing/2014/main" id="{D2CAC206-7428-4B8C-A528-F5E514F4AFF1}"/>
                </a:ext>
              </a:extLst>
            </p:cNvPr>
            <p:cNvSpPr>
              <a:spLocks noChangeArrowheads="1"/>
            </p:cNvSpPr>
            <p:nvPr/>
          </p:nvSpPr>
          <p:spPr bwMode="auto">
            <a:xfrm>
              <a:off x="1777111" y="162266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3" name="Oval 935">
              <a:extLst>
                <a:ext uri="{FF2B5EF4-FFF2-40B4-BE49-F238E27FC236}">
                  <a16:creationId xmlns:a16="http://schemas.microsoft.com/office/drawing/2014/main" id="{D1F3D5A0-FE94-4E3B-909A-3BAE08FE7174}"/>
                </a:ext>
              </a:extLst>
            </p:cNvPr>
            <p:cNvSpPr>
              <a:spLocks noChangeArrowheads="1"/>
            </p:cNvSpPr>
            <p:nvPr/>
          </p:nvSpPr>
          <p:spPr bwMode="auto">
            <a:xfrm>
              <a:off x="1858805"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4" name="Oval 936">
              <a:extLst>
                <a:ext uri="{FF2B5EF4-FFF2-40B4-BE49-F238E27FC236}">
                  <a16:creationId xmlns:a16="http://schemas.microsoft.com/office/drawing/2014/main" id="{E5A70D4A-E9C6-47B1-BF27-E4ABDE6F3B49}"/>
                </a:ext>
              </a:extLst>
            </p:cNvPr>
            <p:cNvSpPr>
              <a:spLocks noChangeArrowheads="1"/>
            </p:cNvSpPr>
            <p:nvPr/>
          </p:nvSpPr>
          <p:spPr bwMode="auto">
            <a:xfrm>
              <a:off x="2024186" y="162266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5" name="Oval 937">
              <a:extLst>
                <a:ext uri="{FF2B5EF4-FFF2-40B4-BE49-F238E27FC236}">
                  <a16:creationId xmlns:a16="http://schemas.microsoft.com/office/drawing/2014/main" id="{75C72EA7-75C0-4993-A1BC-E7FD680F0B5B}"/>
                </a:ext>
              </a:extLst>
            </p:cNvPr>
            <p:cNvSpPr>
              <a:spLocks noChangeArrowheads="1"/>
            </p:cNvSpPr>
            <p:nvPr/>
          </p:nvSpPr>
          <p:spPr bwMode="auto">
            <a:xfrm>
              <a:off x="2105879"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6" name="Oval 938">
              <a:extLst>
                <a:ext uri="{FF2B5EF4-FFF2-40B4-BE49-F238E27FC236}">
                  <a16:creationId xmlns:a16="http://schemas.microsoft.com/office/drawing/2014/main" id="{5F1B99C7-F5FF-43C5-9B6A-5565137F4C6D}"/>
                </a:ext>
              </a:extLst>
            </p:cNvPr>
            <p:cNvSpPr>
              <a:spLocks noChangeArrowheads="1"/>
            </p:cNvSpPr>
            <p:nvPr/>
          </p:nvSpPr>
          <p:spPr bwMode="auto">
            <a:xfrm>
              <a:off x="2190562" y="1622669"/>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7" name="Oval 939">
              <a:extLst>
                <a:ext uri="{FF2B5EF4-FFF2-40B4-BE49-F238E27FC236}">
                  <a16:creationId xmlns:a16="http://schemas.microsoft.com/office/drawing/2014/main" id="{0552F93E-0132-4863-AEFA-94205F76F48E}"/>
                </a:ext>
              </a:extLst>
            </p:cNvPr>
            <p:cNvSpPr>
              <a:spLocks noChangeArrowheads="1"/>
            </p:cNvSpPr>
            <p:nvPr/>
          </p:nvSpPr>
          <p:spPr bwMode="auto">
            <a:xfrm>
              <a:off x="2684712"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8" name="Oval 940">
              <a:extLst>
                <a:ext uri="{FF2B5EF4-FFF2-40B4-BE49-F238E27FC236}">
                  <a16:creationId xmlns:a16="http://schemas.microsoft.com/office/drawing/2014/main" id="{031F13EB-6704-450C-B4BC-F49AF4274205}"/>
                </a:ext>
              </a:extLst>
            </p:cNvPr>
            <p:cNvSpPr>
              <a:spLocks noChangeArrowheads="1"/>
            </p:cNvSpPr>
            <p:nvPr/>
          </p:nvSpPr>
          <p:spPr bwMode="auto">
            <a:xfrm>
              <a:off x="2767401"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49" name="Oval 941">
              <a:extLst>
                <a:ext uri="{FF2B5EF4-FFF2-40B4-BE49-F238E27FC236}">
                  <a16:creationId xmlns:a16="http://schemas.microsoft.com/office/drawing/2014/main" id="{CC34E0A6-FE4C-4724-B61D-8EB15B61669B}"/>
                </a:ext>
              </a:extLst>
            </p:cNvPr>
            <p:cNvSpPr>
              <a:spLocks noChangeArrowheads="1"/>
            </p:cNvSpPr>
            <p:nvPr/>
          </p:nvSpPr>
          <p:spPr bwMode="auto">
            <a:xfrm>
              <a:off x="2852084" y="162266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0" name="Oval 942">
              <a:extLst>
                <a:ext uri="{FF2B5EF4-FFF2-40B4-BE49-F238E27FC236}">
                  <a16:creationId xmlns:a16="http://schemas.microsoft.com/office/drawing/2014/main" id="{3209E503-BCA8-499E-B7B1-917EFC527649}"/>
                </a:ext>
              </a:extLst>
            </p:cNvPr>
            <p:cNvSpPr>
              <a:spLocks noChangeArrowheads="1"/>
            </p:cNvSpPr>
            <p:nvPr/>
          </p:nvSpPr>
          <p:spPr bwMode="auto">
            <a:xfrm>
              <a:off x="2934775" y="162266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1" name="Oval 943">
              <a:extLst>
                <a:ext uri="{FF2B5EF4-FFF2-40B4-BE49-F238E27FC236}">
                  <a16:creationId xmlns:a16="http://schemas.microsoft.com/office/drawing/2014/main" id="{E5812C96-34B6-456D-961E-00D5E665CFAA}"/>
                </a:ext>
              </a:extLst>
            </p:cNvPr>
            <p:cNvSpPr>
              <a:spLocks noChangeArrowheads="1"/>
            </p:cNvSpPr>
            <p:nvPr/>
          </p:nvSpPr>
          <p:spPr bwMode="auto">
            <a:xfrm>
              <a:off x="3016468"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2" name="Oval 944">
              <a:extLst>
                <a:ext uri="{FF2B5EF4-FFF2-40B4-BE49-F238E27FC236}">
                  <a16:creationId xmlns:a16="http://schemas.microsoft.com/office/drawing/2014/main" id="{35A2B7F5-8869-4C10-809C-F7FDE62FA05E}"/>
                </a:ext>
              </a:extLst>
            </p:cNvPr>
            <p:cNvSpPr>
              <a:spLocks noChangeArrowheads="1"/>
            </p:cNvSpPr>
            <p:nvPr/>
          </p:nvSpPr>
          <p:spPr bwMode="auto">
            <a:xfrm>
              <a:off x="3099159"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3" name="Oval 945">
              <a:extLst>
                <a:ext uri="{FF2B5EF4-FFF2-40B4-BE49-F238E27FC236}">
                  <a16:creationId xmlns:a16="http://schemas.microsoft.com/office/drawing/2014/main" id="{0D9653C2-540E-4858-B7E8-97DA172D9971}"/>
                </a:ext>
              </a:extLst>
            </p:cNvPr>
            <p:cNvSpPr>
              <a:spLocks noChangeArrowheads="1"/>
            </p:cNvSpPr>
            <p:nvPr/>
          </p:nvSpPr>
          <p:spPr bwMode="auto">
            <a:xfrm>
              <a:off x="3181849"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4" name="Oval 946">
              <a:extLst>
                <a:ext uri="{FF2B5EF4-FFF2-40B4-BE49-F238E27FC236}">
                  <a16:creationId xmlns:a16="http://schemas.microsoft.com/office/drawing/2014/main" id="{A406B434-F62C-4296-A424-A98A198098B7}"/>
                </a:ext>
              </a:extLst>
            </p:cNvPr>
            <p:cNvSpPr>
              <a:spLocks noChangeArrowheads="1"/>
            </p:cNvSpPr>
            <p:nvPr/>
          </p:nvSpPr>
          <p:spPr bwMode="auto">
            <a:xfrm>
              <a:off x="3263542"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5" name="Oval 947">
              <a:extLst>
                <a:ext uri="{FF2B5EF4-FFF2-40B4-BE49-F238E27FC236}">
                  <a16:creationId xmlns:a16="http://schemas.microsoft.com/office/drawing/2014/main" id="{9AD49E5C-C66A-435F-9216-E6C7759D4289}"/>
                </a:ext>
              </a:extLst>
            </p:cNvPr>
            <p:cNvSpPr>
              <a:spLocks noChangeArrowheads="1"/>
            </p:cNvSpPr>
            <p:nvPr/>
          </p:nvSpPr>
          <p:spPr bwMode="auto">
            <a:xfrm>
              <a:off x="3346233"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6" name="Oval 948">
              <a:extLst>
                <a:ext uri="{FF2B5EF4-FFF2-40B4-BE49-F238E27FC236}">
                  <a16:creationId xmlns:a16="http://schemas.microsoft.com/office/drawing/2014/main" id="{46FECD81-1925-4E34-880A-35D0977DC040}"/>
                </a:ext>
              </a:extLst>
            </p:cNvPr>
            <p:cNvSpPr>
              <a:spLocks noChangeArrowheads="1"/>
            </p:cNvSpPr>
            <p:nvPr/>
          </p:nvSpPr>
          <p:spPr bwMode="auto">
            <a:xfrm>
              <a:off x="3428923" y="162266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7" name="Oval 949">
              <a:extLst>
                <a:ext uri="{FF2B5EF4-FFF2-40B4-BE49-F238E27FC236}">
                  <a16:creationId xmlns:a16="http://schemas.microsoft.com/office/drawing/2014/main" id="{85492861-3D5C-4FFB-96E5-E2F41CF74D52}"/>
                </a:ext>
              </a:extLst>
            </p:cNvPr>
            <p:cNvSpPr>
              <a:spLocks noChangeArrowheads="1"/>
            </p:cNvSpPr>
            <p:nvPr/>
          </p:nvSpPr>
          <p:spPr bwMode="auto">
            <a:xfrm>
              <a:off x="3513606" y="162266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8" name="Oval 950">
              <a:extLst>
                <a:ext uri="{FF2B5EF4-FFF2-40B4-BE49-F238E27FC236}">
                  <a16:creationId xmlns:a16="http://schemas.microsoft.com/office/drawing/2014/main" id="{62B8807E-A42E-4A53-B846-EB5C7A5C2143}"/>
                </a:ext>
              </a:extLst>
            </p:cNvPr>
            <p:cNvSpPr>
              <a:spLocks noChangeArrowheads="1"/>
            </p:cNvSpPr>
            <p:nvPr/>
          </p:nvSpPr>
          <p:spPr bwMode="auto">
            <a:xfrm>
              <a:off x="1279974"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59" name="Oval 951">
              <a:extLst>
                <a:ext uri="{FF2B5EF4-FFF2-40B4-BE49-F238E27FC236}">
                  <a16:creationId xmlns:a16="http://schemas.microsoft.com/office/drawing/2014/main" id="{12E05C5A-F8B7-40DC-AF80-1812361D6C74}"/>
                </a:ext>
              </a:extLst>
            </p:cNvPr>
            <p:cNvSpPr>
              <a:spLocks noChangeArrowheads="1"/>
            </p:cNvSpPr>
            <p:nvPr/>
          </p:nvSpPr>
          <p:spPr bwMode="auto">
            <a:xfrm>
              <a:off x="1362663"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0" name="Oval 952">
              <a:extLst>
                <a:ext uri="{FF2B5EF4-FFF2-40B4-BE49-F238E27FC236}">
                  <a16:creationId xmlns:a16="http://schemas.microsoft.com/office/drawing/2014/main" id="{41B7B849-1AD8-4E22-AF9A-D53A90DBAA35}"/>
                </a:ext>
              </a:extLst>
            </p:cNvPr>
            <p:cNvSpPr>
              <a:spLocks noChangeArrowheads="1"/>
            </p:cNvSpPr>
            <p:nvPr/>
          </p:nvSpPr>
          <p:spPr bwMode="auto">
            <a:xfrm>
              <a:off x="1444358"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1" name="Oval 953">
              <a:extLst>
                <a:ext uri="{FF2B5EF4-FFF2-40B4-BE49-F238E27FC236}">
                  <a16:creationId xmlns:a16="http://schemas.microsoft.com/office/drawing/2014/main" id="{45685FD9-3805-4397-9E67-096AE3A67ADB}"/>
                </a:ext>
              </a:extLst>
            </p:cNvPr>
            <p:cNvSpPr>
              <a:spLocks noChangeArrowheads="1"/>
            </p:cNvSpPr>
            <p:nvPr/>
          </p:nvSpPr>
          <p:spPr bwMode="auto">
            <a:xfrm>
              <a:off x="1611731" y="1710295"/>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2" name="Oval 954">
              <a:extLst>
                <a:ext uri="{FF2B5EF4-FFF2-40B4-BE49-F238E27FC236}">
                  <a16:creationId xmlns:a16="http://schemas.microsoft.com/office/drawing/2014/main" id="{7B9F197D-DB55-4CBB-8DB2-A1AB2A98F064}"/>
                </a:ext>
              </a:extLst>
            </p:cNvPr>
            <p:cNvSpPr>
              <a:spLocks noChangeArrowheads="1"/>
            </p:cNvSpPr>
            <p:nvPr/>
          </p:nvSpPr>
          <p:spPr bwMode="auto">
            <a:xfrm>
              <a:off x="1777111" y="171029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3" name="Oval 955">
              <a:extLst>
                <a:ext uri="{FF2B5EF4-FFF2-40B4-BE49-F238E27FC236}">
                  <a16:creationId xmlns:a16="http://schemas.microsoft.com/office/drawing/2014/main" id="{71948F40-DE60-46C5-8372-87CFE5954370}"/>
                </a:ext>
              </a:extLst>
            </p:cNvPr>
            <p:cNvSpPr>
              <a:spLocks noChangeArrowheads="1"/>
            </p:cNvSpPr>
            <p:nvPr/>
          </p:nvSpPr>
          <p:spPr bwMode="auto">
            <a:xfrm>
              <a:off x="1941495"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4" name="Oval 956">
              <a:extLst>
                <a:ext uri="{FF2B5EF4-FFF2-40B4-BE49-F238E27FC236}">
                  <a16:creationId xmlns:a16="http://schemas.microsoft.com/office/drawing/2014/main" id="{DDF60944-8AFE-477C-A7B3-3EBDA66CAAD9}"/>
                </a:ext>
              </a:extLst>
            </p:cNvPr>
            <p:cNvSpPr>
              <a:spLocks noChangeArrowheads="1"/>
            </p:cNvSpPr>
            <p:nvPr/>
          </p:nvSpPr>
          <p:spPr bwMode="auto">
            <a:xfrm>
              <a:off x="2024186" y="171029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5" name="Oval 957">
              <a:extLst>
                <a:ext uri="{FF2B5EF4-FFF2-40B4-BE49-F238E27FC236}">
                  <a16:creationId xmlns:a16="http://schemas.microsoft.com/office/drawing/2014/main" id="{CBC7D8C9-981A-4452-B515-FF0E92C9FD08}"/>
                </a:ext>
              </a:extLst>
            </p:cNvPr>
            <p:cNvSpPr>
              <a:spLocks noChangeArrowheads="1"/>
            </p:cNvSpPr>
            <p:nvPr/>
          </p:nvSpPr>
          <p:spPr bwMode="auto">
            <a:xfrm>
              <a:off x="2105879"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6" name="Oval 958">
              <a:extLst>
                <a:ext uri="{FF2B5EF4-FFF2-40B4-BE49-F238E27FC236}">
                  <a16:creationId xmlns:a16="http://schemas.microsoft.com/office/drawing/2014/main" id="{8FA585A0-4647-4781-A3BB-F8192FF7ED41}"/>
                </a:ext>
              </a:extLst>
            </p:cNvPr>
            <p:cNvSpPr>
              <a:spLocks noChangeArrowheads="1"/>
            </p:cNvSpPr>
            <p:nvPr/>
          </p:nvSpPr>
          <p:spPr bwMode="auto">
            <a:xfrm>
              <a:off x="2273252" y="1710295"/>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7" name="Oval 959">
              <a:extLst>
                <a:ext uri="{FF2B5EF4-FFF2-40B4-BE49-F238E27FC236}">
                  <a16:creationId xmlns:a16="http://schemas.microsoft.com/office/drawing/2014/main" id="{D78DCF77-4FD6-470D-84B6-546D97CC9B03}"/>
                </a:ext>
              </a:extLst>
            </p:cNvPr>
            <p:cNvSpPr>
              <a:spLocks noChangeArrowheads="1"/>
            </p:cNvSpPr>
            <p:nvPr/>
          </p:nvSpPr>
          <p:spPr bwMode="auto">
            <a:xfrm>
              <a:off x="2767401"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8" name="Oval 960">
              <a:extLst>
                <a:ext uri="{FF2B5EF4-FFF2-40B4-BE49-F238E27FC236}">
                  <a16:creationId xmlns:a16="http://schemas.microsoft.com/office/drawing/2014/main" id="{D16C15D8-880D-48C9-9939-2AD6F3870C69}"/>
                </a:ext>
              </a:extLst>
            </p:cNvPr>
            <p:cNvSpPr>
              <a:spLocks noChangeArrowheads="1"/>
            </p:cNvSpPr>
            <p:nvPr/>
          </p:nvSpPr>
          <p:spPr bwMode="auto">
            <a:xfrm>
              <a:off x="2852084" y="1710295"/>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69" name="Oval 961">
              <a:extLst>
                <a:ext uri="{FF2B5EF4-FFF2-40B4-BE49-F238E27FC236}">
                  <a16:creationId xmlns:a16="http://schemas.microsoft.com/office/drawing/2014/main" id="{90F3D890-BE52-4538-8DE8-FACEC834F377}"/>
                </a:ext>
              </a:extLst>
            </p:cNvPr>
            <p:cNvSpPr>
              <a:spLocks noChangeArrowheads="1"/>
            </p:cNvSpPr>
            <p:nvPr/>
          </p:nvSpPr>
          <p:spPr bwMode="auto">
            <a:xfrm>
              <a:off x="2934775" y="1710295"/>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0" name="Oval 962">
              <a:extLst>
                <a:ext uri="{FF2B5EF4-FFF2-40B4-BE49-F238E27FC236}">
                  <a16:creationId xmlns:a16="http://schemas.microsoft.com/office/drawing/2014/main" id="{D5BF8A7E-C2A9-47FF-A463-B4E1603D7D3B}"/>
                </a:ext>
              </a:extLst>
            </p:cNvPr>
            <p:cNvSpPr>
              <a:spLocks noChangeArrowheads="1"/>
            </p:cNvSpPr>
            <p:nvPr/>
          </p:nvSpPr>
          <p:spPr bwMode="auto">
            <a:xfrm>
              <a:off x="3016468"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1" name="Oval 963">
              <a:extLst>
                <a:ext uri="{FF2B5EF4-FFF2-40B4-BE49-F238E27FC236}">
                  <a16:creationId xmlns:a16="http://schemas.microsoft.com/office/drawing/2014/main" id="{D4AACF0F-24D9-4DF7-86EA-3374E7486839}"/>
                </a:ext>
              </a:extLst>
            </p:cNvPr>
            <p:cNvSpPr>
              <a:spLocks noChangeArrowheads="1"/>
            </p:cNvSpPr>
            <p:nvPr/>
          </p:nvSpPr>
          <p:spPr bwMode="auto">
            <a:xfrm>
              <a:off x="3099159"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2" name="Oval 964">
              <a:extLst>
                <a:ext uri="{FF2B5EF4-FFF2-40B4-BE49-F238E27FC236}">
                  <a16:creationId xmlns:a16="http://schemas.microsoft.com/office/drawing/2014/main" id="{FDC025F8-7C8E-45E1-BE45-6EA35D0D3A86}"/>
                </a:ext>
              </a:extLst>
            </p:cNvPr>
            <p:cNvSpPr>
              <a:spLocks noChangeArrowheads="1"/>
            </p:cNvSpPr>
            <p:nvPr/>
          </p:nvSpPr>
          <p:spPr bwMode="auto">
            <a:xfrm>
              <a:off x="3181849"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3" name="Oval 965">
              <a:extLst>
                <a:ext uri="{FF2B5EF4-FFF2-40B4-BE49-F238E27FC236}">
                  <a16:creationId xmlns:a16="http://schemas.microsoft.com/office/drawing/2014/main" id="{97A43D3D-2B4B-4D93-B18D-20D0898E23B9}"/>
                </a:ext>
              </a:extLst>
            </p:cNvPr>
            <p:cNvSpPr>
              <a:spLocks noChangeArrowheads="1"/>
            </p:cNvSpPr>
            <p:nvPr/>
          </p:nvSpPr>
          <p:spPr bwMode="auto">
            <a:xfrm>
              <a:off x="3263542"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4" name="Oval 966">
              <a:extLst>
                <a:ext uri="{FF2B5EF4-FFF2-40B4-BE49-F238E27FC236}">
                  <a16:creationId xmlns:a16="http://schemas.microsoft.com/office/drawing/2014/main" id="{7E16C15A-069C-4DBD-8EDF-ED18FFF1912D}"/>
                </a:ext>
              </a:extLst>
            </p:cNvPr>
            <p:cNvSpPr>
              <a:spLocks noChangeArrowheads="1"/>
            </p:cNvSpPr>
            <p:nvPr/>
          </p:nvSpPr>
          <p:spPr bwMode="auto">
            <a:xfrm>
              <a:off x="3346233" y="171029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5" name="Oval 967">
              <a:extLst>
                <a:ext uri="{FF2B5EF4-FFF2-40B4-BE49-F238E27FC236}">
                  <a16:creationId xmlns:a16="http://schemas.microsoft.com/office/drawing/2014/main" id="{CC0A81B4-609B-4CAD-8AB6-018F4F3F5AE3}"/>
                </a:ext>
              </a:extLst>
            </p:cNvPr>
            <p:cNvSpPr>
              <a:spLocks noChangeArrowheads="1"/>
            </p:cNvSpPr>
            <p:nvPr/>
          </p:nvSpPr>
          <p:spPr bwMode="auto">
            <a:xfrm>
              <a:off x="1444358"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6" name="Oval 968">
              <a:extLst>
                <a:ext uri="{FF2B5EF4-FFF2-40B4-BE49-F238E27FC236}">
                  <a16:creationId xmlns:a16="http://schemas.microsoft.com/office/drawing/2014/main" id="{1690AFFA-D523-45D2-9CC9-B0E5EC44E675}"/>
                </a:ext>
              </a:extLst>
            </p:cNvPr>
            <p:cNvSpPr>
              <a:spLocks noChangeArrowheads="1"/>
            </p:cNvSpPr>
            <p:nvPr/>
          </p:nvSpPr>
          <p:spPr bwMode="auto">
            <a:xfrm>
              <a:off x="1527048"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7" name="Oval 969">
              <a:extLst>
                <a:ext uri="{FF2B5EF4-FFF2-40B4-BE49-F238E27FC236}">
                  <a16:creationId xmlns:a16="http://schemas.microsoft.com/office/drawing/2014/main" id="{1213460F-386D-4F93-A6DA-F94EB157459B}"/>
                </a:ext>
              </a:extLst>
            </p:cNvPr>
            <p:cNvSpPr>
              <a:spLocks noChangeArrowheads="1"/>
            </p:cNvSpPr>
            <p:nvPr/>
          </p:nvSpPr>
          <p:spPr bwMode="auto">
            <a:xfrm>
              <a:off x="1611731" y="179792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8" name="Oval 970">
              <a:extLst>
                <a:ext uri="{FF2B5EF4-FFF2-40B4-BE49-F238E27FC236}">
                  <a16:creationId xmlns:a16="http://schemas.microsoft.com/office/drawing/2014/main" id="{FDC35657-E2DC-43B9-9D57-BFCB62962A5B}"/>
                </a:ext>
              </a:extLst>
            </p:cNvPr>
            <p:cNvSpPr>
              <a:spLocks noChangeArrowheads="1"/>
            </p:cNvSpPr>
            <p:nvPr/>
          </p:nvSpPr>
          <p:spPr bwMode="auto">
            <a:xfrm>
              <a:off x="1858805" y="1800032"/>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79" name="Oval 971">
              <a:extLst>
                <a:ext uri="{FF2B5EF4-FFF2-40B4-BE49-F238E27FC236}">
                  <a16:creationId xmlns:a16="http://schemas.microsoft.com/office/drawing/2014/main" id="{4D95F6BE-67DD-43DE-9926-4D2AD2CE9B2A}"/>
                </a:ext>
              </a:extLst>
            </p:cNvPr>
            <p:cNvSpPr>
              <a:spLocks noChangeArrowheads="1"/>
            </p:cNvSpPr>
            <p:nvPr/>
          </p:nvSpPr>
          <p:spPr bwMode="auto">
            <a:xfrm>
              <a:off x="2042118" y="1816923"/>
              <a:ext cx="25903" cy="3061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0" name="Oval 972">
              <a:extLst>
                <a:ext uri="{FF2B5EF4-FFF2-40B4-BE49-F238E27FC236}">
                  <a16:creationId xmlns:a16="http://schemas.microsoft.com/office/drawing/2014/main" id="{D0FF21EA-E065-4CF1-BCAF-304F26FB154E}"/>
                </a:ext>
              </a:extLst>
            </p:cNvPr>
            <p:cNvSpPr>
              <a:spLocks noChangeArrowheads="1"/>
            </p:cNvSpPr>
            <p:nvPr/>
          </p:nvSpPr>
          <p:spPr bwMode="auto">
            <a:xfrm>
              <a:off x="2105879"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1" name="Oval 973">
              <a:extLst>
                <a:ext uri="{FF2B5EF4-FFF2-40B4-BE49-F238E27FC236}">
                  <a16:creationId xmlns:a16="http://schemas.microsoft.com/office/drawing/2014/main" id="{1D8BC71B-B351-4557-BEB0-42D984938CEC}"/>
                </a:ext>
              </a:extLst>
            </p:cNvPr>
            <p:cNvSpPr>
              <a:spLocks noChangeArrowheads="1"/>
            </p:cNvSpPr>
            <p:nvPr/>
          </p:nvSpPr>
          <p:spPr bwMode="auto">
            <a:xfrm>
              <a:off x="2190562" y="1797920"/>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2" name="Oval 974">
              <a:extLst>
                <a:ext uri="{FF2B5EF4-FFF2-40B4-BE49-F238E27FC236}">
                  <a16:creationId xmlns:a16="http://schemas.microsoft.com/office/drawing/2014/main" id="{06F3B48E-9EC4-4A82-AD88-B097A8845C8E}"/>
                </a:ext>
              </a:extLst>
            </p:cNvPr>
            <p:cNvSpPr>
              <a:spLocks noChangeArrowheads="1"/>
            </p:cNvSpPr>
            <p:nvPr/>
          </p:nvSpPr>
          <p:spPr bwMode="auto">
            <a:xfrm>
              <a:off x="2273252" y="179792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3" name="Oval 975">
              <a:extLst>
                <a:ext uri="{FF2B5EF4-FFF2-40B4-BE49-F238E27FC236}">
                  <a16:creationId xmlns:a16="http://schemas.microsoft.com/office/drawing/2014/main" id="{F73D383B-BD11-405C-A078-BF83919490A3}"/>
                </a:ext>
              </a:extLst>
            </p:cNvPr>
            <p:cNvSpPr>
              <a:spLocks noChangeArrowheads="1"/>
            </p:cNvSpPr>
            <p:nvPr/>
          </p:nvSpPr>
          <p:spPr bwMode="auto">
            <a:xfrm>
              <a:off x="2355943" y="1800032"/>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4" name="Oval 976">
              <a:extLst>
                <a:ext uri="{FF2B5EF4-FFF2-40B4-BE49-F238E27FC236}">
                  <a16:creationId xmlns:a16="http://schemas.microsoft.com/office/drawing/2014/main" id="{69F4BE16-6CD1-44E1-B504-3FEFCA3D61A1}"/>
                </a:ext>
              </a:extLst>
            </p:cNvPr>
            <p:cNvSpPr>
              <a:spLocks noChangeArrowheads="1"/>
            </p:cNvSpPr>
            <p:nvPr/>
          </p:nvSpPr>
          <p:spPr bwMode="auto">
            <a:xfrm>
              <a:off x="2852084" y="179792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5" name="Oval 977">
              <a:extLst>
                <a:ext uri="{FF2B5EF4-FFF2-40B4-BE49-F238E27FC236}">
                  <a16:creationId xmlns:a16="http://schemas.microsoft.com/office/drawing/2014/main" id="{65EE868A-0020-42DC-B290-E7B8B9B2691B}"/>
                </a:ext>
              </a:extLst>
            </p:cNvPr>
            <p:cNvSpPr>
              <a:spLocks noChangeArrowheads="1"/>
            </p:cNvSpPr>
            <p:nvPr/>
          </p:nvSpPr>
          <p:spPr bwMode="auto">
            <a:xfrm>
              <a:off x="2934775" y="1797920"/>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6" name="Oval 978">
              <a:extLst>
                <a:ext uri="{FF2B5EF4-FFF2-40B4-BE49-F238E27FC236}">
                  <a16:creationId xmlns:a16="http://schemas.microsoft.com/office/drawing/2014/main" id="{04BE38A3-9BCC-4C18-B783-99E667A943CF}"/>
                </a:ext>
              </a:extLst>
            </p:cNvPr>
            <p:cNvSpPr>
              <a:spLocks noChangeArrowheads="1"/>
            </p:cNvSpPr>
            <p:nvPr/>
          </p:nvSpPr>
          <p:spPr bwMode="auto">
            <a:xfrm>
              <a:off x="3016468"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7" name="Oval 979">
              <a:extLst>
                <a:ext uri="{FF2B5EF4-FFF2-40B4-BE49-F238E27FC236}">
                  <a16:creationId xmlns:a16="http://schemas.microsoft.com/office/drawing/2014/main" id="{F3461013-5A2A-4DA0-8096-5FD7FBD4F00F}"/>
                </a:ext>
              </a:extLst>
            </p:cNvPr>
            <p:cNvSpPr>
              <a:spLocks noChangeArrowheads="1"/>
            </p:cNvSpPr>
            <p:nvPr/>
          </p:nvSpPr>
          <p:spPr bwMode="auto">
            <a:xfrm>
              <a:off x="3099159"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8" name="Oval 980">
              <a:extLst>
                <a:ext uri="{FF2B5EF4-FFF2-40B4-BE49-F238E27FC236}">
                  <a16:creationId xmlns:a16="http://schemas.microsoft.com/office/drawing/2014/main" id="{2347775E-ABD7-49F3-9DD2-32C6089846C4}"/>
                </a:ext>
              </a:extLst>
            </p:cNvPr>
            <p:cNvSpPr>
              <a:spLocks noChangeArrowheads="1"/>
            </p:cNvSpPr>
            <p:nvPr/>
          </p:nvSpPr>
          <p:spPr bwMode="auto">
            <a:xfrm>
              <a:off x="3181849"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89" name="Oval 981">
              <a:extLst>
                <a:ext uri="{FF2B5EF4-FFF2-40B4-BE49-F238E27FC236}">
                  <a16:creationId xmlns:a16="http://schemas.microsoft.com/office/drawing/2014/main" id="{01E7F465-5DDD-4577-A609-36E8D654B0B7}"/>
                </a:ext>
              </a:extLst>
            </p:cNvPr>
            <p:cNvSpPr>
              <a:spLocks noChangeArrowheads="1"/>
            </p:cNvSpPr>
            <p:nvPr/>
          </p:nvSpPr>
          <p:spPr bwMode="auto">
            <a:xfrm>
              <a:off x="3263542"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0" name="Oval 982">
              <a:extLst>
                <a:ext uri="{FF2B5EF4-FFF2-40B4-BE49-F238E27FC236}">
                  <a16:creationId xmlns:a16="http://schemas.microsoft.com/office/drawing/2014/main" id="{E98375EC-9C3E-43F6-831B-E319BFD25835}"/>
                </a:ext>
              </a:extLst>
            </p:cNvPr>
            <p:cNvSpPr>
              <a:spLocks noChangeArrowheads="1"/>
            </p:cNvSpPr>
            <p:nvPr/>
          </p:nvSpPr>
          <p:spPr bwMode="auto">
            <a:xfrm>
              <a:off x="3346233"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1" name="Oval 983">
              <a:extLst>
                <a:ext uri="{FF2B5EF4-FFF2-40B4-BE49-F238E27FC236}">
                  <a16:creationId xmlns:a16="http://schemas.microsoft.com/office/drawing/2014/main" id="{91E0F661-8452-4C30-9E3B-D14BCBF72A68}"/>
                </a:ext>
              </a:extLst>
            </p:cNvPr>
            <p:cNvSpPr>
              <a:spLocks noChangeArrowheads="1"/>
            </p:cNvSpPr>
            <p:nvPr/>
          </p:nvSpPr>
          <p:spPr bwMode="auto">
            <a:xfrm>
              <a:off x="3428923" y="1797920"/>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2" name="Oval 984">
              <a:extLst>
                <a:ext uri="{FF2B5EF4-FFF2-40B4-BE49-F238E27FC236}">
                  <a16:creationId xmlns:a16="http://schemas.microsoft.com/office/drawing/2014/main" id="{7B3C6270-78BF-466D-B6BC-BAD40AC6936A}"/>
                </a:ext>
              </a:extLst>
            </p:cNvPr>
            <p:cNvSpPr>
              <a:spLocks noChangeArrowheads="1"/>
            </p:cNvSpPr>
            <p:nvPr/>
          </p:nvSpPr>
          <p:spPr bwMode="auto">
            <a:xfrm>
              <a:off x="376359" y="1889768"/>
              <a:ext cx="53799" cy="6017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3" name="Oval 985">
              <a:extLst>
                <a:ext uri="{FF2B5EF4-FFF2-40B4-BE49-F238E27FC236}">
                  <a16:creationId xmlns:a16="http://schemas.microsoft.com/office/drawing/2014/main" id="{8A320463-54DF-4DFA-9330-CEE95DABD4B8}"/>
                </a:ext>
              </a:extLst>
            </p:cNvPr>
            <p:cNvSpPr>
              <a:spLocks noChangeArrowheads="1"/>
            </p:cNvSpPr>
            <p:nvPr/>
          </p:nvSpPr>
          <p:spPr bwMode="auto">
            <a:xfrm>
              <a:off x="454069"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4" name="Oval 986">
              <a:extLst>
                <a:ext uri="{FF2B5EF4-FFF2-40B4-BE49-F238E27FC236}">
                  <a16:creationId xmlns:a16="http://schemas.microsoft.com/office/drawing/2014/main" id="{DE6CA476-737A-4D27-A894-4FE796ECE526}"/>
                </a:ext>
              </a:extLst>
            </p:cNvPr>
            <p:cNvSpPr>
              <a:spLocks noChangeArrowheads="1"/>
            </p:cNvSpPr>
            <p:nvPr/>
          </p:nvSpPr>
          <p:spPr bwMode="auto">
            <a:xfrm>
              <a:off x="536757"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5" name="Oval 987">
              <a:extLst>
                <a:ext uri="{FF2B5EF4-FFF2-40B4-BE49-F238E27FC236}">
                  <a16:creationId xmlns:a16="http://schemas.microsoft.com/office/drawing/2014/main" id="{4364B4DD-2869-46E1-8B7C-A766C417601C}"/>
                </a:ext>
              </a:extLst>
            </p:cNvPr>
            <p:cNvSpPr>
              <a:spLocks noChangeArrowheads="1"/>
            </p:cNvSpPr>
            <p:nvPr/>
          </p:nvSpPr>
          <p:spPr bwMode="auto">
            <a:xfrm>
              <a:off x="618452"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6" name="Oval 988">
              <a:extLst>
                <a:ext uri="{FF2B5EF4-FFF2-40B4-BE49-F238E27FC236}">
                  <a16:creationId xmlns:a16="http://schemas.microsoft.com/office/drawing/2014/main" id="{404A1958-EC3D-48F5-8C58-4D77AB082FAB}"/>
                </a:ext>
              </a:extLst>
            </p:cNvPr>
            <p:cNvSpPr>
              <a:spLocks noChangeArrowheads="1"/>
            </p:cNvSpPr>
            <p:nvPr/>
          </p:nvSpPr>
          <p:spPr bwMode="auto">
            <a:xfrm>
              <a:off x="701142"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7" name="Oval 989">
              <a:extLst>
                <a:ext uri="{FF2B5EF4-FFF2-40B4-BE49-F238E27FC236}">
                  <a16:creationId xmlns:a16="http://schemas.microsoft.com/office/drawing/2014/main" id="{56F22218-EC57-4A54-B739-77CF6F025137}"/>
                </a:ext>
              </a:extLst>
            </p:cNvPr>
            <p:cNvSpPr>
              <a:spLocks noChangeArrowheads="1"/>
            </p:cNvSpPr>
            <p:nvPr/>
          </p:nvSpPr>
          <p:spPr bwMode="auto">
            <a:xfrm>
              <a:off x="783833"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8" name="Oval 990">
              <a:extLst>
                <a:ext uri="{FF2B5EF4-FFF2-40B4-BE49-F238E27FC236}">
                  <a16:creationId xmlns:a16="http://schemas.microsoft.com/office/drawing/2014/main" id="{93D1038B-E08F-41A5-9A38-455DA6CEDDED}"/>
                </a:ext>
              </a:extLst>
            </p:cNvPr>
            <p:cNvSpPr>
              <a:spLocks noChangeArrowheads="1"/>
            </p:cNvSpPr>
            <p:nvPr/>
          </p:nvSpPr>
          <p:spPr bwMode="auto">
            <a:xfrm>
              <a:off x="865526"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199" name="Oval 991">
              <a:extLst>
                <a:ext uri="{FF2B5EF4-FFF2-40B4-BE49-F238E27FC236}">
                  <a16:creationId xmlns:a16="http://schemas.microsoft.com/office/drawing/2014/main" id="{223933D6-3979-419B-BAEF-D7BC5DF7FC2D}"/>
                </a:ext>
              </a:extLst>
            </p:cNvPr>
            <p:cNvSpPr>
              <a:spLocks noChangeArrowheads="1"/>
            </p:cNvSpPr>
            <p:nvPr/>
          </p:nvSpPr>
          <p:spPr bwMode="auto">
            <a:xfrm>
              <a:off x="950209" y="1887657"/>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0" name="Oval 992">
              <a:extLst>
                <a:ext uri="{FF2B5EF4-FFF2-40B4-BE49-F238E27FC236}">
                  <a16:creationId xmlns:a16="http://schemas.microsoft.com/office/drawing/2014/main" id="{ADF3F3B1-B382-4433-959C-8D5FB6E70EF9}"/>
                </a:ext>
              </a:extLst>
            </p:cNvPr>
            <p:cNvSpPr>
              <a:spLocks noChangeArrowheads="1"/>
            </p:cNvSpPr>
            <p:nvPr/>
          </p:nvSpPr>
          <p:spPr bwMode="auto">
            <a:xfrm>
              <a:off x="1032899" y="1887657"/>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1" name="Oval 993">
              <a:extLst>
                <a:ext uri="{FF2B5EF4-FFF2-40B4-BE49-F238E27FC236}">
                  <a16:creationId xmlns:a16="http://schemas.microsoft.com/office/drawing/2014/main" id="{878F3E7B-25D9-48B3-8860-F40D67596B31}"/>
                </a:ext>
              </a:extLst>
            </p:cNvPr>
            <p:cNvSpPr>
              <a:spLocks noChangeArrowheads="1"/>
            </p:cNvSpPr>
            <p:nvPr/>
          </p:nvSpPr>
          <p:spPr bwMode="auto">
            <a:xfrm>
              <a:off x="1115590"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2" name="Oval 994">
              <a:extLst>
                <a:ext uri="{FF2B5EF4-FFF2-40B4-BE49-F238E27FC236}">
                  <a16:creationId xmlns:a16="http://schemas.microsoft.com/office/drawing/2014/main" id="{C2F0D07D-D12E-4123-9FE9-7B627D798919}"/>
                </a:ext>
              </a:extLst>
            </p:cNvPr>
            <p:cNvSpPr>
              <a:spLocks noChangeArrowheads="1"/>
            </p:cNvSpPr>
            <p:nvPr/>
          </p:nvSpPr>
          <p:spPr bwMode="auto">
            <a:xfrm>
              <a:off x="1197283"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3" name="Oval 995">
              <a:extLst>
                <a:ext uri="{FF2B5EF4-FFF2-40B4-BE49-F238E27FC236}">
                  <a16:creationId xmlns:a16="http://schemas.microsoft.com/office/drawing/2014/main" id="{BBA7EE8C-10A6-4CB0-B0ED-D97F9577D16F}"/>
                </a:ext>
              </a:extLst>
            </p:cNvPr>
            <p:cNvSpPr>
              <a:spLocks noChangeArrowheads="1"/>
            </p:cNvSpPr>
            <p:nvPr/>
          </p:nvSpPr>
          <p:spPr bwMode="auto">
            <a:xfrm>
              <a:off x="1279974"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4" name="Oval 996">
              <a:extLst>
                <a:ext uri="{FF2B5EF4-FFF2-40B4-BE49-F238E27FC236}">
                  <a16:creationId xmlns:a16="http://schemas.microsoft.com/office/drawing/2014/main" id="{06B637E9-D3E7-4110-848C-5A4F9AD67EB8}"/>
                </a:ext>
              </a:extLst>
            </p:cNvPr>
            <p:cNvSpPr>
              <a:spLocks noChangeArrowheads="1"/>
            </p:cNvSpPr>
            <p:nvPr/>
          </p:nvSpPr>
          <p:spPr bwMode="auto">
            <a:xfrm>
              <a:off x="1362663"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5" name="Oval 997">
              <a:extLst>
                <a:ext uri="{FF2B5EF4-FFF2-40B4-BE49-F238E27FC236}">
                  <a16:creationId xmlns:a16="http://schemas.microsoft.com/office/drawing/2014/main" id="{55407C8C-A63D-4A1D-AA51-356C66755208}"/>
                </a:ext>
              </a:extLst>
            </p:cNvPr>
            <p:cNvSpPr>
              <a:spLocks noChangeArrowheads="1"/>
            </p:cNvSpPr>
            <p:nvPr/>
          </p:nvSpPr>
          <p:spPr bwMode="auto">
            <a:xfrm>
              <a:off x="1444358"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6" name="Oval 998">
              <a:extLst>
                <a:ext uri="{FF2B5EF4-FFF2-40B4-BE49-F238E27FC236}">
                  <a16:creationId xmlns:a16="http://schemas.microsoft.com/office/drawing/2014/main" id="{D60614D0-6EB7-4E0B-AD7B-97FD04BB5D1B}"/>
                </a:ext>
              </a:extLst>
            </p:cNvPr>
            <p:cNvSpPr>
              <a:spLocks noChangeArrowheads="1"/>
            </p:cNvSpPr>
            <p:nvPr/>
          </p:nvSpPr>
          <p:spPr bwMode="auto">
            <a:xfrm>
              <a:off x="1527048"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7" name="Oval 999">
              <a:extLst>
                <a:ext uri="{FF2B5EF4-FFF2-40B4-BE49-F238E27FC236}">
                  <a16:creationId xmlns:a16="http://schemas.microsoft.com/office/drawing/2014/main" id="{43CCC01A-B465-4129-9995-1D4C1F93D366}"/>
                </a:ext>
              </a:extLst>
            </p:cNvPr>
            <p:cNvSpPr>
              <a:spLocks noChangeArrowheads="1"/>
            </p:cNvSpPr>
            <p:nvPr/>
          </p:nvSpPr>
          <p:spPr bwMode="auto">
            <a:xfrm>
              <a:off x="1694422"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8" name="Oval 1000">
              <a:extLst>
                <a:ext uri="{FF2B5EF4-FFF2-40B4-BE49-F238E27FC236}">
                  <a16:creationId xmlns:a16="http://schemas.microsoft.com/office/drawing/2014/main" id="{A41ADEE8-CFC1-4F33-B903-F5010D77D0A1}"/>
                </a:ext>
              </a:extLst>
            </p:cNvPr>
            <p:cNvSpPr>
              <a:spLocks noChangeArrowheads="1"/>
            </p:cNvSpPr>
            <p:nvPr/>
          </p:nvSpPr>
          <p:spPr bwMode="auto">
            <a:xfrm>
              <a:off x="1858805"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09" name="Oval 1001">
              <a:extLst>
                <a:ext uri="{FF2B5EF4-FFF2-40B4-BE49-F238E27FC236}">
                  <a16:creationId xmlns:a16="http://schemas.microsoft.com/office/drawing/2014/main" id="{A3AEBC4E-06F6-4470-9E5D-1E003F22AA91}"/>
                </a:ext>
              </a:extLst>
            </p:cNvPr>
            <p:cNvSpPr>
              <a:spLocks noChangeArrowheads="1"/>
            </p:cNvSpPr>
            <p:nvPr/>
          </p:nvSpPr>
          <p:spPr bwMode="auto">
            <a:xfrm>
              <a:off x="1941495"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0" name="Oval 1002">
              <a:extLst>
                <a:ext uri="{FF2B5EF4-FFF2-40B4-BE49-F238E27FC236}">
                  <a16:creationId xmlns:a16="http://schemas.microsoft.com/office/drawing/2014/main" id="{35B05336-5105-46B4-B639-5A0350DC6266}"/>
                </a:ext>
              </a:extLst>
            </p:cNvPr>
            <p:cNvSpPr>
              <a:spLocks noChangeArrowheads="1"/>
            </p:cNvSpPr>
            <p:nvPr/>
          </p:nvSpPr>
          <p:spPr bwMode="auto">
            <a:xfrm>
              <a:off x="2024186"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1" name="Oval 1003">
              <a:extLst>
                <a:ext uri="{FF2B5EF4-FFF2-40B4-BE49-F238E27FC236}">
                  <a16:creationId xmlns:a16="http://schemas.microsoft.com/office/drawing/2014/main" id="{27CBE8F9-71F8-42FD-ABF2-4B33C0FDDED9}"/>
                </a:ext>
              </a:extLst>
            </p:cNvPr>
            <p:cNvSpPr>
              <a:spLocks noChangeArrowheads="1"/>
            </p:cNvSpPr>
            <p:nvPr/>
          </p:nvSpPr>
          <p:spPr bwMode="auto">
            <a:xfrm>
              <a:off x="2105879"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2" name="Oval 1004">
              <a:extLst>
                <a:ext uri="{FF2B5EF4-FFF2-40B4-BE49-F238E27FC236}">
                  <a16:creationId xmlns:a16="http://schemas.microsoft.com/office/drawing/2014/main" id="{D274E028-B54F-4941-9399-D044B0114F31}"/>
                </a:ext>
              </a:extLst>
            </p:cNvPr>
            <p:cNvSpPr>
              <a:spLocks noChangeArrowheads="1"/>
            </p:cNvSpPr>
            <p:nvPr/>
          </p:nvSpPr>
          <p:spPr bwMode="auto">
            <a:xfrm>
              <a:off x="2355943" y="1887657"/>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3" name="Oval 1005">
              <a:extLst>
                <a:ext uri="{FF2B5EF4-FFF2-40B4-BE49-F238E27FC236}">
                  <a16:creationId xmlns:a16="http://schemas.microsoft.com/office/drawing/2014/main" id="{99748F9E-E451-4CC8-8FB8-C169FFCAD374}"/>
                </a:ext>
              </a:extLst>
            </p:cNvPr>
            <p:cNvSpPr>
              <a:spLocks noChangeArrowheads="1"/>
            </p:cNvSpPr>
            <p:nvPr/>
          </p:nvSpPr>
          <p:spPr bwMode="auto">
            <a:xfrm>
              <a:off x="2437636"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4" name="Oval 1006">
              <a:extLst>
                <a:ext uri="{FF2B5EF4-FFF2-40B4-BE49-F238E27FC236}">
                  <a16:creationId xmlns:a16="http://schemas.microsoft.com/office/drawing/2014/main" id="{1C1861E8-B5D9-405C-9C32-9FFEE3556265}"/>
                </a:ext>
              </a:extLst>
            </p:cNvPr>
            <p:cNvSpPr>
              <a:spLocks noChangeArrowheads="1"/>
            </p:cNvSpPr>
            <p:nvPr/>
          </p:nvSpPr>
          <p:spPr bwMode="auto">
            <a:xfrm>
              <a:off x="2852084"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5" name="Oval 1007">
              <a:extLst>
                <a:ext uri="{FF2B5EF4-FFF2-40B4-BE49-F238E27FC236}">
                  <a16:creationId xmlns:a16="http://schemas.microsoft.com/office/drawing/2014/main" id="{D4DB2F9D-1E17-4001-8D46-C62D8ABC0765}"/>
                </a:ext>
              </a:extLst>
            </p:cNvPr>
            <p:cNvSpPr>
              <a:spLocks noChangeArrowheads="1"/>
            </p:cNvSpPr>
            <p:nvPr/>
          </p:nvSpPr>
          <p:spPr bwMode="auto">
            <a:xfrm>
              <a:off x="2934775" y="1887657"/>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6" name="Oval 1008">
              <a:extLst>
                <a:ext uri="{FF2B5EF4-FFF2-40B4-BE49-F238E27FC236}">
                  <a16:creationId xmlns:a16="http://schemas.microsoft.com/office/drawing/2014/main" id="{22E8EBF7-C6FD-49C3-AD03-EA1208B7F503}"/>
                </a:ext>
              </a:extLst>
            </p:cNvPr>
            <p:cNvSpPr>
              <a:spLocks noChangeArrowheads="1"/>
            </p:cNvSpPr>
            <p:nvPr/>
          </p:nvSpPr>
          <p:spPr bwMode="auto">
            <a:xfrm>
              <a:off x="3016468"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7" name="Oval 1009">
              <a:extLst>
                <a:ext uri="{FF2B5EF4-FFF2-40B4-BE49-F238E27FC236}">
                  <a16:creationId xmlns:a16="http://schemas.microsoft.com/office/drawing/2014/main" id="{90EA872D-F3FF-4050-A956-228DE366A994}"/>
                </a:ext>
              </a:extLst>
            </p:cNvPr>
            <p:cNvSpPr>
              <a:spLocks noChangeArrowheads="1"/>
            </p:cNvSpPr>
            <p:nvPr/>
          </p:nvSpPr>
          <p:spPr bwMode="auto">
            <a:xfrm>
              <a:off x="3099159"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8" name="Oval 1011">
              <a:extLst>
                <a:ext uri="{FF2B5EF4-FFF2-40B4-BE49-F238E27FC236}">
                  <a16:creationId xmlns:a16="http://schemas.microsoft.com/office/drawing/2014/main" id="{32564D09-82AD-493B-AC1A-41DFD72555AA}"/>
                </a:ext>
              </a:extLst>
            </p:cNvPr>
            <p:cNvSpPr>
              <a:spLocks noChangeArrowheads="1"/>
            </p:cNvSpPr>
            <p:nvPr/>
          </p:nvSpPr>
          <p:spPr bwMode="auto">
            <a:xfrm>
              <a:off x="3181849"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19" name="Oval 1012">
              <a:extLst>
                <a:ext uri="{FF2B5EF4-FFF2-40B4-BE49-F238E27FC236}">
                  <a16:creationId xmlns:a16="http://schemas.microsoft.com/office/drawing/2014/main" id="{F992046B-AC5D-4E8A-9CC1-B63E614652B6}"/>
                </a:ext>
              </a:extLst>
            </p:cNvPr>
            <p:cNvSpPr>
              <a:spLocks noChangeArrowheads="1"/>
            </p:cNvSpPr>
            <p:nvPr/>
          </p:nvSpPr>
          <p:spPr bwMode="auto">
            <a:xfrm>
              <a:off x="3263542"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0" name="Oval 1013">
              <a:extLst>
                <a:ext uri="{FF2B5EF4-FFF2-40B4-BE49-F238E27FC236}">
                  <a16:creationId xmlns:a16="http://schemas.microsoft.com/office/drawing/2014/main" id="{9A31DFAB-67F9-49FC-A448-024099E3485F}"/>
                </a:ext>
              </a:extLst>
            </p:cNvPr>
            <p:cNvSpPr>
              <a:spLocks noChangeArrowheads="1"/>
            </p:cNvSpPr>
            <p:nvPr/>
          </p:nvSpPr>
          <p:spPr bwMode="auto">
            <a:xfrm>
              <a:off x="3346232" y="1887657"/>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1" name="Oval 1014">
              <a:extLst>
                <a:ext uri="{FF2B5EF4-FFF2-40B4-BE49-F238E27FC236}">
                  <a16:creationId xmlns:a16="http://schemas.microsoft.com/office/drawing/2014/main" id="{13947830-4F44-4A59-9CCD-BD481B009040}"/>
                </a:ext>
              </a:extLst>
            </p:cNvPr>
            <p:cNvSpPr>
              <a:spLocks noChangeArrowheads="1"/>
            </p:cNvSpPr>
            <p:nvPr/>
          </p:nvSpPr>
          <p:spPr bwMode="auto">
            <a:xfrm>
              <a:off x="536758"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2" name="Oval 1015">
              <a:extLst>
                <a:ext uri="{FF2B5EF4-FFF2-40B4-BE49-F238E27FC236}">
                  <a16:creationId xmlns:a16="http://schemas.microsoft.com/office/drawing/2014/main" id="{94EC1C4B-5008-462C-9C28-765F87FA360A}"/>
                </a:ext>
              </a:extLst>
            </p:cNvPr>
            <p:cNvSpPr>
              <a:spLocks noChangeArrowheads="1"/>
            </p:cNvSpPr>
            <p:nvPr/>
          </p:nvSpPr>
          <p:spPr bwMode="auto">
            <a:xfrm>
              <a:off x="618453"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3" name="Oval 1016">
              <a:extLst>
                <a:ext uri="{FF2B5EF4-FFF2-40B4-BE49-F238E27FC236}">
                  <a16:creationId xmlns:a16="http://schemas.microsoft.com/office/drawing/2014/main" id="{51506333-CC61-470A-8AE3-65EBB86C0BE2}"/>
                </a:ext>
              </a:extLst>
            </p:cNvPr>
            <p:cNvSpPr>
              <a:spLocks noChangeArrowheads="1"/>
            </p:cNvSpPr>
            <p:nvPr/>
          </p:nvSpPr>
          <p:spPr bwMode="auto">
            <a:xfrm>
              <a:off x="701142"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4" name="Oval 1017">
              <a:extLst>
                <a:ext uri="{FF2B5EF4-FFF2-40B4-BE49-F238E27FC236}">
                  <a16:creationId xmlns:a16="http://schemas.microsoft.com/office/drawing/2014/main" id="{5B167E65-B7F4-446B-851E-1088DFD8040D}"/>
                </a:ext>
              </a:extLst>
            </p:cNvPr>
            <p:cNvSpPr>
              <a:spLocks noChangeArrowheads="1"/>
            </p:cNvSpPr>
            <p:nvPr/>
          </p:nvSpPr>
          <p:spPr bwMode="auto">
            <a:xfrm>
              <a:off x="783833"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5" name="Oval 1018">
              <a:extLst>
                <a:ext uri="{FF2B5EF4-FFF2-40B4-BE49-F238E27FC236}">
                  <a16:creationId xmlns:a16="http://schemas.microsoft.com/office/drawing/2014/main" id="{A518E668-35A0-433D-BF9A-00E1383B24DB}"/>
                </a:ext>
              </a:extLst>
            </p:cNvPr>
            <p:cNvSpPr>
              <a:spLocks noChangeArrowheads="1"/>
            </p:cNvSpPr>
            <p:nvPr/>
          </p:nvSpPr>
          <p:spPr bwMode="auto">
            <a:xfrm>
              <a:off x="865526"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6" name="Oval 1019">
              <a:extLst>
                <a:ext uri="{FF2B5EF4-FFF2-40B4-BE49-F238E27FC236}">
                  <a16:creationId xmlns:a16="http://schemas.microsoft.com/office/drawing/2014/main" id="{63DE3169-BE52-4C7A-906F-C97A369D1F09}"/>
                </a:ext>
              </a:extLst>
            </p:cNvPr>
            <p:cNvSpPr>
              <a:spLocks noChangeArrowheads="1"/>
            </p:cNvSpPr>
            <p:nvPr/>
          </p:nvSpPr>
          <p:spPr bwMode="auto">
            <a:xfrm>
              <a:off x="950209"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7" name="Oval 1020">
              <a:extLst>
                <a:ext uri="{FF2B5EF4-FFF2-40B4-BE49-F238E27FC236}">
                  <a16:creationId xmlns:a16="http://schemas.microsoft.com/office/drawing/2014/main" id="{4CD5E05A-E3B9-4EB4-8FAB-2E54D60BAB2E}"/>
                </a:ext>
              </a:extLst>
            </p:cNvPr>
            <p:cNvSpPr>
              <a:spLocks noChangeArrowheads="1"/>
            </p:cNvSpPr>
            <p:nvPr/>
          </p:nvSpPr>
          <p:spPr bwMode="auto">
            <a:xfrm>
              <a:off x="1032900"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8" name="Oval 1021">
              <a:extLst>
                <a:ext uri="{FF2B5EF4-FFF2-40B4-BE49-F238E27FC236}">
                  <a16:creationId xmlns:a16="http://schemas.microsoft.com/office/drawing/2014/main" id="{0F4B598C-1F19-4B4D-99B1-D92664FC4EBD}"/>
                </a:ext>
              </a:extLst>
            </p:cNvPr>
            <p:cNvSpPr>
              <a:spLocks noChangeArrowheads="1"/>
            </p:cNvSpPr>
            <p:nvPr/>
          </p:nvSpPr>
          <p:spPr bwMode="auto">
            <a:xfrm>
              <a:off x="1115590"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29" name="Oval 1022">
              <a:extLst>
                <a:ext uri="{FF2B5EF4-FFF2-40B4-BE49-F238E27FC236}">
                  <a16:creationId xmlns:a16="http://schemas.microsoft.com/office/drawing/2014/main" id="{421B1FD3-12DE-4422-85F4-BE2F8C21047E}"/>
                </a:ext>
              </a:extLst>
            </p:cNvPr>
            <p:cNvSpPr>
              <a:spLocks noChangeArrowheads="1"/>
            </p:cNvSpPr>
            <p:nvPr/>
          </p:nvSpPr>
          <p:spPr bwMode="auto">
            <a:xfrm>
              <a:off x="1197283"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0" name="Oval 1023">
              <a:extLst>
                <a:ext uri="{FF2B5EF4-FFF2-40B4-BE49-F238E27FC236}">
                  <a16:creationId xmlns:a16="http://schemas.microsoft.com/office/drawing/2014/main" id="{BED0ADB4-D6B6-4578-A14C-2BADF6116646}"/>
                </a:ext>
              </a:extLst>
            </p:cNvPr>
            <p:cNvSpPr>
              <a:spLocks noChangeArrowheads="1"/>
            </p:cNvSpPr>
            <p:nvPr/>
          </p:nvSpPr>
          <p:spPr bwMode="auto">
            <a:xfrm>
              <a:off x="127997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1" name="Oval 1024">
              <a:extLst>
                <a:ext uri="{FF2B5EF4-FFF2-40B4-BE49-F238E27FC236}">
                  <a16:creationId xmlns:a16="http://schemas.microsoft.com/office/drawing/2014/main" id="{AF61CFE4-8FDE-4EE8-AF01-4C48F20F00A9}"/>
                </a:ext>
              </a:extLst>
            </p:cNvPr>
            <p:cNvSpPr>
              <a:spLocks noChangeArrowheads="1"/>
            </p:cNvSpPr>
            <p:nvPr/>
          </p:nvSpPr>
          <p:spPr bwMode="auto">
            <a:xfrm>
              <a:off x="1362664"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2" name="Oval 1025">
              <a:extLst>
                <a:ext uri="{FF2B5EF4-FFF2-40B4-BE49-F238E27FC236}">
                  <a16:creationId xmlns:a16="http://schemas.microsoft.com/office/drawing/2014/main" id="{85C23D1C-3542-4767-96A5-87205C0B6CCB}"/>
                </a:ext>
              </a:extLst>
            </p:cNvPr>
            <p:cNvSpPr>
              <a:spLocks noChangeArrowheads="1"/>
            </p:cNvSpPr>
            <p:nvPr/>
          </p:nvSpPr>
          <p:spPr bwMode="auto">
            <a:xfrm>
              <a:off x="1444359"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3" name="Oval 1026">
              <a:extLst>
                <a:ext uri="{FF2B5EF4-FFF2-40B4-BE49-F238E27FC236}">
                  <a16:creationId xmlns:a16="http://schemas.microsoft.com/office/drawing/2014/main" id="{C037C13F-876F-4DC6-B3FF-B3B58974D68F}"/>
                </a:ext>
              </a:extLst>
            </p:cNvPr>
            <p:cNvSpPr>
              <a:spLocks noChangeArrowheads="1"/>
            </p:cNvSpPr>
            <p:nvPr/>
          </p:nvSpPr>
          <p:spPr bwMode="auto">
            <a:xfrm>
              <a:off x="152704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4" name="Oval 1027">
              <a:extLst>
                <a:ext uri="{FF2B5EF4-FFF2-40B4-BE49-F238E27FC236}">
                  <a16:creationId xmlns:a16="http://schemas.microsoft.com/office/drawing/2014/main" id="{8157F8B6-53E0-49A7-90BC-06DA4CCA1352}"/>
                </a:ext>
              </a:extLst>
            </p:cNvPr>
            <p:cNvSpPr>
              <a:spLocks noChangeArrowheads="1"/>
            </p:cNvSpPr>
            <p:nvPr/>
          </p:nvSpPr>
          <p:spPr bwMode="auto">
            <a:xfrm>
              <a:off x="1611731" y="1974228"/>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5" name="Oval 1028">
              <a:extLst>
                <a:ext uri="{FF2B5EF4-FFF2-40B4-BE49-F238E27FC236}">
                  <a16:creationId xmlns:a16="http://schemas.microsoft.com/office/drawing/2014/main" id="{CFC10618-D118-4E7C-957E-E5162802C82A}"/>
                </a:ext>
              </a:extLst>
            </p:cNvPr>
            <p:cNvSpPr>
              <a:spLocks noChangeArrowheads="1"/>
            </p:cNvSpPr>
            <p:nvPr/>
          </p:nvSpPr>
          <p:spPr bwMode="auto">
            <a:xfrm>
              <a:off x="1694422"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6" name="Oval 1029">
              <a:extLst>
                <a:ext uri="{FF2B5EF4-FFF2-40B4-BE49-F238E27FC236}">
                  <a16:creationId xmlns:a16="http://schemas.microsoft.com/office/drawing/2014/main" id="{F2670D21-D231-431F-AB12-B9FAF64F077D}"/>
                </a:ext>
              </a:extLst>
            </p:cNvPr>
            <p:cNvSpPr>
              <a:spLocks noChangeArrowheads="1"/>
            </p:cNvSpPr>
            <p:nvPr/>
          </p:nvSpPr>
          <p:spPr bwMode="auto">
            <a:xfrm>
              <a:off x="1777111"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7" name="Oval 1030">
              <a:extLst>
                <a:ext uri="{FF2B5EF4-FFF2-40B4-BE49-F238E27FC236}">
                  <a16:creationId xmlns:a16="http://schemas.microsoft.com/office/drawing/2014/main" id="{D7B652F3-51DE-4D91-9E99-CB900AFC57DA}"/>
                </a:ext>
              </a:extLst>
            </p:cNvPr>
            <p:cNvSpPr>
              <a:spLocks noChangeArrowheads="1"/>
            </p:cNvSpPr>
            <p:nvPr/>
          </p:nvSpPr>
          <p:spPr bwMode="auto">
            <a:xfrm>
              <a:off x="1858805"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8" name="Oval 1031">
              <a:extLst>
                <a:ext uri="{FF2B5EF4-FFF2-40B4-BE49-F238E27FC236}">
                  <a16:creationId xmlns:a16="http://schemas.microsoft.com/office/drawing/2014/main" id="{47F04EF8-BFB5-489E-ABED-09592C947F6F}"/>
                </a:ext>
              </a:extLst>
            </p:cNvPr>
            <p:cNvSpPr>
              <a:spLocks noChangeArrowheads="1"/>
            </p:cNvSpPr>
            <p:nvPr/>
          </p:nvSpPr>
          <p:spPr bwMode="auto">
            <a:xfrm>
              <a:off x="1941495"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39" name="Oval 1032">
              <a:extLst>
                <a:ext uri="{FF2B5EF4-FFF2-40B4-BE49-F238E27FC236}">
                  <a16:creationId xmlns:a16="http://schemas.microsoft.com/office/drawing/2014/main" id="{69AFAA20-41A9-4471-988C-89C6E06698C1}"/>
                </a:ext>
              </a:extLst>
            </p:cNvPr>
            <p:cNvSpPr>
              <a:spLocks noChangeArrowheads="1"/>
            </p:cNvSpPr>
            <p:nvPr/>
          </p:nvSpPr>
          <p:spPr bwMode="auto">
            <a:xfrm>
              <a:off x="2024186"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0" name="Oval 1033">
              <a:extLst>
                <a:ext uri="{FF2B5EF4-FFF2-40B4-BE49-F238E27FC236}">
                  <a16:creationId xmlns:a16="http://schemas.microsoft.com/office/drawing/2014/main" id="{7681D860-6531-43FC-9939-95AF5F45FC2C}"/>
                </a:ext>
              </a:extLst>
            </p:cNvPr>
            <p:cNvSpPr>
              <a:spLocks noChangeArrowheads="1"/>
            </p:cNvSpPr>
            <p:nvPr/>
          </p:nvSpPr>
          <p:spPr bwMode="auto">
            <a:xfrm>
              <a:off x="2105879"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1" name="Oval 1034">
              <a:extLst>
                <a:ext uri="{FF2B5EF4-FFF2-40B4-BE49-F238E27FC236}">
                  <a16:creationId xmlns:a16="http://schemas.microsoft.com/office/drawing/2014/main" id="{C6BCF357-0A57-48EB-BA22-FE740A15E00B}"/>
                </a:ext>
              </a:extLst>
            </p:cNvPr>
            <p:cNvSpPr>
              <a:spLocks noChangeArrowheads="1"/>
            </p:cNvSpPr>
            <p:nvPr/>
          </p:nvSpPr>
          <p:spPr bwMode="auto">
            <a:xfrm>
              <a:off x="2355943" y="1974228"/>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2" name="Oval 1035">
              <a:extLst>
                <a:ext uri="{FF2B5EF4-FFF2-40B4-BE49-F238E27FC236}">
                  <a16:creationId xmlns:a16="http://schemas.microsoft.com/office/drawing/2014/main" id="{A397C2FD-F565-411E-93C6-1D7F906BAEA9}"/>
                </a:ext>
              </a:extLst>
            </p:cNvPr>
            <p:cNvSpPr>
              <a:spLocks noChangeArrowheads="1"/>
            </p:cNvSpPr>
            <p:nvPr/>
          </p:nvSpPr>
          <p:spPr bwMode="auto">
            <a:xfrm>
              <a:off x="2437636"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3" name="Oval 1036">
              <a:extLst>
                <a:ext uri="{FF2B5EF4-FFF2-40B4-BE49-F238E27FC236}">
                  <a16:creationId xmlns:a16="http://schemas.microsoft.com/office/drawing/2014/main" id="{98954E9B-BA0E-4A97-8823-EF246597C96A}"/>
                </a:ext>
              </a:extLst>
            </p:cNvPr>
            <p:cNvSpPr>
              <a:spLocks noChangeArrowheads="1"/>
            </p:cNvSpPr>
            <p:nvPr/>
          </p:nvSpPr>
          <p:spPr bwMode="auto">
            <a:xfrm>
              <a:off x="2520327"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4" name="Oval 1037">
              <a:extLst>
                <a:ext uri="{FF2B5EF4-FFF2-40B4-BE49-F238E27FC236}">
                  <a16:creationId xmlns:a16="http://schemas.microsoft.com/office/drawing/2014/main" id="{C264F835-5CCF-4294-82B6-0E95B636EFC3}"/>
                </a:ext>
              </a:extLst>
            </p:cNvPr>
            <p:cNvSpPr>
              <a:spLocks noChangeArrowheads="1"/>
            </p:cNvSpPr>
            <p:nvPr/>
          </p:nvSpPr>
          <p:spPr bwMode="auto">
            <a:xfrm>
              <a:off x="2774375" y="1981617"/>
              <a:ext cx="49813" cy="5067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5" name="Oval 1038">
              <a:extLst>
                <a:ext uri="{FF2B5EF4-FFF2-40B4-BE49-F238E27FC236}">
                  <a16:creationId xmlns:a16="http://schemas.microsoft.com/office/drawing/2014/main" id="{A37C3F5F-58F8-42E0-8E36-854CEF611216}"/>
                </a:ext>
              </a:extLst>
            </p:cNvPr>
            <p:cNvSpPr>
              <a:spLocks noChangeArrowheads="1"/>
            </p:cNvSpPr>
            <p:nvPr/>
          </p:nvSpPr>
          <p:spPr bwMode="auto">
            <a:xfrm>
              <a:off x="2852084"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6" name="Oval 1039">
              <a:extLst>
                <a:ext uri="{FF2B5EF4-FFF2-40B4-BE49-F238E27FC236}">
                  <a16:creationId xmlns:a16="http://schemas.microsoft.com/office/drawing/2014/main" id="{7C069A33-923B-4B34-B8A0-2C554DBB51CA}"/>
                </a:ext>
              </a:extLst>
            </p:cNvPr>
            <p:cNvSpPr>
              <a:spLocks noChangeArrowheads="1"/>
            </p:cNvSpPr>
            <p:nvPr/>
          </p:nvSpPr>
          <p:spPr bwMode="auto">
            <a:xfrm>
              <a:off x="2934774" y="1974228"/>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7" name="Oval 1040">
              <a:extLst>
                <a:ext uri="{FF2B5EF4-FFF2-40B4-BE49-F238E27FC236}">
                  <a16:creationId xmlns:a16="http://schemas.microsoft.com/office/drawing/2014/main" id="{6D51F476-53FB-4416-94CA-B8B18F557055}"/>
                </a:ext>
              </a:extLst>
            </p:cNvPr>
            <p:cNvSpPr>
              <a:spLocks noChangeArrowheads="1"/>
            </p:cNvSpPr>
            <p:nvPr/>
          </p:nvSpPr>
          <p:spPr bwMode="auto">
            <a:xfrm>
              <a:off x="301646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8" name="Oval 1041">
              <a:extLst>
                <a:ext uri="{FF2B5EF4-FFF2-40B4-BE49-F238E27FC236}">
                  <a16:creationId xmlns:a16="http://schemas.microsoft.com/office/drawing/2014/main" id="{7D5E9228-7739-4A56-8C88-3CC3B4391302}"/>
                </a:ext>
              </a:extLst>
            </p:cNvPr>
            <p:cNvSpPr>
              <a:spLocks noChangeArrowheads="1"/>
            </p:cNvSpPr>
            <p:nvPr/>
          </p:nvSpPr>
          <p:spPr bwMode="auto">
            <a:xfrm>
              <a:off x="3099158" y="1974228"/>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49" name="Oval 1042">
              <a:extLst>
                <a:ext uri="{FF2B5EF4-FFF2-40B4-BE49-F238E27FC236}">
                  <a16:creationId xmlns:a16="http://schemas.microsoft.com/office/drawing/2014/main" id="{AB945617-20E2-4BC2-9744-58C3E4E72F9B}"/>
                </a:ext>
              </a:extLst>
            </p:cNvPr>
            <p:cNvSpPr>
              <a:spLocks noChangeArrowheads="1"/>
            </p:cNvSpPr>
            <p:nvPr/>
          </p:nvSpPr>
          <p:spPr bwMode="auto">
            <a:xfrm>
              <a:off x="536758"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0" name="Oval 1043">
              <a:extLst>
                <a:ext uri="{FF2B5EF4-FFF2-40B4-BE49-F238E27FC236}">
                  <a16:creationId xmlns:a16="http://schemas.microsoft.com/office/drawing/2014/main" id="{21D0957A-989F-48A0-B041-D685C5D9538F}"/>
                </a:ext>
              </a:extLst>
            </p:cNvPr>
            <p:cNvSpPr>
              <a:spLocks noChangeArrowheads="1"/>
            </p:cNvSpPr>
            <p:nvPr/>
          </p:nvSpPr>
          <p:spPr bwMode="auto">
            <a:xfrm>
              <a:off x="618453"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1" name="Oval 1044">
              <a:extLst>
                <a:ext uri="{FF2B5EF4-FFF2-40B4-BE49-F238E27FC236}">
                  <a16:creationId xmlns:a16="http://schemas.microsoft.com/office/drawing/2014/main" id="{8A626C79-3CDF-40F7-9320-A3D4FBAC8583}"/>
                </a:ext>
              </a:extLst>
            </p:cNvPr>
            <p:cNvSpPr>
              <a:spLocks noChangeArrowheads="1"/>
            </p:cNvSpPr>
            <p:nvPr/>
          </p:nvSpPr>
          <p:spPr bwMode="auto">
            <a:xfrm>
              <a:off x="701142"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2" name="Oval 1045">
              <a:extLst>
                <a:ext uri="{FF2B5EF4-FFF2-40B4-BE49-F238E27FC236}">
                  <a16:creationId xmlns:a16="http://schemas.microsoft.com/office/drawing/2014/main" id="{1408D108-2962-48F8-9AFE-6B381BEFE83D}"/>
                </a:ext>
              </a:extLst>
            </p:cNvPr>
            <p:cNvSpPr>
              <a:spLocks noChangeArrowheads="1"/>
            </p:cNvSpPr>
            <p:nvPr/>
          </p:nvSpPr>
          <p:spPr bwMode="auto">
            <a:xfrm>
              <a:off x="783833"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3" name="Oval 1046">
              <a:extLst>
                <a:ext uri="{FF2B5EF4-FFF2-40B4-BE49-F238E27FC236}">
                  <a16:creationId xmlns:a16="http://schemas.microsoft.com/office/drawing/2014/main" id="{4ADDA151-6B79-4031-9AE7-B0BBCD3F6FEF}"/>
                </a:ext>
              </a:extLst>
            </p:cNvPr>
            <p:cNvSpPr>
              <a:spLocks noChangeArrowheads="1"/>
            </p:cNvSpPr>
            <p:nvPr/>
          </p:nvSpPr>
          <p:spPr bwMode="auto">
            <a:xfrm>
              <a:off x="865526"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4" name="Oval 1047">
              <a:extLst>
                <a:ext uri="{FF2B5EF4-FFF2-40B4-BE49-F238E27FC236}">
                  <a16:creationId xmlns:a16="http://schemas.microsoft.com/office/drawing/2014/main" id="{7762A142-40CC-4764-A242-2377850BDDA7}"/>
                </a:ext>
              </a:extLst>
            </p:cNvPr>
            <p:cNvSpPr>
              <a:spLocks noChangeArrowheads="1"/>
            </p:cNvSpPr>
            <p:nvPr/>
          </p:nvSpPr>
          <p:spPr bwMode="auto">
            <a:xfrm>
              <a:off x="950209"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5" name="Oval 1048">
              <a:extLst>
                <a:ext uri="{FF2B5EF4-FFF2-40B4-BE49-F238E27FC236}">
                  <a16:creationId xmlns:a16="http://schemas.microsoft.com/office/drawing/2014/main" id="{C806DE4D-91AE-4412-B120-EA9BCBA11415}"/>
                </a:ext>
              </a:extLst>
            </p:cNvPr>
            <p:cNvSpPr>
              <a:spLocks noChangeArrowheads="1"/>
            </p:cNvSpPr>
            <p:nvPr/>
          </p:nvSpPr>
          <p:spPr bwMode="auto">
            <a:xfrm>
              <a:off x="1032900"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6" name="Oval 1049">
              <a:extLst>
                <a:ext uri="{FF2B5EF4-FFF2-40B4-BE49-F238E27FC236}">
                  <a16:creationId xmlns:a16="http://schemas.microsoft.com/office/drawing/2014/main" id="{ECB01EFE-1AA0-44F5-97EF-611827C8A51D}"/>
                </a:ext>
              </a:extLst>
            </p:cNvPr>
            <p:cNvSpPr>
              <a:spLocks noChangeArrowheads="1"/>
            </p:cNvSpPr>
            <p:nvPr/>
          </p:nvSpPr>
          <p:spPr bwMode="auto">
            <a:xfrm>
              <a:off x="1115590"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7" name="Oval 1050">
              <a:extLst>
                <a:ext uri="{FF2B5EF4-FFF2-40B4-BE49-F238E27FC236}">
                  <a16:creationId xmlns:a16="http://schemas.microsoft.com/office/drawing/2014/main" id="{48F7CD80-726A-4319-890B-1525B81623AD}"/>
                </a:ext>
              </a:extLst>
            </p:cNvPr>
            <p:cNvSpPr>
              <a:spLocks noChangeArrowheads="1"/>
            </p:cNvSpPr>
            <p:nvPr/>
          </p:nvSpPr>
          <p:spPr bwMode="auto">
            <a:xfrm>
              <a:off x="1197283"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8" name="Oval 1051">
              <a:extLst>
                <a:ext uri="{FF2B5EF4-FFF2-40B4-BE49-F238E27FC236}">
                  <a16:creationId xmlns:a16="http://schemas.microsoft.com/office/drawing/2014/main" id="{FB265C0E-EAC0-4562-95B9-A79C5B04A95A}"/>
                </a:ext>
              </a:extLst>
            </p:cNvPr>
            <p:cNvSpPr>
              <a:spLocks noChangeArrowheads="1"/>
            </p:cNvSpPr>
            <p:nvPr/>
          </p:nvSpPr>
          <p:spPr bwMode="auto">
            <a:xfrm>
              <a:off x="127997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59" name="Oval 1052">
              <a:extLst>
                <a:ext uri="{FF2B5EF4-FFF2-40B4-BE49-F238E27FC236}">
                  <a16:creationId xmlns:a16="http://schemas.microsoft.com/office/drawing/2014/main" id="{DFDB5FB0-C986-4F2D-8DDC-8D2D0C074383}"/>
                </a:ext>
              </a:extLst>
            </p:cNvPr>
            <p:cNvSpPr>
              <a:spLocks noChangeArrowheads="1"/>
            </p:cNvSpPr>
            <p:nvPr/>
          </p:nvSpPr>
          <p:spPr bwMode="auto">
            <a:xfrm>
              <a:off x="1362664"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0" name="Oval 1053">
              <a:extLst>
                <a:ext uri="{FF2B5EF4-FFF2-40B4-BE49-F238E27FC236}">
                  <a16:creationId xmlns:a16="http://schemas.microsoft.com/office/drawing/2014/main" id="{54CAAD8D-0036-4F48-8609-C7FCF69D54F5}"/>
                </a:ext>
              </a:extLst>
            </p:cNvPr>
            <p:cNvSpPr>
              <a:spLocks noChangeArrowheads="1"/>
            </p:cNvSpPr>
            <p:nvPr/>
          </p:nvSpPr>
          <p:spPr bwMode="auto">
            <a:xfrm>
              <a:off x="1444359"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1" name="Oval 1054">
              <a:extLst>
                <a:ext uri="{FF2B5EF4-FFF2-40B4-BE49-F238E27FC236}">
                  <a16:creationId xmlns:a16="http://schemas.microsoft.com/office/drawing/2014/main" id="{4FB054E1-C8EB-4C2A-96B0-98B0361B72B4}"/>
                </a:ext>
              </a:extLst>
            </p:cNvPr>
            <p:cNvSpPr>
              <a:spLocks noChangeArrowheads="1"/>
            </p:cNvSpPr>
            <p:nvPr/>
          </p:nvSpPr>
          <p:spPr bwMode="auto">
            <a:xfrm>
              <a:off x="1527048"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2" name="Oval 1055">
              <a:extLst>
                <a:ext uri="{FF2B5EF4-FFF2-40B4-BE49-F238E27FC236}">
                  <a16:creationId xmlns:a16="http://schemas.microsoft.com/office/drawing/2014/main" id="{2D027B98-3367-4C44-95B2-55D1E62B03B3}"/>
                </a:ext>
              </a:extLst>
            </p:cNvPr>
            <p:cNvSpPr>
              <a:spLocks noChangeArrowheads="1"/>
            </p:cNvSpPr>
            <p:nvPr/>
          </p:nvSpPr>
          <p:spPr bwMode="auto">
            <a:xfrm>
              <a:off x="1611731" y="20618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3" name="Oval 1056">
              <a:extLst>
                <a:ext uri="{FF2B5EF4-FFF2-40B4-BE49-F238E27FC236}">
                  <a16:creationId xmlns:a16="http://schemas.microsoft.com/office/drawing/2014/main" id="{1593999E-AA77-4C34-B038-AE553A4F0BF3}"/>
                </a:ext>
              </a:extLst>
            </p:cNvPr>
            <p:cNvSpPr>
              <a:spLocks noChangeArrowheads="1"/>
            </p:cNvSpPr>
            <p:nvPr/>
          </p:nvSpPr>
          <p:spPr bwMode="auto">
            <a:xfrm>
              <a:off x="1694422"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4" name="Oval 1057">
              <a:extLst>
                <a:ext uri="{FF2B5EF4-FFF2-40B4-BE49-F238E27FC236}">
                  <a16:creationId xmlns:a16="http://schemas.microsoft.com/office/drawing/2014/main" id="{3E91E087-833B-40AC-98E6-48CF5CB67370}"/>
                </a:ext>
              </a:extLst>
            </p:cNvPr>
            <p:cNvSpPr>
              <a:spLocks noChangeArrowheads="1"/>
            </p:cNvSpPr>
            <p:nvPr/>
          </p:nvSpPr>
          <p:spPr bwMode="auto">
            <a:xfrm>
              <a:off x="1777111"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5" name="Oval 1058">
              <a:extLst>
                <a:ext uri="{FF2B5EF4-FFF2-40B4-BE49-F238E27FC236}">
                  <a16:creationId xmlns:a16="http://schemas.microsoft.com/office/drawing/2014/main" id="{06D31E49-7740-4D4C-BE19-BEBF9461D74D}"/>
                </a:ext>
              </a:extLst>
            </p:cNvPr>
            <p:cNvSpPr>
              <a:spLocks noChangeArrowheads="1"/>
            </p:cNvSpPr>
            <p:nvPr/>
          </p:nvSpPr>
          <p:spPr bwMode="auto">
            <a:xfrm>
              <a:off x="1858805"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6" name="Oval 1059">
              <a:extLst>
                <a:ext uri="{FF2B5EF4-FFF2-40B4-BE49-F238E27FC236}">
                  <a16:creationId xmlns:a16="http://schemas.microsoft.com/office/drawing/2014/main" id="{98596FC5-FA99-4697-82B9-2ECD1F4FAB24}"/>
                </a:ext>
              </a:extLst>
            </p:cNvPr>
            <p:cNvSpPr>
              <a:spLocks noChangeArrowheads="1"/>
            </p:cNvSpPr>
            <p:nvPr/>
          </p:nvSpPr>
          <p:spPr bwMode="auto">
            <a:xfrm>
              <a:off x="1941495"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7" name="Oval 1060">
              <a:extLst>
                <a:ext uri="{FF2B5EF4-FFF2-40B4-BE49-F238E27FC236}">
                  <a16:creationId xmlns:a16="http://schemas.microsoft.com/office/drawing/2014/main" id="{AA057897-D873-43B2-BC10-7339BBE95EE6}"/>
                </a:ext>
              </a:extLst>
            </p:cNvPr>
            <p:cNvSpPr>
              <a:spLocks noChangeArrowheads="1"/>
            </p:cNvSpPr>
            <p:nvPr/>
          </p:nvSpPr>
          <p:spPr bwMode="auto">
            <a:xfrm>
              <a:off x="2024186"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8" name="Oval 1061">
              <a:extLst>
                <a:ext uri="{FF2B5EF4-FFF2-40B4-BE49-F238E27FC236}">
                  <a16:creationId xmlns:a16="http://schemas.microsoft.com/office/drawing/2014/main" id="{5BA9512D-F19F-4C7A-AFD1-9FFDF1A84EA5}"/>
                </a:ext>
              </a:extLst>
            </p:cNvPr>
            <p:cNvSpPr>
              <a:spLocks noChangeArrowheads="1"/>
            </p:cNvSpPr>
            <p:nvPr/>
          </p:nvSpPr>
          <p:spPr bwMode="auto">
            <a:xfrm>
              <a:off x="2105879"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69" name="Oval 1062">
              <a:extLst>
                <a:ext uri="{FF2B5EF4-FFF2-40B4-BE49-F238E27FC236}">
                  <a16:creationId xmlns:a16="http://schemas.microsoft.com/office/drawing/2014/main" id="{C060D33B-6F26-4CF3-860C-392066543C64}"/>
                </a:ext>
              </a:extLst>
            </p:cNvPr>
            <p:cNvSpPr>
              <a:spLocks noChangeArrowheads="1"/>
            </p:cNvSpPr>
            <p:nvPr/>
          </p:nvSpPr>
          <p:spPr bwMode="auto">
            <a:xfrm>
              <a:off x="2355943" y="20618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0" name="Oval 1063">
              <a:extLst>
                <a:ext uri="{FF2B5EF4-FFF2-40B4-BE49-F238E27FC236}">
                  <a16:creationId xmlns:a16="http://schemas.microsoft.com/office/drawing/2014/main" id="{BEB84E3A-16FB-42B2-B8B2-0138C346B463}"/>
                </a:ext>
              </a:extLst>
            </p:cNvPr>
            <p:cNvSpPr>
              <a:spLocks noChangeArrowheads="1"/>
            </p:cNvSpPr>
            <p:nvPr/>
          </p:nvSpPr>
          <p:spPr bwMode="auto">
            <a:xfrm>
              <a:off x="2437636"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1" name="Oval 1064">
              <a:extLst>
                <a:ext uri="{FF2B5EF4-FFF2-40B4-BE49-F238E27FC236}">
                  <a16:creationId xmlns:a16="http://schemas.microsoft.com/office/drawing/2014/main" id="{03A5E635-CEB7-4C92-AD48-6CA5D2C5BF63}"/>
                </a:ext>
              </a:extLst>
            </p:cNvPr>
            <p:cNvSpPr>
              <a:spLocks noChangeArrowheads="1"/>
            </p:cNvSpPr>
            <p:nvPr/>
          </p:nvSpPr>
          <p:spPr bwMode="auto">
            <a:xfrm>
              <a:off x="2852084"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2" name="Oval 1065">
              <a:extLst>
                <a:ext uri="{FF2B5EF4-FFF2-40B4-BE49-F238E27FC236}">
                  <a16:creationId xmlns:a16="http://schemas.microsoft.com/office/drawing/2014/main" id="{FD9A1E15-8EE0-4C67-9711-FFA6FED15FC4}"/>
                </a:ext>
              </a:extLst>
            </p:cNvPr>
            <p:cNvSpPr>
              <a:spLocks noChangeArrowheads="1"/>
            </p:cNvSpPr>
            <p:nvPr/>
          </p:nvSpPr>
          <p:spPr bwMode="auto">
            <a:xfrm>
              <a:off x="2934774"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3" name="Oval 1066">
              <a:extLst>
                <a:ext uri="{FF2B5EF4-FFF2-40B4-BE49-F238E27FC236}">
                  <a16:creationId xmlns:a16="http://schemas.microsoft.com/office/drawing/2014/main" id="{335F9FD5-6A1D-4516-A9EC-71F10BBD9C5F}"/>
                </a:ext>
              </a:extLst>
            </p:cNvPr>
            <p:cNvSpPr>
              <a:spLocks noChangeArrowheads="1"/>
            </p:cNvSpPr>
            <p:nvPr/>
          </p:nvSpPr>
          <p:spPr bwMode="auto">
            <a:xfrm>
              <a:off x="3016468" y="20618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4" name="Oval 1067">
              <a:extLst>
                <a:ext uri="{FF2B5EF4-FFF2-40B4-BE49-F238E27FC236}">
                  <a16:creationId xmlns:a16="http://schemas.microsoft.com/office/drawing/2014/main" id="{F21B51E3-C09A-4CF1-ACBD-FBD1C6C0C366}"/>
                </a:ext>
              </a:extLst>
            </p:cNvPr>
            <p:cNvSpPr>
              <a:spLocks noChangeArrowheads="1"/>
            </p:cNvSpPr>
            <p:nvPr/>
          </p:nvSpPr>
          <p:spPr bwMode="auto">
            <a:xfrm>
              <a:off x="3513605" y="20618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5" name="Oval 1068">
              <a:extLst>
                <a:ext uri="{FF2B5EF4-FFF2-40B4-BE49-F238E27FC236}">
                  <a16:creationId xmlns:a16="http://schemas.microsoft.com/office/drawing/2014/main" id="{8CF72EC6-462A-44F4-8931-0D4FFD524531}"/>
                </a:ext>
              </a:extLst>
            </p:cNvPr>
            <p:cNvSpPr>
              <a:spLocks noChangeArrowheads="1"/>
            </p:cNvSpPr>
            <p:nvPr/>
          </p:nvSpPr>
          <p:spPr bwMode="auto">
            <a:xfrm>
              <a:off x="454069"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6" name="Oval 1069">
              <a:extLst>
                <a:ext uri="{FF2B5EF4-FFF2-40B4-BE49-F238E27FC236}">
                  <a16:creationId xmlns:a16="http://schemas.microsoft.com/office/drawing/2014/main" id="{0EFCE7AC-E262-4C0C-A0E5-47AF788FD713}"/>
                </a:ext>
              </a:extLst>
            </p:cNvPr>
            <p:cNvSpPr>
              <a:spLocks noChangeArrowheads="1"/>
            </p:cNvSpPr>
            <p:nvPr/>
          </p:nvSpPr>
          <p:spPr bwMode="auto">
            <a:xfrm>
              <a:off x="536758" y="2149478"/>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7" name="Oval 1070">
              <a:extLst>
                <a:ext uri="{FF2B5EF4-FFF2-40B4-BE49-F238E27FC236}">
                  <a16:creationId xmlns:a16="http://schemas.microsoft.com/office/drawing/2014/main" id="{9A47936D-8934-49BF-964F-3125A9B2A47A}"/>
                </a:ext>
              </a:extLst>
            </p:cNvPr>
            <p:cNvSpPr>
              <a:spLocks noChangeArrowheads="1"/>
            </p:cNvSpPr>
            <p:nvPr/>
          </p:nvSpPr>
          <p:spPr bwMode="auto">
            <a:xfrm>
              <a:off x="618453"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8" name="Oval 1071">
              <a:extLst>
                <a:ext uri="{FF2B5EF4-FFF2-40B4-BE49-F238E27FC236}">
                  <a16:creationId xmlns:a16="http://schemas.microsoft.com/office/drawing/2014/main" id="{1B961E16-9FFD-4A67-BB3D-B43A88E7AF7F}"/>
                </a:ext>
              </a:extLst>
            </p:cNvPr>
            <p:cNvSpPr>
              <a:spLocks noChangeArrowheads="1"/>
            </p:cNvSpPr>
            <p:nvPr/>
          </p:nvSpPr>
          <p:spPr bwMode="auto">
            <a:xfrm>
              <a:off x="701142"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79" name="Oval 1072">
              <a:extLst>
                <a:ext uri="{FF2B5EF4-FFF2-40B4-BE49-F238E27FC236}">
                  <a16:creationId xmlns:a16="http://schemas.microsoft.com/office/drawing/2014/main" id="{7AC87C37-558B-492B-9DB6-41800A9477A3}"/>
                </a:ext>
              </a:extLst>
            </p:cNvPr>
            <p:cNvSpPr>
              <a:spLocks noChangeArrowheads="1"/>
            </p:cNvSpPr>
            <p:nvPr/>
          </p:nvSpPr>
          <p:spPr bwMode="auto">
            <a:xfrm>
              <a:off x="783833" y="2149478"/>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0" name="Oval 1073">
              <a:extLst>
                <a:ext uri="{FF2B5EF4-FFF2-40B4-BE49-F238E27FC236}">
                  <a16:creationId xmlns:a16="http://schemas.microsoft.com/office/drawing/2014/main" id="{1A1B113D-1D5A-4F56-8CB5-72C887DC565B}"/>
                </a:ext>
              </a:extLst>
            </p:cNvPr>
            <p:cNvSpPr>
              <a:spLocks noChangeArrowheads="1"/>
            </p:cNvSpPr>
            <p:nvPr/>
          </p:nvSpPr>
          <p:spPr bwMode="auto">
            <a:xfrm>
              <a:off x="865526"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1" name="Oval 1074">
              <a:extLst>
                <a:ext uri="{FF2B5EF4-FFF2-40B4-BE49-F238E27FC236}">
                  <a16:creationId xmlns:a16="http://schemas.microsoft.com/office/drawing/2014/main" id="{B20558F3-2015-41A9-AFD6-4C6C566C4857}"/>
                </a:ext>
              </a:extLst>
            </p:cNvPr>
            <p:cNvSpPr>
              <a:spLocks noChangeArrowheads="1"/>
            </p:cNvSpPr>
            <p:nvPr/>
          </p:nvSpPr>
          <p:spPr bwMode="auto">
            <a:xfrm>
              <a:off x="950209" y="2149478"/>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2" name="Oval 1075">
              <a:extLst>
                <a:ext uri="{FF2B5EF4-FFF2-40B4-BE49-F238E27FC236}">
                  <a16:creationId xmlns:a16="http://schemas.microsoft.com/office/drawing/2014/main" id="{D59BEA50-0385-4174-B89D-59D8BE285A91}"/>
                </a:ext>
              </a:extLst>
            </p:cNvPr>
            <p:cNvSpPr>
              <a:spLocks noChangeArrowheads="1"/>
            </p:cNvSpPr>
            <p:nvPr/>
          </p:nvSpPr>
          <p:spPr bwMode="auto">
            <a:xfrm>
              <a:off x="1032900" y="2149478"/>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3" name="Oval 1076">
              <a:extLst>
                <a:ext uri="{FF2B5EF4-FFF2-40B4-BE49-F238E27FC236}">
                  <a16:creationId xmlns:a16="http://schemas.microsoft.com/office/drawing/2014/main" id="{ED33CFE0-89E5-4811-AD6F-890C3AF06025}"/>
                </a:ext>
              </a:extLst>
            </p:cNvPr>
            <p:cNvSpPr>
              <a:spLocks noChangeArrowheads="1"/>
            </p:cNvSpPr>
            <p:nvPr/>
          </p:nvSpPr>
          <p:spPr bwMode="auto">
            <a:xfrm>
              <a:off x="1115590"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4" name="Oval 1077">
              <a:extLst>
                <a:ext uri="{FF2B5EF4-FFF2-40B4-BE49-F238E27FC236}">
                  <a16:creationId xmlns:a16="http://schemas.microsoft.com/office/drawing/2014/main" id="{E4285AD1-D5F6-46F7-B9AB-34663A485A37}"/>
                </a:ext>
              </a:extLst>
            </p:cNvPr>
            <p:cNvSpPr>
              <a:spLocks noChangeArrowheads="1"/>
            </p:cNvSpPr>
            <p:nvPr/>
          </p:nvSpPr>
          <p:spPr bwMode="auto">
            <a:xfrm>
              <a:off x="1197283"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5" name="Oval 1078">
              <a:extLst>
                <a:ext uri="{FF2B5EF4-FFF2-40B4-BE49-F238E27FC236}">
                  <a16:creationId xmlns:a16="http://schemas.microsoft.com/office/drawing/2014/main" id="{9044C160-D92B-4A55-AFC0-6DE6CCCFF9F0}"/>
                </a:ext>
              </a:extLst>
            </p:cNvPr>
            <p:cNvSpPr>
              <a:spLocks noChangeArrowheads="1"/>
            </p:cNvSpPr>
            <p:nvPr/>
          </p:nvSpPr>
          <p:spPr bwMode="auto">
            <a:xfrm>
              <a:off x="1279974"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6" name="Oval 1079">
              <a:extLst>
                <a:ext uri="{FF2B5EF4-FFF2-40B4-BE49-F238E27FC236}">
                  <a16:creationId xmlns:a16="http://schemas.microsoft.com/office/drawing/2014/main" id="{C1028DBB-3F86-4293-BBE3-51962E167AC0}"/>
                </a:ext>
              </a:extLst>
            </p:cNvPr>
            <p:cNvSpPr>
              <a:spLocks noChangeArrowheads="1"/>
            </p:cNvSpPr>
            <p:nvPr/>
          </p:nvSpPr>
          <p:spPr bwMode="auto">
            <a:xfrm>
              <a:off x="1362664"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7" name="Oval 1080">
              <a:extLst>
                <a:ext uri="{FF2B5EF4-FFF2-40B4-BE49-F238E27FC236}">
                  <a16:creationId xmlns:a16="http://schemas.microsoft.com/office/drawing/2014/main" id="{BA317BA6-BCDA-4B54-A05E-4690146DB803}"/>
                </a:ext>
              </a:extLst>
            </p:cNvPr>
            <p:cNvSpPr>
              <a:spLocks noChangeArrowheads="1"/>
            </p:cNvSpPr>
            <p:nvPr/>
          </p:nvSpPr>
          <p:spPr bwMode="auto">
            <a:xfrm>
              <a:off x="1449339" y="2153701"/>
              <a:ext cx="54794" cy="5806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8" name="Oval 1081">
              <a:extLst>
                <a:ext uri="{FF2B5EF4-FFF2-40B4-BE49-F238E27FC236}">
                  <a16:creationId xmlns:a16="http://schemas.microsoft.com/office/drawing/2014/main" id="{C4B10FC3-D985-4969-A3E6-B760C08C618B}"/>
                </a:ext>
              </a:extLst>
            </p:cNvPr>
            <p:cNvSpPr>
              <a:spLocks noChangeArrowheads="1"/>
            </p:cNvSpPr>
            <p:nvPr/>
          </p:nvSpPr>
          <p:spPr bwMode="auto">
            <a:xfrm>
              <a:off x="1530037" y="2149478"/>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89" name="Oval 1082">
              <a:extLst>
                <a:ext uri="{FF2B5EF4-FFF2-40B4-BE49-F238E27FC236}">
                  <a16:creationId xmlns:a16="http://schemas.microsoft.com/office/drawing/2014/main" id="{94B4BB5A-E9A2-4956-B548-BE207C192BD4}"/>
                </a:ext>
              </a:extLst>
            </p:cNvPr>
            <p:cNvSpPr>
              <a:spLocks noChangeArrowheads="1"/>
            </p:cNvSpPr>
            <p:nvPr/>
          </p:nvSpPr>
          <p:spPr bwMode="auto">
            <a:xfrm>
              <a:off x="1611731" y="2149478"/>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0" name="Oval 1083">
              <a:extLst>
                <a:ext uri="{FF2B5EF4-FFF2-40B4-BE49-F238E27FC236}">
                  <a16:creationId xmlns:a16="http://schemas.microsoft.com/office/drawing/2014/main" id="{43EC88B3-87B4-4ABF-AE3F-231CF57D64B3}"/>
                </a:ext>
              </a:extLst>
            </p:cNvPr>
            <p:cNvSpPr>
              <a:spLocks noChangeArrowheads="1"/>
            </p:cNvSpPr>
            <p:nvPr/>
          </p:nvSpPr>
          <p:spPr bwMode="auto">
            <a:xfrm>
              <a:off x="1694422" y="2149478"/>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1" name="Oval 1084">
              <a:extLst>
                <a:ext uri="{FF2B5EF4-FFF2-40B4-BE49-F238E27FC236}">
                  <a16:creationId xmlns:a16="http://schemas.microsoft.com/office/drawing/2014/main" id="{D9067B53-05C6-44C2-90B3-75E340381778}"/>
                </a:ext>
              </a:extLst>
            </p:cNvPr>
            <p:cNvSpPr>
              <a:spLocks noChangeArrowheads="1"/>
            </p:cNvSpPr>
            <p:nvPr/>
          </p:nvSpPr>
          <p:spPr bwMode="auto">
            <a:xfrm>
              <a:off x="1777111" y="2149478"/>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2" name="Oval 1085">
              <a:extLst>
                <a:ext uri="{FF2B5EF4-FFF2-40B4-BE49-F238E27FC236}">
                  <a16:creationId xmlns:a16="http://schemas.microsoft.com/office/drawing/2014/main" id="{B609484D-5FC2-43AF-AB29-46644D2104EE}"/>
                </a:ext>
              </a:extLst>
            </p:cNvPr>
            <p:cNvSpPr>
              <a:spLocks noChangeArrowheads="1"/>
            </p:cNvSpPr>
            <p:nvPr/>
          </p:nvSpPr>
          <p:spPr bwMode="auto">
            <a:xfrm>
              <a:off x="1858805" y="2149478"/>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3" name="Oval 1086">
              <a:extLst>
                <a:ext uri="{FF2B5EF4-FFF2-40B4-BE49-F238E27FC236}">
                  <a16:creationId xmlns:a16="http://schemas.microsoft.com/office/drawing/2014/main" id="{25158A13-6951-49E2-9B09-1A0ADA2D66EE}"/>
                </a:ext>
              </a:extLst>
            </p:cNvPr>
            <p:cNvSpPr>
              <a:spLocks noChangeArrowheads="1"/>
            </p:cNvSpPr>
            <p:nvPr/>
          </p:nvSpPr>
          <p:spPr bwMode="auto">
            <a:xfrm>
              <a:off x="2273252" y="2149478"/>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4" name="Oval 1087">
              <a:extLst>
                <a:ext uri="{FF2B5EF4-FFF2-40B4-BE49-F238E27FC236}">
                  <a16:creationId xmlns:a16="http://schemas.microsoft.com/office/drawing/2014/main" id="{F922BF7C-ADFC-4D1D-B667-0AEFE2844C31}"/>
                </a:ext>
              </a:extLst>
            </p:cNvPr>
            <p:cNvSpPr>
              <a:spLocks noChangeArrowheads="1"/>
            </p:cNvSpPr>
            <p:nvPr/>
          </p:nvSpPr>
          <p:spPr bwMode="auto">
            <a:xfrm>
              <a:off x="2355943" y="2149478"/>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5" name="Oval 1088">
              <a:extLst>
                <a:ext uri="{FF2B5EF4-FFF2-40B4-BE49-F238E27FC236}">
                  <a16:creationId xmlns:a16="http://schemas.microsoft.com/office/drawing/2014/main" id="{1C4F4078-4C5D-4F6F-8B33-06F8141CE5B1}"/>
                </a:ext>
              </a:extLst>
            </p:cNvPr>
            <p:cNvSpPr>
              <a:spLocks noChangeArrowheads="1"/>
            </p:cNvSpPr>
            <p:nvPr/>
          </p:nvSpPr>
          <p:spPr bwMode="auto">
            <a:xfrm>
              <a:off x="2934774" y="2149478"/>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6" name="Oval 1089">
              <a:extLst>
                <a:ext uri="{FF2B5EF4-FFF2-40B4-BE49-F238E27FC236}">
                  <a16:creationId xmlns:a16="http://schemas.microsoft.com/office/drawing/2014/main" id="{4053B8E0-9361-4D21-AD05-75852857B2CD}"/>
                </a:ext>
              </a:extLst>
            </p:cNvPr>
            <p:cNvSpPr>
              <a:spLocks noChangeArrowheads="1"/>
            </p:cNvSpPr>
            <p:nvPr/>
          </p:nvSpPr>
          <p:spPr bwMode="auto">
            <a:xfrm>
              <a:off x="536758" y="22360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7" name="Oval 1090">
              <a:extLst>
                <a:ext uri="{FF2B5EF4-FFF2-40B4-BE49-F238E27FC236}">
                  <a16:creationId xmlns:a16="http://schemas.microsoft.com/office/drawing/2014/main" id="{DE7545C7-CDD0-4CF5-A72B-378B09ED693A}"/>
                </a:ext>
              </a:extLst>
            </p:cNvPr>
            <p:cNvSpPr>
              <a:spLocks noChangeArrowheads="1"/>
            </p:cNvSpPr>
            <p:nvPr/>
          </p:nvSpPr>
          <p:spPr bwMode="auto">
            <a:xfrm>
              <a:off x="618453"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8" name="Oval 1091">
              <a:extLst>
                <a:ext uri="{FF2B5EF4-FFF2-40B4-BE49-F238E27FC236}">
                  <a16:creationId xmlns:a16="http://schemas.microsoft.com/office/drawing/2014/main" id="{9154CD39-EF1E-49F8-B0F8-0B89FFBF70F0}"/>
                </a:ext>
              </a:extLst>
            </p:cNvPr>
            <p:cNvSpPr>
              <a:spLocks noChangeArrowheads="1"/>
            </p:cNvSpPr>
            <p:nvPr/>
          </p:nvSpPr>
          <p:spPr bwMode="auto">
            <a:xfrm>
              <a:off x="1032900" y="223604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299" name="Oval 1092">
              <a:extLst>
                <a:ext uri="{FF2B5EF4-FFF2-40B4-BE49-F238E27FC236}">
                  <a16:creationId xmlns:a16="http://schemas.microsoft.com/office/drawing/2014/main" id="{6A8BD871-C173-4DD3-ADF4-198C4BEECE61}"/>
                </a:ext>
              </a:extLst>
            </p:cNvPr>
            <p:cNvSpPr>
              <a:spLocks noChangeArrowheads="1"/>
            </p:cNvSpPr>
            <p:nvPr/>
          </p:nvSpPr>
          <p:spPr bwMode="auto">
            <a:xfrm>
              <a:off x="1115590"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0" name="Oval 1093">
              <a:extLst>
                <a:ext uri="{FF2B5EF4-FFF2-40B4-BE49-F238E27FC236}">
                  <a16:creationId xmlns:a16="http://schemas.microsoft.com/office/drawing/2014/main" id="{F4A029FC-AEB3-4A7E-AB4C-9E6E12E97406}"/>
                </a:ext>
              </a:extLst>
            </p:cNvPr>
            <p:cNvSpPr>
              <a:spLocks noChangeArrowheads="1"/>
            </p:cNvSpPr>
            <p:nvPr/>
          </p:nvSpPr>
          <p:spPr bwMode="auto">
            <a:xfrm>
              <a:off x="1197283"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1" name="Oval 1094">
              <a:extLst>
                <a:ext uri="{FF2B5EF4-FFF2-40B4-BE49-F238E27FC236}">
                  <a16:creationId xmlns:a16="http://schemas.microsoft.com/office/drawing/2014/main" id="{3F712C6A-0DB8-44DF-AFFA-02EEC70508C5}"/>
                </a:ext>
              </a:extLst>
            </p:cNvPr>
            <p:cNvSpPr>
              <a:spLocks noChangeArrowheads="1"/>
            </p:cNvSpPr>
            <p:nvPr/>
          </p:nvSpPr>
          <p:spPr bwMode="auto">
            <a:xfrm>
              <a:off x="1279974"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2" name="Oval 1095">
              <a:extLst>
                <a:ext uri="{FF2B5EF4-FFF2-40B4-BE49-F238E27FC236}">
                  <a16:creationId xmlns:a16="http://schemas.microsoft.com/office/drawing/2014/main" id="{73BA1217-E7D1-4384-B1EB-241A12D067A4}"/>
                </a:ext>
              </a:extLst>
            </p:cNvPr>
            <p:cNvSpPr>
              <a:spLocks noChangeArrowheads="1"/>
            </p:cNvSpPr>
            <p:nvPr/>
          </p:nvSpPr>
          <p:spPr bwMode="auto">
            <a:xfrm>
              <a:off x="1362664"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3" name="Oval 1096">
              <a:extLst>
                <a:ext uri="{FF2B5EF4-FFF2-40B4-BE49-F238E27FC236}">
                  <a16:creationId xmlns:a16="http://schemas.microsoft.com/office/drawing/2014/main" id="{BED4C92F-B68D-4D8F-BEB4-7512F66AEECA}"/>
                </a:ext>
              </a:extLst>
            </p:cNvPr>
            <p:cNvSpPr>
              <a:spLocks noChangeArrowheads="1"/>
            </p:cNvSpPr>
            <p:nvPr/>
          </p:nvSpPr>
          <p:spPr bwMode="auto">
            <a:xfrm>
              <a:off x="1444359"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4" name="Oval 1097">
              <a:extLst>
                <a:ext uri="{FF2B5EF4-FFF2-40B4-BE49-F238E27FC236}">
                  <a16:creationId xmlns:a16="http://schemas.microsoft.com/office/drawing/2014/main" id="{D52B3774-D3EA-48FC-8540-822D5DC4F367}"/>
                </a:ext>
              </a:extLst>
            </p:cNvPr>
            <p:cNvSpPr>
              <a:spLocks noChangeArrowheads="1"/>
            </p:cNvSpPr>
            <p:nvPr/>
          </p:nvSpPr>
          <p:spPr bwMode="auto">
            <a:xfrm>
              <a:off x="1530037" y="22360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5" name="Oval 1098">
              <a:extLst>
                <a:ext uri="{FF2B5EF4-FFF2-40B4-BE49-F238E27FC236}">
                  <a16:creationId xmlns:a16="http://schemas.microsoft.com/office/drawing/2014/main" id="{71400BF5-FF96-4C7F-889F-0B7835C286DA}"/>
                </a:ext>
              </a:extLst>
            </p:cNvPr>
            <p:cNvSpPr>
              <a:spLocks noChangeArrowheads="1"/>
            </p:cNvSpPr>
            <p:nvPr/>
          </p:nvSpPr>
          <p:spPr bwMode="auto">
            <a:xfrm>
              <a:off x="1611731" y="223604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6" name="Oval 1099">
              <a:extLst>
                <a:ext uri="{FF2B5EF4-FFF2-40B4-BE49-F238E27FC236}">
                  <a16:creationId xmlns:a16="http://schemas.microsoft.com/office/drawing/2014/main" id="{E4FB2C3F-F054-40FF-B785-91997CB4D16B}"/>
                </a:ext>
              </a:extLst>
            </p:cNvPr>
            <p:cNvSpPr>
              <a:spLocks noChangeArrowheads="1"/>
            </p:cNvSpPr>
            <p:nvPr/>
          </p:nvSpPr>
          <p:spPr bwMode="auto">
            <a:xfrm>
              <a:off x="1694422" y="22360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7" name="Oval 1100">
              <a:extLst>
                <a:ext uri="{FF2B5EF4-FFF2-40B4-BE49-F238E27FC236}">
                  <a16:creationId xmlns:a16="http://schemas.microsoft.com/office/drawing/2014/main" id="{801A758B-7D7A-4EB7-A34F-6E1B074675B9}"/>
                </a:ext>
              </a:extLst>
            </p:cNvPr>
            <p:cNvSpPr>
              <a:spLocks noChangeArrowheads="1"/>
            </p:cNvSpPr>
            <p:nvPr/>
          </p:nvSpPr>
          <p:spPr bwMode="auto">
            <a:xfrm>
              <a:off x="1777111" y="22360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8" name="Oval 1101">
              <a:extLst>
                <a:ext uri="{FF2B5EF4-FFF2-40B4-BE49-F238E27FC236}">
                  <a16:creationId xmlns:a16="http://schemas.microsoft.com/office/drawing/2014/main" id="{391FB803-A06C-441B-8C43-DCEB41784291}"/>
                </a:ext>
              </a:extLst>
            </p:cNvPr>
            <p:cNvSpPr>
              <a:spLocks noChangeArrowheads="1"/>
            </p:cNvSpPr>
            <p:nvPr/>
          </p:nvSpPr>
          <p:spPr bwMode="auto">
            <a:xfrm>
              <a:off x="1858805"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09" name="Oval 1102">
              <a:extLst>
                <a:ext uri="{FF2B5EF4-FFF2-40B4-BE49-F238E27FC236}">
                  <a16:creationId xmlns:a16="http://schemas.microsoft.com/office/drawing/2014/main" id="{6E47D40F-8F9D-4179-83B9-348FD0C1FC26}"/>
                </a:ext>
              </a:extLst>
            </p:cNvPr>
            <p:cNvSpPr>
              <a:spLocks noChangeArrowheads="1"/>
            </p:cNvSpPr>
            <p:nvPr/>
          </p:nvSpPr>
          <p:spPr bwMode="auto">
            <a:xfrm>
              <a:off x="2273252" y="2236047"/>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0" name="Oval 1103">
              <a:extLst>
                <a:ext uri="{FF2B5EF4-FFF2-40B4-BE49-F238E27FC236}">
                  <a16:creationId xmlns:a16="http://schemas.microsoft.com/office/drawing/2014/main" id="{7716373A-4DF7-4766-A6D5-8B365A6319BD}"/>
                </a:ext>
              </a:extLst>
            </p:cNvPr>
            <p:cNvSpPr>
              <a:spLocks noChangeArrowheads="1"/>
            </p:cNvSpPr>
            <p:nvPr/>
          </p:nvSpPr>
          <p:spPr bwMode="auto">
            <a:xfrm>
              <a:off x="2355943" y="22360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1" name="Oval 1104">
              <a:extLst>
                <a:ext uri="{FF2B5EF4-FFF2-40B4-BE49-F238E27FC236}">
                  <a16:creationId xmlns:a16="http://schemas.microsoft.com/office/drawing/2014/main" id="{98459132-2AF5-4C68-A2D6-27AE908A07EB}"/>
                </a:ext>
              </a:extLst>
            </p:cNvPr>
            <p:cNvSpPr>
              <a:spLocks noChangeArrowheads="1"/>
            </p:cNvSpPr>
            <p:nvPr/>
          </p:nvSpPr>
          <p:spPr bwMode="auto">
            <a:xfrm>
              <a:off x="2520327" y="22360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2" name="Oval 1105">
              <a:extLst>
                <a:ext uri="{FF2B5EF4-FFF2-40B4-BE49-F238E27FC236}">
                  <a16:creationId xmlns:a16="http://schemas.microsoft.com/office/drawing/2014/main" id="{BD903B51-3E2A-4DC6-96F3-19DEA48617AD}"/>
                </a:ext>
              </a:extLst>
            </p:cNvPr>
            <p:cNvSpPr>
              <a:spLocks noChangeArrowheads="1"/>
            </p:cNvSpPr>
            <p:nvPr/>
          </p:nvSpPr>
          <p:spPr bwMode="auto">
            <a:xfrm>
              <a:off x="547717" y="2336343"/>
              <a:ext cx="40848" cy="4223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3" name="Oval 1106">
              <a:extLst>
                <a:ext uri="{FF2B5EF4-FFF2-40B4-BE49-F238E27FC236}">
                  <a16:creationId xmlns:a16="http://schemas.microsoft.com/office/drawing/2014/main" id="{F8BC865C-B51D-4D7D-A1ED-97FEE2B940A6}"/>
                </a:ext>
              </a:extLst>
            </p:cNvPr>
            <p:cNvSpPr>
              <a:spLocks noChangeArrowheads="1"/>
            </p:cNvSpPr>
            <p:nvPr/>
          </p:nvSpPr>
          <p:spPr bwMode="auto">
            <a:xfrm>
              <a:off x="1037881" y="2331063"/>
              <a:ext cx="51806" cy="5278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4" name="Oval 1107">
              <a:extLst>
                <a:ext uri="{FF2B5EF4-FFF2-40B4-BE49-F238E27FC236}">
                  <a16:creationId xmlns:a16="http://schemas.microsoft.com/office/drawing/2014/main" id="{94C64E49-F581-473D-9DF7-9242CA415CE5}"/>
                </a:ext>
              </a:extLst>
            </p:cNvPr>
            <p:cNvSpPr>
              <a:spLocks noChangeArrowheads="1"/>
            </p:cNvSpPr>
            <p:nvPr/>
          </p:nvSpPr>
          <p:spPr bwMode="auto">
            <a:xfrm>
              <a:off x="1115590"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5" name="Oval 1108">
              <a:extLst>
                <a:ext uri="{FF2B5EF4-FFF2-40B4-BE49-F238E27FC236}">
                  <a16:creationId xmlns:a16="http://schemas.microsoft.com/office/drawing/2014/main" id="{EA0D6263-5CE0-4161-8F27-FD4622A82736}"/>
                </a:ext>
              </a:extLst>
            </p:cNvPr>
            <p:cNvSpPr>
              <a:spLocks noChangeArrowheads="1"/>
            </p:cNvSpPr>
            <p:nvPr/>
          </p:nvSpPr>
          <p:spPr bwMode="auto">
            <a:xfrm>
              <a:off x="1197283"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6" name="Oval 1109">
              <a:extLst>
                <a:ext uri="{FF2B5EF4-FFF2-40B4-BE49-F238E27FC236}">
                  <a16:creationId xmlns:a16="http://schemas.microsoft.com/office/drawing/2014/main" id="{B917AB35-AC6A-49E9-9ABB-9E2F6EC7F36F}"/>
                </a:ext>
              </a:extLst>
            </p:cNvPr>
            <p:cNvSpPr>
              <a:spLocks noChangeArrowheads="1"/>
            </p:cNvSpPr>
            <p:nvPr/>
          </p:nvSpPr>
          <p:spPr bwMode="auto">
            <a:xfrm>
              <a:off x="1279974"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7" name="Oval 1110">
              <a:extLst>
                <a:ext uri="{FF2B5EF4-FFF2-40B4-BE49-F238E27FC236}">
                  <a16:creationId xmlns:a16="http://schemas.microsoft.com/office/drawing/2014/main" id="{3B5BE5CF-3A99-4E36-8336-A1E9DE6322FD}"/>
                </a:ext>
              </a:extLst>
            </p:cNvPr>
            <p:cNvSpPr>
              <a:spLocks noChangeArrowheads="1"/>
            </p:cNvSpPr>
            <p:nvPr/>
          </p:nvSpPr>
          <p:spPr bwMode="auto">
            <a:xfrm>
              <a:off x="1362664"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8" name="Oval 1111">
              <a:extLst>
                <a:ext uri="{FF2B5EF4-FFF2-40B4-BE49-F238E27FC236}">
                  <a16:creationId xmlns:a16="http://schemas.microsoft.com/office/drawing/2014/main" id="{C8DA381D-2822-493F-AB31-5AE889957112}"/>
                </a:ext>
              </a:extLst>
            </p:cNvPr>
            <p:cNvSpPr>
              <a:spLocks noChangeArrowheads="1"/>
            </p:cNvSpPr>
            <p:nvPr/>
          </p:nvSpPr>
          <p:spPr bwMode="auto">
            <a:xfrm>
              <a:off x="1444359"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19" name="Oval 1112">
              <a:extLst>
                <a:ext uri="{FF2B5EF4-FFF2-40B4-BE49-F238E27FC236}">
                  <a16:creationId xmlns:a16="http://schemas.microsoft.com/office/drawing/2014/main" id="{30475F35-DD7A-4F15-8555-1FFF3C676B8D}"/>
                </a:ext>
              </a:extLst>
            </p:cNvPr>
            <p:cNvSpPr>
              <a:spLocks noChangeArrowheads="1"/>
            </p:cNvSpPr>
            <p:nvPr/>
          </p:nvSpPr>
          <p:spPr bwMode="auto">
            <a:xfrm>
              <a:off x="1530037" y="232367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0" name="Oval 1113">
              <a:extLst>
                <a:ext uri="{FF2B5EF4-FFF2-40B4-BE49-F238E27FC236}">
                  <a16:creationId xmlns:a16="http://schemas.microsoft.com/office/drawing/2014/main" id="{3A8E92D9-DF87-4AF5-A9B0-F0822EF85A88}"/>
                </a:ext>
              </a:extLst>
            </p:cNvPr>
            <p:cNvSpPr>
              <a:spLocks noChangeArrowheads="1"/>
            </p:cNvSpPr>
            <p:nvPr/>
          </p:nvSpPr>
          <p:spPr bwMode="auto">
            <a:xfrm>
              <a:off x="1611731" y="232367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1" name="Oval 1114">
              <a:extLst>
                <a:ext uri="{FF2B5EF4-FFF2-40B4-BE49-F238E27FC236}">
                  <a16:creationId xmlns:a16="http://schemas.microsoft.com/office/drawing/2014/main" id="{F2AB5F82-49CF-432F-80EC-7EF1675BA06A}"/>
                </a:ext>
              </a:extLst>
            </p:cNvPr>
            <p:cNvSpPr>
              <a:spLocks noChangeArrowheads="1"/>
            </p:cNvSpPr>
            <p:nvPr/>
          </p:nvSpPr>
          <p:spPr bwMode="auto">
            <a:xfrm>
              <a:off x="1694422" y="232367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2" name="Oval 1115">
              <a:extLst>
                <a:ext uri="{FF2B5EF4-FFF2-40B4-BE49-F238E27FC236}">
                  <a16:creationId xmlns:a16="http://schemas.microsoft.com/office/drawing/2014/main" id="{C48164DE-7388-42B4-B315-5A80F8AB1744}"/>
                </a:ext>
              </a:extLst>
            </p:cNvPr>
            <p:cNvSpPr>
              <a:spLocks noChangeArrowheads="1"/>
            </p:cNvSpPr>
            <p:nvPr/>
          </p:nvSpPr>
          <p:spPr bwMode="auto">
            <a:xfrm>
              <a:off x="1777111" y="232367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3" name="Oval 1116">
              <a:extLst>
                <a:ext uri="{FF2B5EF4-FFF2-40B4-BE49-F238E27FC236}">
                  <a16:creationId xmlns:a16="http://schemas.microsoft.com/office/drawing/2014/main" id="{7DBF4D86-01C0-4D1B-9865-BB8217055B74}"/>
                </a:ext>
              </a:extLst>
            </p:cNvPr>
            <p:cNvSpPr>
              <a:spLocks noChangeArrowheads="1"/>
            </p:cNvSpPr>
            <p:nvPr/>
          </p:nvSpPr>
          <p:spPr bwMode="auto">
            <a:xfrm>
              <a:off x="1858805"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4" name="Oval 1117">
              <a:extLst>
                <a:ext uri="{FF2B5EF4-FFF2-40B4-BE49-F238E27FC236}">
                  <a16:creationId xmlns:a16="http://schemas.microsoft.com/office/drawing/2014/main" id="{162DCB81-A8D4-4DA5-9DED-810A1459BCE2}"/>
                </a:ext>
              </a:extLst>
            </p:cNvPr>
            <p:cNvSpPr>
              <a:spLocks noChangeArrowheads="1"/>
            </p:cNvSpPr>
            <p:nvPr/>
          </p:nvSpPr>
          <p:spPr bwMode="auto">
            <a:xfrm>
              <a:off x="1941495"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5" name="Oval 1118">
              <a:extLst>
                <a:ext uri="{FF2B5EF4-FFF2-40B4-BE49-F238E27FC236}">
                  <a16:creationId xmlns:a16="http://schemas.microsoft.com/office/drawing/2014/main" id="{6C5640E0-A3EF-41E5-8B91-4CCA2CBC2B91}"/>
                </a:ext>
              </a:extLst>
            </p:cNvPr>
            <p:cNvSpPr>
              <a:spLocks noChangeArrowheads="1"/>
            </p:cNvSpPr>
            <p:nvPr/>
          </p:nvSpPr>
          <p:spPr bwMode="auto">
            <a:xfrm>
              <a:off x="2024186" y="232367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6" name="Oval 1119">
              <a:extLst>
                <a:ext uri="{FF2B5EF4-FFF2-40B4-BE49-F238E27FC236}">
                  <a16:creationId xmlns:a16="http://schemas.microsoft.com/office/drawing/2014/main" id="{AFEF9F7D-05CF-4E46-8BDA-F05AF525BEFE}"/>
                </a:ext>
              </a:extLst>
            </p:cNvPr>
            <p:cNvSpPr>
              <a:spLocks noChangeArrowheads="1"/>
            </p:cNvSpPr>
            <p:nvPr/>
          </p:nvSpPr>
          <p:spPr bwMode="auto">
            <a:xfrm>
              <a:off x="2355943" y="232367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7" name="Oval 1120">
              <a:extLst>
                <a:ext uri="{FF2B5EF4-FFF2-40B4-BE49-F238E27FC236}">
                  <a16:creationId xmlns:a16="http://schemas.microsoft.com/office/drawing/2014/main" id="{0C80A3BF-600B-4E52-B570-1886822D77F5}"/>
                </a:ext>
              </a:extLst>
            </p:cNvPr>
            <p:cNvSpPr>
              <a:spLocks noChangeArrowheads="1"/>
            </p:cNvSpPr>
            <p:nvPr/>
          </p:nvSpPr>
          <p:spPr bwMode="auto">
            <a:xfrm>
              <a:off x="2437636"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8" name="Oval 1121">
              <a:extLst>
                <a:ext uri="{FF2B5EF4-FFF2-40B4-BE49-F238E27FC236}">
                  <a16:creationId xmlns:a16="http://schemas.microsoft.com/office/drawing/2014/main" id="{7EED5C32-0E3E-4AC2-8454-109E138E24FF}"/>
                </a:ext>
              </a:extLst>
            </p:cNvPr>
            <p:cNvSpPr>
              <a:spLocks noChangeArrowheads="1"/>
            </p:cNvSpPr>
            <p:nvPr/>
          </p:nvSpPr>
          <p:spPr bwMode="auto">
            <a:xfrm>
              <a:off x="2520327" y="232367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29" name="Oval 1122">
              <a:extLst>
                <a:ext uri="{FF2B5EF4-FFF2-40B4-BE49-F238E27FC236}">
                  <a16:creationId xmlns:a16="http://schemas.microsoft.com/office/drawing/2014/main" id="{F61A40C7-9342-444B-A2BA-7D7AE1A3B109}"/>
                </a:ext>
              </a:extLst>
            </p:cNvPr>
            <p:cNvSpPr>
              <a:spLocks noChangeArrowheads="1"/>
            </p:cNvSpPr>
            <p:nvPr/>
          </p:nvSpPr>
          <p:spPr bwMode="auto">
            <a:xfrm>
              <a:off x="1197283"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0" name="Oval 1123">
              <a:extLst>
                <a:ext uri="{FF2B5EF4-FFF2-40B4-BE49-F238E27FC236}">
                  <a16:creationId xmlns:a16="http://schemas.microsoft.com/office/drawing/2014/main" id="{5E13F552-3F3B-4D19-98BD-0B217867C9E3}"/>
                </a:ext>
              </a:extLst>
            </p:cNvPr>
            <p:cNvSpPr>
              <a:spLocks noChangeArrowheads="1"/>
            </p:cNvSpPr>
            <p:nvPr/>
          </p:nvSpPr>
          <p:spPr bwMode="auto">
            <a:xfrm>
              <a:off x="1279974"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1" name="Oval 1124">
              <a:extLst>
                <a:ext uri="{FF2B5EF4-FFF2-40B4-BE49-F238E27FC236}">
                  <a16:creationId xmlns:a16="http://schemas.microsoft.com/office/drawing/2014/main" id="{506853BE-974A-4297-AC0A-560F53C7CC1E}"/>
                </a:ext>
              </a:extLst>
            </p:cNvPr>
            <p:cNvSpPr>
              <a:spLocks noChangeArrowheads="1"/>
            </p:cNvSpPr>
            <p:nvPr/>
          </p:nvSpPr>
          <p:spPr bwMode="auto">
            <a:xfrm>
              <a:off x="1362664"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2" name="Oval 1125">
              <a:extLst>
                <a:ext uri="{FF2B5EF4-FFF2-40B4-BE49-F238E27FC236}">
                  <a16:creationId xmlns:a16="http://schemas.microsoft.com/office/drawing/2014/main" id="{BE14CC2B-95B3-4F02-B9E8-7A3614944D79}"/>
                </a:ext>
              </a:extLst>
            </p:cNvPr>
            <p:cNvSpPr>
              <a:spLocks noChangeArrowheads="1"/>
            </p:cNvSpPr>
            <p:nvPr/>
          </p:nvSpPr>
          <p:spPr bwMode="auto">
            <a:xfrm>
              <a:off x="1444359"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3" name="Oval 1126">
              <a:extLst>
                <a:ext uri="{FF2B5EF4-FFF2-40B4-BE49-F238E27FC236}">
                  <a16:creationId xmlns:a16="http://schemas.microsoft.com/office/drawing/2014/main" id="{7889BDBC-5425-40A2-B69C-925CBE54F5A8}"/>
                </a:ext>
              </a:extLst>
            </p:cNvPr>
            <p:cNvSpPr>
              <a:spLocks noChangeArrowheads="1"/>
            </p:cNvSpPr>
            <p:nvPr/>
          </p:nvSpPr>
          <p:spPr bwMode="auto">
            <a:xfrm>
              <a:off x="1530037"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4" name="Oval 1127">
              <a:extLst>
                <a:ext uri="{FF2B5EF4-FFF2-40B4-BE49-F238E27FC236}">
                  <a16:creationId xmlns:a16="http://schemas.microsoft.com/office/drawing/2014/main" id="{612BFC99-7D6F-41CA-91C3-D323C338A01E}"/>
                </a:ext>
              </a:extLst>
            </p:cNvPr>
            <p:cNvSpPr>
              <a:spLocks noChangeArrowheads="1"/>
            </p:cNvSpPr>
            <p:nvPr/>
          </p:nvSpPr>
          <p:spPr bwMode="auto">
            <a:xfrm>
              <a:off x="1611731" y="2411299"/>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5" name="Oval 1128">
              <a:extLst>
                <a:ext uri="{FF2B5EF4-FFF2-40B4-BE49-F238E27FC236}">
                  <a16:creationId xmlns:a16="http://schemas.microsoft.com/office/drawing/2014/main" id="{A2BD40FC-E715-4C00-9457-12D4CF9228F0}"/>
                </a:ext>
              </a:extLst>
            </p:cNvPr>
            <p:cNvSpPr>
              <a:spLocks noChangeArrowheads="1"/>
            </p:cNvSpPr>
            <p:nvPr/>
          </p:nvSpPr>
          <p:spPr bwMode="auto">
            <a:xfrm>
              <a:off x="1694422"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6" name="Oval 1129">
              <a:extLst>
                <a:ext uri="{FF2B5EF4-FFF2-40B4-BE49-F238E27FC236}">
                  <a16:creationId xmlns:a16="http://schemas.microsoft.com/office/drawing/2014/main" id="{6611F9D4-1A08-40EE-88CB-C5114CB19B59}"/>
                </a:ext>
              </a:extLst>
            </p:cNvPr>
            <p:cNvSpPr>
              <a:spLocks noChangeArrowheads="1"/>
            </p:cNvSpPr>
            <p:nvPr/>
          </p:nvSpPr>
          <p:spPr bwMode="auto">
            <a:xfrm>
              <a:off x="1777111"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7" name="Oval 1130">
              <a:extLst>
                <a:ext uri="{FF2B5EF4-FFF2-40B4-BE49-F238E27FC236}">
                  <a16:creationId xmlns:a16="http://schemas.microsoft.com/office/drawing/2014/main" id="{AD2C33D9-DBAE-4271-9300-D99FC89CEF8B}"/>
                </a:ext>
              </a:extLst>
            </p:cNvPr>
            <p:cNvSpPr>
              <a:spLocks noChangeArrowheads="1"/>
            </p:cNvSpPr>
            <p:nvPr/>
          </p:nvSpPr>
          <p:spPr bwMode="auto">
            <a:xfrm>
              <a:off x="1858805"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8" name="Oval 1131">
              <a:extLst>
                <a:ext uri="{FF2B5EF4-FFF2-40B4-BE49-F238E27FC236}">
                  <a16:creationId xmlns:a16="http://schemas.microsoft.com/office/drawing/2014/main" id="{868A56A1-0ED6-4B72-B74A-55DABF1E90AC}"/>
                </a:ext>
              </a:extLst>
            </p:cNvPr>
            <p:cNvSpPr>
              <a:spLocks noChangeArrowheads="1"/>
            </p:cNvSpPr>
            <p:nvPr/>
          </p:nvSpPr>
          <p:spPr bwMode="auto">
            <a:xfrm>
              <a:off x="1941495"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39" name="Oval 1132">
              <a:extLst>
                <a:ext uri="{FF2B5EF4-FFF2-40B4-BE49-F238E27FC236}">
                  <a16:creationId xmlns:a16="http://schemas.microsoft.com/office/drawing/2014/main" id="{2C354318-CD94-4250-8223-447B1D329C8F}"/>
                </a:ext>
              </a:extLst>
            </p:cNvPr>
            <p:cNvSpPr>
              <a:spLocks noChangeArrowheads="1"/>
            </p:cNvSpPr>
            <p:nvPr/>
          </p:nvSpPr>
          <p:spPr bwMode="auto">
            <a:xfrm>
              <a:off x="2024186"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0" name="Oval 1133">
              <a:extLst>
                <a:ext uri="{FF2B5EF4-FFF2-40B4-BE49-F238E27FC236}">
                  <a16:creationId xmlns:a16="http://schemas.microsoft.com/office/drawing/2014/main" id="{C5DE3159-B6C3-4830-B7D1-C6649CAB8D8D}"/>
                </a:ext>
              </a:extLst>
            </p:cNvPr>
            <p:cNvSpPr>
              <a:spLocks noChangeArrowheads="1"/>
            </p:cNvSpPr>
            <p:nvPr/>
          </p:nvSpPr>
          <p:spPr bwMode="auto">
            <a:xfrm>
              <a:off x="2105879"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1" name="Oval 1134">
              <a:extLst>
                <a:ext uri="{FF2B5EF4-FFF2-40B4-BE49-F238E27FC236}">
                  <a16:creationId xmlns:a16="http://schemas.microsoft.com/office/drawing/2014/main" id="{70975839-2460-457C-8864-398395795CB9}"/>
                </a:ext>
              </a:extLst>
            </p:cNvPr>
            <p:cNvSpPr>
              <a:spLocks noChangeArrowheads="1"/>
            </p:cNvSpPr>
            <p:nvPr/>
          </p:nvSpPr>
          <p:spPr bwMode="auto">
            <a:xfrm>
              <a:off x="2273252" y="2411299"/>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2" name="Oval 1135">
              <a:extLst>
                <a:ext uri="{FF2B5EF4-FFF2-40B4-BE49-F238E27FC236}">
                  <a16:creationId xmlns:a16="http://schemas.microsoft.com/office/drawing/2014/main" id="{3573B26B-3AD3-43C0-8333-FA6A20E66D67}"/>
                </a:ext>
              </a:extLst>
            </p:cNvPr>
            <p:cNvSpPr>
              <a:spLocks noChangeArrowheads="1"/>
            </p:cNvSpPr>
            <p:nvPr/>
          </p:nvSpPr>
          <p:spPr bwMode="auto">
            <a:xfrm>
              <a:off x="2355943"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3" name="Oval 1136">
              <a:extLst>
                <a:ext uri="{FF2B5EF4-FFF2-40B4-BE49-F238E27FC236}">
                  <a16:creationId xmlns:a16="http://schemas.microsoft.com/office/drawing/2014/main" id="{B0BA69BB-B305-46BE-AFAA-7A8C9DA6CD6D}"/>
                </a:ext>
              </a:extLst>
            </p:cNvPr>
            <p:cNvSpPr>
              <a:spLocks noChangeArrowheads="1"/>
            </p:cNvSpPr>
            <p:nvPr/>
          </p:nvSpPr>
          <p:spPr bwMode="auto">
            <a:xfrm>
              <a:off x="2437636"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4" name="Oval 1137">
              <a:extLst>
                <a:ext uri="{FF2B5EF4-FFF2-40B4-BE49-F238E27FC236}">
                  <a16:creationId xmlns:a16="http://schemas.microsoft.com/office/drawing/2014/main" id="{FCD66959-0174-4241-B184-F8C8F31CE3C2}"/>
                </a:ext>
              </a:extLst>
            </p:cNvPr>
            <p:cNvSpPr>
              <a:spLocks noChangeArrowheads="1"/>
            </p:cNvSpPr>
            <p:nvPr/>
          </p:nvSpPr>
          <p:spPr bwMode="auto">
            <a:xfrm>
              <a:off x="2520327" y="2411299"/>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5" name="Oval 1138">
              <a:extLst>
                <a:ext uri="{FF2B5EF4-FFF2-40B4-BE49-F238E27FC236}">
                  <a16:creationId xmlns:a16="http://schemas.microsoft.com/office/drawing/2014/main" id="{D3FC581B-1EBA-488B-84CB-9EDFB2A62C2B}"/>
                </a:ext>
              </a:extLst>
            </p:cNvPr>
            <p:cNvSpPr>
              <a:spLocks noChangeArrowheads="1"/>
            </p:cNvSpPr>
            <p:nvPr/>
          </p:nvSpPr>
          <p:spPr bwMode="auto">
            <a:xfrm>
              <a:off x="2603016" y="2411299"/>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6" name="Oval 1139">
              <a:extLst>
                <a:ext uri="{FF2B5EF4-FFF2-40B4-BE49-F238E27FC236}">
                  <a16:creationId xmlns:a16="http://schemas.microsoft.com/office/drawing/2014/main" id="{24297E17-5CAD-4C22-81D0-AFBAF891832C}"/>
                </a:ext>
              </a:extLst>
            </p:cNvPr>
            <p:cNvSpPr>
              <a:spLocks noChangeArrowheads="1"/>
            </p:cNvSpPr>
            <p:nvPr/>
          </p:nvSpPr>
          <p:spPr bwMode="auto">
            <a:xfrm>
              <a:off x="1279974"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7" name="Oval 1140">
              <a:extLst>
                <a:ext uri="{FF2B5EF4-FFF2-40B4-BE49-F238E27FC236}">
                  <a16:creationId xmlns:a16="http://schemas.microsoft.com/office/drawing/2014/main" id="{47CD970E-BDE1-4103-A889-0E1868476D8F}"/>
                </a:ext>
              </a:extLst>
            </p:cNvPr>
            <p:cNvSpPr>
              <a:spLocks noChangeArrowheads="1"/>
            </p:cNvSpPr>
            <p:nvPr/>
          </p:nvSpPr>
          <p:spPr bwMode="auto">
            <a:xfrm>
              <a:off x="1362664"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8" name="Oval 1141">
              <a:extLst>
                <a:ext uri="{FF2B5EF4-FFF2-40B4-BE49-F238E27FC236}">
                  <a16:creationId xmlns:a16="http://schemas.microsoft.com/office/drawing/2014/main" id="{D17D4F1C-E509-4C04-94A0-7DB528D94EC3}"/>
                </a:ext>
              </a:extLst>
            </p:cNvPr>
            <p:cNvSpPr>
              <a:spLocks noChangeArrowheads="1"/>
            </p:cNvSpPr>
            <p:nvPr/>
          </p:nvSpPr>
          <p:spPr bwMode="auto">
            <a:xfrm>
              <a:off x="1444359"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49" name="Oval 1142">
              <a:extLst>
                <a:ext uri="{FF2B5EF4-FFF2-40B4-BE49-F238E27FC236}">
                  <a16:creationId xmlns:a16="http://schemas.microsoft.com/office/drawing/2014/main" id="{299F1E96-B47E-4B87-93E8-54490D49AC08}"/>
                </a:ext>
              </a:extLst>
            </p:cNvPr>
            <p:cNvSpPr>
              <a:spLocks noChangeArrowheads="1"/>
            </p:cNvSpPr>
            <p:nvPr/>
          </p:nvSpPr>
          <p:spPr bwMode="auto">
            <a:xfrm>
              <a:off x="1530037"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0" name="Oval 1143">
              <a:extLst>
                <a:ext uri="{FF2B5EF4-FFF2-40B4-BE49-F238E27FC236}">
                  <a16:creationId xmlns:a16="http://schemas.microsoft.com/office/drawing/2014/main" id="{18F83A6F-3C28-4F79-B9D8-3804C43430BB}"/>
                </a:ext>
              </a:extLst>
            </p:cNvPr>
            <p:cNvSpPr>
              <a:spLocks noChangeArrowheads="1"/>
            </p:cNvSpPr>
            <p:nvPr/>
          </p:nvSpPr>
          <p:spPr bwMode="auto">
            <a:xfrm>
              <a:off x="1611731"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1" name="Oval 1144">
              <a:extLst>
                <a:ext uri="{FF2B5EF4-FFF2-40B4-BE49-F238E27FC236}">
                  <a16:creationId xmlns:a16="http://schemas.microsoft.com/office/drawing/2014/main" id="{E182C271-FAB5-4F95-ACA1-9E334CE760FF}"/>
                </a:ext>
              </a:extLst>
            </p:cNvPr>
            <p:cNvSpPr>
              <a:spLocks noChangeArrowheads="1"/>
            </p:cNvSpPr>
            <p:nvPr/>
          </p:nvSpPr>
          <p:spPr bwMode="auto">
            <a:xfrm>
              <a:off x="1694422"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2" name="Oval 1145">
              <a:extLst>
                <a:ext uri="{FF2B5EF4-FFF2-40B4-BE49-F238E27FC236}">
                  <a16:creationId xmlns:a16="http://schemas.microsoft.com/office/drawing/2014/main" id="{4FB6A30B-3B6C-45A8-986A-B141FDD79963}"/>
                </a:ext>
              </a:extLst>
            </p:cNvPr>
            <p:cNvSpPr>
              <a:spLocks noChangeArrowheads="1"/>
            </p:cNvSpPr>
            <p:nvPr/>
          </p:nvSpPr>
          <p:spPr bwMode="auto">
            <a:xfrm>
              <a:off x="1777111"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3" name="Oval 1146">
              <a:extLst>
                <a:ext uri="{FF2B5EF4-FFF2-40B4-BE49-F238E27FC236}">
                  <a16:creationId xmlns:a16="http://schemas.microsoft.com/office/drawing/2014/main" id="{37866914-72E5-41FF-981B-3870BCE2A366}"/>
                </a:ext>
              </a:extLst>
            </p:cNvPr>
            <p:cNvSpPr>
              <a:spLocks noChangeArrowheads="1"/>
            </p:cNvSpPr>
            <p:nvPr/>
          </p:nvSpPr>
          <p:spPr bwMode="auto">
            <a:xfrm>
              <a:off x="1858805"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4" name="Oval 1147">
              <a:extLst>
                <a:ext uri="{FF2B5EF4-FFF2-40B4-BE49-F238E27FC236}">
                  <a16:creationId xmlns:a16="http://schemas.microsoft.com/office/drawing/2014/main" id="{54E68A73-1397-469E-AF22-70AD30ACA851}"/>
                </a:ext>
              </a:extLst>
            </p:cNvPr>
            <p:cNvSpPr>
              <a:spLocks noChangeArrowheads="1"/>
            </p:cNvSpPr>
            <p:nvPr/>
          </p:nvSpPr>
          <p:spPr bwMode="auto">
            <a:xfrm>
              <a:off x="1941495"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5" name="Oval 1148">
              <a:extLst>
                <a:ext uri="{FF2B5EF4-FFF2-40B4-BE49-F238E27FC236}">
                  <a16:creationId xmlns:a16="http://schemas.microsoft.com/office/drawing/2014/main" id="{D0A1E196-2E0D-4325-99A5-B4425604D7D1}"/>
                </a:ext>
              </a:extLst>
            </p:cNvPr>
            <p:cNvSpPr>
              <a:spLocks noChangeArrowheads="1"/>
            </p:cNvSpPr>
            <p:nvPr/>
          </p:nvSpPr>
          <p:spPr bwMode="auto">
            <a:xfrm>
              <a:off x="2024186"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6" name="Oval 1149">
              <a:extLst>
                <a:ext uri="{FF2B5EF4-FFF2-40B4-BE49-F238E27FC236}">
                  <a16:creationId xmlns:a16="http://schemas.microsoft.com/office/drawing/2014/main" id="{1722F64E-94C8-4178-8883-7798701F7F4D}"/>
                </a:ext>
              </a:extLst>
            </p:cNvPr>
            <p:cNvSpPr>
              <a:spLocks noChangeArrowheads="1"/>
            </p:cNvSpPr>
            <p:nvPr/>
          </p:nvSpPr>
          <p:spPr bwMode="auto">
            <a:xfrm>
              <a:off x="2105879"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7" name="Oval 1150">
              <a:extLst>
                <a:ext uri="{FF2B5EF4-FFF2-40B4-BE49-F238E27FC236}">
                  <a16:creationId xmlns:a16="http://schemas.microsoft.com/office/drawing/2014/main" id="{2734218C-C33E-4432-A1B7-47F3A983F3EB}"/>
                </a:ext>
              </a:extLst>
            </p:cNvPr>
            <p:cNvSpPr>
              <a:spLocks noChangeArrowheads="1"/>
            </p:cNvSpPr>
            <p:nvPr/>
          </p:nvSpPr>
          <p:spPr bwMode="auto">
            <a:xfrm>
              <a:off x="2190562" y="2501036"/>
              <a:ext cx="61769"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8" name="Oval 1151">
              <a:extLst>
                <a:ext uri="{FF2B5EF4-FFF2-40B4-BE49-F238E27FC236}">
                  <a16:creationId xmlns:a16="http://schemas.microsoft.com/office/drawing/2014/main" id="{72624F17-8588-4E01-B698-81463CA3979F}"/>
                </a:ext>
              </a:extLst>
            </p:cNvPr>
            <p:cNvSpPr>
              <a:spLocks noChangeArrowheads="1"/>
            </p:cNvSpPr>
            <p:nvPr/>
          </p:nvSpPr>
          <p:spPr bwMode="auto">
            <a:xfrm>
              <a:off x="2273252" y="2501036"/>
              <a:ext cx="60772"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59" name="Oval 1152">
              <a:extLst>
                <a:ext uri="{FF2B5EF4-FFF2-40B4-BE49-F238E27FC236}">
                  <a16:creationId xmlns:a16="http://schemas.microsoft.com/office/drawing/2014/main" id="{742A77B7-EA72-4CDF-84A0-8DAFC1117D97}"/>
                </a:ext>
              </a:extLst>
            </p:cNvPr>
            <p:cNvSpPr>
              <a:spLocks noChangeArrowheads="1"/>
            </p:cNvSpPr>
            <p:nvPr/>
          </p:nvSpPr>
          <p:spPr bwMode="auto">
            <a:xfrm>
              <a:off x="2355943"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0" name="Oval 1153">
              <a:extLst>
                <a:ext uri="{FF2B5EF4-FFF2-40B4-BE49-F238E27FC236}">
                  <a16:creationId xmlns:a16="http://schemas.microsoft.com/office/drawing/2014/main" id="{9D4BD240-E4C3-4456-B176-357026F175B2}"/>
                </a:ext>
              </a:extLst>
            </p:cNvPr>
            <p:cNvSpPr>
              <a:spLocks noChangeArrowheads="1"/>
            </p:cNvSpPr>
            <p:nvPr/>
          </p:nvSpPr>
          <p:spPr bwMode="auto">
            <a:xfrm>
              <a:off x="2437636"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1" name="Oval 1154">
              <a:extLst>
                <a:ext uri="{FF2B5EF4-FFF2-40B4-BE49-F238E27FC236}">
                  <a16:creationId xmlns:a16="http://schemas.microsoft.com/office/drawing/2014/main" id="{B9D048F4-3708-492E-8FA3-C58B34E69A33}"/>
                </a:ext>
              </a:extLst>
            </p:cNvPr>
            <p:cNvSpPr>
              <a:spLocks noChangeArrowheads="1"/>
            </p:cNvSpPr>
            <p:nvPr/>
          </p:nvSpPr>
          <p:spPr bwMode="auto">
            <a:xfrm>
              <a:off x="2520327" y="2501036"/>
              <a:ext cx="63761"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2" name="Oval 1155">
              <a:extLst>
                <a:ext uri="{FF2B5EF4-FFF2-40B4-BE49-F238E27FC236}">
                  <a16:creationId xmlns:a16="http://schemas.microsoft.com/office/drawing/2014/main" id="{C0AF5314-7CD6-4C1B-A881-B269453E16BF}"/>
                </a:ext>
              </a:extLst>
            </p:cNvPr>
            <p:cNvSpPr>
              <a:spLocks noChangeArrowheads="1"/>
            </p:cNvSpPr>
            <p:nvPr/>
          </p:nvSpPr>
          <p:spPr bwMode="auto">
            <a:xfrm>
              <a:off x="2603016" y="2501036"/>
              <a:ext cx="62764" cy="6439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3" name="Oval 1156">
              <a:extLst>
                <a:ext uri="{FF2B5EF4-FFF2-40B4-BE49-F238E27FC236}">
                  <a16:creationId xmlns:a16="http://schemas.microsoft.com/office/drawing/2014/main" id="{51E98CEF-7139-49AE-A680-25570F8FC81D}"/>
                </a:ext>
              </a:extLst>
            </p:cNvPr>
            <p:cNvSpPr>
              <a:spLocks noChangeArrowheads="1"/>
            </p:cNvSpPr>
            <p:nvPr/>
          </p:nvSpPr>
          <p:spPr bwMode="auto">
            <a:xfrm>
              <a:off x="127997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4" name="Oval 1157">
              <a:extLst>
                <a:ext uri="{FF2B5EF4-FFF2-40B4-BE49-F238E27FC236}">
                  <a16:creationId xmlns:a16="http://schemas.microsoft.com/office/drawing/2014/main" id="{5C66C67E-C828-4194-864F-C04243A88396}"/>
                </a:ext>
              </a:extLst>
            </p:cNvPr>
            <p:cNvSpPr>
              <a:spLocks noChangeArrowheads="1"/>
            </p:cNvSpPr>
            <p:nvPr/>
          </p:nvSpPr>
          <p:spPr bwMode="auto">
            <a:xfrm>
              <a:off x="1362664"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5" name="Oval 1158">
              <a:extLst>
                <a:ext uri="{FF2B5EF4-FFF2-40B4-BE49-F238E27FC236}">
                  <a16:creationId xmlns:a16="http://schemas.microsoft.com/office/drawing/2014/main" id="{30F92DFC-C6E1-40A2-A06F-AB6C313A6660}"/>
                </a:ext>
              </a:extLst>
            </p:cNvPr>
            <p:cNvSpPr>
              <a:spLocks noChangeArrowheads="1"/>
            </p:cNvSpPr>
            <p:nvPr/>
          </p:nvSpPr>
          <p:spPr bwMode="auto">
            <a:xfrm>
              <a:off x="1444359"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6" name="Oval 1159">
              <a:extLst>
                <a:ext uri="{FF2B5EF4-FFF2-40B4-BE49-F238E27FC236}">
                  <a16:creationId xmlns:a16="http://schemas.microsoft.com/office/drawing/2014/main" id="{FA265FC1-4874-457C-9D78-CAB04B1C84AB}"/>
                </a:ext>
              </a:extLst>
            </p:cNvPr>
            <p:cNvSpPr>
              <a:spLocks noChangeArrowheads="1"/>
            </p:cNvSpPr>
            <p:nvPr/>
          </p:nvSpPr>
          <p:spPr bwMode="auto">
            <a:xfrm>
              <a:off x="1530037"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7" name="Oval 1160">
              <a:extLst>
                <a:ext uri="{FF2B5EF4-FFF2-40B4-BE49-F238E27FC236}">
                  <a16:creationId xmlns:a16="http://schemas.microsoft.com/office/drawing/2014/main" id="{30AD6052-31B9-4017-8326-9E59D8209B26}"/>
                </a:ext>
              </a:extLst>
            </p:cNvPr>
            <p:cNvSpPr>
              <a:spLocks noChangeArrowheads="1"/>
            </p:cNvSpPr>
            <p:nvPr/>
          </p:nvSpPr>
          <p:spPr bwMode="auto">
            <a:xfrm>
              <a:off x="1611731"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8" name="Oval 1161">
              <a:extLst>
                <a:ext uri="{FF2B5EF4-FFF2-40B4-BE49-F238E27FC236}">
                  <a16:creationId xmlns:a16="http://schemas.microsoft.com/office/drawing/2014/main" id="{D0448263-18CA-4B5E-BE37-BCB91660CB14}"/>
                </a:ext>
              </a:extLst>
            </p:cNvPr>
            <p:cNvSpPr>
              <a:spLocks noChangeArrowheads="1"/>
            </p:cNvSpPr>
            <p:nvPr/>
          </p:nvSpPr>
          <p:spPr bwMode="auto">
            <a:xfrm>
              <a:off x="1694422"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69" name="Oval 1162">
              <a:extLst>
                <a:ext uri="{FF2B5EF4-FFF2-40B4-BE49-F238E27FC236}">
                  <a16:creationId xmlns:a16="http://schemas.microsoft.com/office/drawing/2014/main" id="{125A54A2-E61D-4BB1-A105-E4C0B5BB8313}"/>
                </a:ext>
              </a:extLst>
            </p:cNvPr>
            <p:cNvSpPr>
              <a:spLocks noChangeArrowheads="1"/>
            </p:cNvSpPr>
            <p:nvPr/>
          </p:nvSpPr>
          <p:spPr bwMode="auto">
            <a:xfrm>
              <a:off x="1777111"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0" name="Oval 1163">
              <a:extLst>
                <a:ext uri="{FF2B5EF4-FFF2-40B4-BE49-F238E27FC236}">
                  <a16:creationId xmlns:a16="http://schemas.microsoft.com/office/drawing/2014/main" id="{0C7801B1-A272-4670-BAA4-EE01433B1E99}"/>
                </a:ext>
              </a:extLst>
            </p:cNvPr>
            <p:cNvSpPr>
              <a:spLocks noChangeArrowheads="1"/>
            </p:cNvSpPr>
            <p:nvPr/>
          </p:nvSpPr>
          <p:spPr bwMode="auto">
            <a:xfrm>
              <a:off x="1858805"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1" name="Oval 1164">
              <a:extLst>
                <a:ext uri="{FF2B5EF4-FFF2-40B4-BE49-F238E27FC236}">
                  <a16:creationId xmlns:a16="http://schemas.microsoft.com/office/drawing/2014/main" id="{801FB972-C25A-4D86-8FCD-9D86B4EA8FE1}"/>
                </a:ext>
              </a:extLst>
            </p:cNvPr>
            <p:cNvSpPr>
              <a:spLocks noChangeArrowheads="1"/>
            </p:cNvSpPr>
            <p:nvPr/>
          </p:nvSpPr>
          <p:spPr bwMode="auto">
            <a:xfrm>
              <a:off x="1941495"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2" name="Oval 1165">
              <a:extLst>
                <a:ext uri="{FF2B5EF4-FFF2-40B4-BE49-F238E27FC236}">
                  <a16:creationId xmlns:a16="http://schemas.microsoft.com/office/drawing/2014/main" id="{16D330ED-3469-496C-A47F-2088A286F141}"/>
                </a:ext>
              </a:extLst>
            </p:cNvPr>
            <p:cNvSpPr>
              <a:spLocks noChangeArrowheads="1"/>
            </p:cNvSpPr>
            <p:nvPr/>
          </p:nvSpPr>
          <p:spPr bwMode="auto">
            <a:xfrm>
              <a:off x="2105879"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3" name="Oval 1166">
              <a:extLst>
                <a:ext uri="{FF2B5EF4-FFF2-40B4-BE49-F238E27FC236}">
                  <a16:creationId xmlns:a16="http://schemas.microsoft.com/office/drawing/2014/main" id="{BC692DE3-3B9F-4D1B-9E9D-AC77159A914C}"/>
                </a:ext>
              </a:extLst>
            </p:cNvPr>
            <p:cNvSpPr>
              <a:spLocks noChangeArrowheads="1"/>
            </p:cNvSpPr>
            <p:nvPr/>
          </p:nvSpPr>
          <p:spPr bwMode="auto">
            <a:xfrm>
              <a:off x="2190562" y="2587606"/>
              <a:ext cx="61769"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4" name="Oval 1167">
              <a:extLst>
                <a:ext uri="{FF2B5EF4-FFF2-40B4-BE49-F238E27FC236}">
                  <a16:creationId xmlns:a16="http://schemas.microsoft.com/office/drawing/2014/main" id="{FA718C5C-CF71-4594-8CAB-0EC077E20230}"/>
                </a:ext>
              </a:extLst>
            </p:cNvPr>
            <p:cNvSpPr>
              <a:spLocks noChangeArrowheads="1"/>
            </p:cNvSpPr>
            <p:nvPr/>
          </p:nvSpPr>
          <p:spPr bwMode="auto">
            <a:xfrm>
              <a:off x="2273252" y="2587606"/>
              <a:ext cx="60772"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5" name="Oval 1168">
              <a:extLst>
                <a:ext uri="{FF2B5EF4-FFF2-40B4-BE49-F238E27FC236}">
                  <a16:creationId xmlns:a16="http://schemas.microsoft.com/office/drawing/2014/main" id="{4EF1991B-02CD-4502-BD04-F238EB805085}"/>
                </a:ext>
              </a:extLst>
            </p:cNvPr>
            <p:cNvSpPr>
              <a:spLocks noChangeArrowheads="1"/>
            </p:cNvSpPr>
            <p:nvPr/>
          </p:nvSpPr>
          <p:spPr bwMode="auto">
            <a:xfrm>
              <a:off x="2355943" y="2587606"/>
              <a:ext cx="62764"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6" name="Oval 1169">
              <a:extLst>
                <a:ext uri="{FF2B5EF4-FFF2-40B4-BE49-F238E27FC236}">
                  <a16:creationId xmlns:a16="http://schemas.microsoft.com/office/drawing/2014/main" id="{3830941C-8A00-47C9-9998-9BEE643017A1}"/>
                </a:ext>
              </a:extLst>
            </p:cNvPr>
            <p:cNvSpPr>
              <a:spLocks noChangeArrowheads="1"/>
            </p:cNvSpPr>
            <p:nvPr/>
          </p:nvSpPr>
          <p:spPr bwMode="auto">
            <a:xfrm>
              <a:off x="2437636"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7" name="Oval 1170">
              <a:extLst>
                <a:ext uri="{FF2B5EF4-FFF2-40B4-BE49-F238E27FC236}">
                  <a16:creationId xmlns:a16="http://schemas.microsoft.com/office/drawing/2014/main" id="{A28FC4F5-7296-406C-B2A7-F793017AE981}"/>
                </a:ext>
              </a:extLst>
            </p:cNvPr>
            <p:cNvSpPr>
              <a:spLocks noChangeArrowheads="1"/>
            </p:cNvSpPr>
            <p:nvPr/>
          </p:nvSpPr>
          <p:spPr bwMode="auto">
            <a:xfrm>
              <a:off x="2527301" y="2594996"/>
              <a:ext cx="49813" cy="5067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8" name="Oval 1171">
              <a:extLst>
                <a:ext uri="{FF2B5EF4-FFF2-40B4-BE49-F238E27FC236}">
                  <a16:creationId xmlns:a16="http://schemas.microsoft.com/office/drawing/2014/main" id="{918965C8-918F-4684-A6CA-1D1596E48C9E}"/>
                </a:ext>
              </a:extLst>
            </p:cNvPr>
            <p:cNvSpPr>
              <a:spLocks noChangeArrowheads="1"/>
            </p:cNvSpPr>
            <p:nvPr/>
          </p:nvSpPr>
          <p:spPr bwMode="auto">
            <a:xfrm>
              <a:off x="2684711" y="2587606"/>
              <a:ext cx="63761" cy="6545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79" name="Oval 1172">
              <a:extLst>
                <a:ext uri="{FF2B5EF4-FFF2-40B4-BE49-F238E27FC236}">
                  <a16:creationId xmlns:a16="http://schemas.microsoft.com/office/drawing/2014/main" id="{71D28D7A-6921-429C-A6C8-CB702F8E74D0}"/>
                </a:ext>
              </a:extLst>
            </p:cNvPr>
            <p:cNvSpPr>
              <a:spLocks noChangeArrowheads="1"/>
            </p:cNvSpPr>
            <p:nvPr/>
          </p:nvSpPr>
          <p:spPr bwMode="auto">
            <a:xfrm>
              <a:off x="2774375" y="2594996"/>
              <a:ext cx="49813" cy="50675"/>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0" name="Oval 1173">
              <a:extLst>
                <a:ext uri="{FF2B5EF4-FFF2-40B4-BE49-F238E27FC236}">
                  <a16:creationId xmlns:a16="http://schemas.microsoft.com/office/drawing/2014/main" id="{09855F06-0958-4D86-9ED9-EEC5E482C0A8}"/>
                </a:ext>
              </a:extLst>
            </p:cNvPr>
            <p:cNvSpPr>
              <a:spLocks noChangeArrowheads="1"/>
            </p:cNvSpPr>
            <p:nvPr/>
          </p:nvSpPr>
          <p:spPr bwMode="auto">
            <a:xfrm>
              <a:off x="1279974"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1" name="Oval 1174">
              <a:extLst>
                <a:ext uri="{FF2B5EF4-FFF2-40B4-BE49-F238E27FC236}">
                  <a16:creationId xmlns:a16="http://schemas.microsoft.com/office/drawing/2014/main" id="{045A2C9D-6783-41EB-B36D-1FB1B0CEB176}"/>
                </a:ext>
              </a:extLst>
            </p:cNvPr>
            <p:cNvSpPr>
              <a:spLocks noChangeArrowheads="1"/>
            </p:cNvSpPr>
            <p:nvPr/>
          </p:nvSpPr>
          <p:spPr bwMode="auto">
            <a:xfrm>
              <a:off x="1362664"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2" name="Oval 1175">
              <a:extLst>
                <a:ext uri="{FF2B5EF4-FFF2-40B4-BE49-F238E27FC236}">
                  <a16:creationId xmlns:a16="http://schemas.microsoft.com/office/drawing/2014/main" id="{3E522CD7-FFA7-4AB3-8E06-BD63B2407EE3}"/>
                </a:ext>
              </a:extLst>
            </p:cNvPr>
            <p:cNvSpPr>
              <a:spLocks noChangeArrowheads="1"/>
            </p:cNvSpPr>
            <p:nvPr/>
          </p:nvSpPr>
          <p:spPr bwMode="auto">
            <a:xfrm>
              <a:off x="1444359"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3" name="Oval 1176">
              <a:extLst>
                <a:ext uri="{FF2B5EF4-FFF2-40B4-BE49-F238E27FC236}">
                  <a16:creationId xmlns:a16="http://schemas.microsoft.com/office/drawing/2014/main" id="{626153FD-7704-4665-8308-AEA88C07BCE7}"/>
                </a:ext>
              </a:extLst>
            </p:cNvPr>
            <p:cNvSpPr>
              <a:spLocks noChangeArrowheads="1"/>
            </p:cNvSpPr>
            <p:nvPr/>
          </p:nvSpPr>
          <p:spPr bwMode="auto">
            <a:xfrm>
              <a:off x="1530037" y="26752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4" name="Oval 1177">
              <a:extLst>
                <a:ext uri="{FF2B5EF4-FFF2-40B4-BE49-F238E27FC236}">
                  <a16:creationId xmlns:a16="http://schemas.microsoft.com/office/drawing/2014/main" id="{3E25178F-32F3-43E3-B693-11D665C53709}"/>
                </a:ext>
              </a:extLst>
            </p:cNvPr>
            <p:cNvSpPr>
              <a:spLocks noChangeArrowheads="1"/>
            </p:cNvSpPr>
            <p:nvPr/>
          </p:nvSpPr>
          <p:spPr bwMode="auto">
            <a:xfrm>
              <a:off x="1611731" y="2675230"/>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5" name="Oval 1178">
              <a:extLst>
                <a:ext uri="{FF2B5EF4-FFF2-40B4-BE49-F238E27FC236}">
                  <a16:creationId xmlns:a16="http://schemas.microsoft.com/office/drawing/2014/main" id="{3883D677-AE50-4B07-9C03-E8ADFD6338E8}"/>
                </a:ext>
              </a:extLst>
            </p:cNvPr>
            <p:cNvSpPr>
              <a:spLocks noChangeArrowheads="1"/>
            </p:cNvSpPr>
            <p:nvPr/>
          </p:nvSpPr>
          <p:spPr bwMode="auto">
            <a:xfrm>
              <a:off x="1694422" y="26752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6" name="Oval 1179">
              <a:extLst>
                <a:ext uri="{FF2B5EF4-FFF2-40B4-BE49-F238E27FC236}">
                  <a16:creationId xmlns:a16="http://schemas.microsoft.com/office/drawing/2014/main" id="{C26EB7A3-2657-4B45-9A12-2495BAB70150}"/>
                </a:ext>
              </a:extLst>
            </p:cNvPr>
            <p:cNvSpPr>
              <a:spLocks noChangeArrowheads="1"/>
            </p:cNvSpPr>
            <p:nvPr/>
          </p:nvSpPr>
          <p:spPr bwMode="auto">
            <a:xfrm>
              <a:off x="1777111"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7" name="Oval 1180">
              <a:extLst>
                <a:ext uri="{FF2B5EF4-FFF2-40B4-BE49-F238E27FC236}">
                  <a16:creationId xmlns:a16="http://schemas.microsoft.com/office/drawing/2014/main" id="{AF3AECE2-4443-435C-94CD-A4367DAFD8C0}"/>
                </a:ext>
              </a:extLst>
            </p:cNvPr>
            <p:cNvSpPr>
              <a:spLocks noChangeArrowheads="1"/>
            </p:cNvSpPr>
            <p:nvPr/>
          </p:nvSpPr>
          <p:spPr bwMode="auto">
            <a:xfrm>
              <a:off x="1858805"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8" name="Oval 1181">
              <a:extLst>
                <a:ext uri="{FF2B5EF4-FFF2-40B4-BE49-F238E27FC236}">
                  <a16:creationId xmlns:a16="http://schemas.microsoft.com/office/drawing/2014/main" id="{486E0736-04A0-482A-9CC3-E12E67215EE9}"/>
                </a:ext>
              </a:extLst>
            </p:cNvPr>
            <p:cNvSpPr>
              <a:spLocks noChangeArrowheads="1"/>
            </p:cNvSpPr>
            <p:nvPr/>
          </p:nvSpPr>
          <p:spPr bwMode="auto">
            <a:xfrm>
              <a:off x="1941495"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89" name="Oval 1182">
              <a:extLst>
                <a:ext uri="{FF2B5EF4-FFF2-40B4-BE49-F238E27FC236}">
                  <a16:creationId xmlns:a16="http://schemas.microsoft.com/office/drawing/2014/main" id="{DB8E135A-1EDA-492A-8C1B-37EE58CD24FC}"/>
                </a:ext>
              </a:extLst>
            </p:cNvPr>
            <p:cNvSpPr>
              <a:spLocks noChangeArrowheads="1"/>
            </p:cNvSpPr>
            <p:nvPr/>
          </p:nvSpPr>
          <p:spPr bwMode="auto">
            <a:xfrm>
              <a:off x="2024186"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0" name="Oval 1183">
              <a:extLst>
                <a:ext uri="{FF2B5EF4-FFF2-40B4-BE49-F238E27FC236}">
                  <a16:creationId xmlns:a16="http://schemas.microsoft.com/office/drawing/2014/main" id="{D99F3418-A720-4843-AE53-5A74B016E4BA}"/>
                </a:ext>
              </a:extLst>
            </p:cNvPr>
            <p:cNvSpPr>
              <a:spLocks noChangeArrowheads="1"/>
            </p:cNvSpPr>
            <p:nvPr/>
          </p:nvSpPr>
          <p:spPr bwMode="auto">
            <a:xfrm>
              <a:off x="2105879"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1" name="Oval 1184">
              <a:extLst>
                <a:ext uri="{FF2B5EF4-FFF2-40B4-BE49-F238E27FC236}">
                  <a16:creationId xmlns:a16="http://schemas.microsoft.com/office/drawing/2014/main" id="{848CAB9F-F0BB-4887-ACD9-EE39B9E6A9C8}"/>
                </a:ext>
              </a:extLst>
            </p:cNvPr>
            <p:cNvSpPr>
              <a:spLocks noChangeArrowheads="1"/>
            </p:cNvSpPr>
            <p:nvPr/>
          </p:nvSpPr>
          <p:spPr bwMode="auto">
            <a:xfrm>
              <a:off x="2273252" y="2675230"/>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2" name="Oval 1185">
              <a:extLst>
                <a:ext uri="{FF2B5EF4-FFF2-40B4-BE49-F238E27FC236}">
                  <a16:creationId xmlns:a16="http://schemas.microsoft.com/office/drawing/2014/main" id="{DEF224C1-729E-4898-B407-D07BC417E648}"/>
                </a:ext>
              </a:extLst>
            </p:cNvPr>
            <p:cNvSpPr>
              <a:spLocks noChangeArrowheads="1"/>
            </p:cNvSpPr>
            <p:nvPr/>
          </p:nvSpPr>
          <p:spPr bwMode="auto">
            <a:xfrm>
              <a:off x="2355943" y="267523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3" name="Oval 1186">
              <a:extLst>
                <a:ext uri="{FF2B5EF4-FFF2-40B4-BE49-F238E27FC236}">
                  <a16:creationId xmlns:a16="http://schemas.microsoft.com/office/drawing/2014/main" id="{BA84AF98-C4AA-458C-9545-EB0ECDC1B49C}"/>
                </a:ext>
              </a:extLst>
            </p:cNvPr>
            <p:cNvSpPr>
              <a:spLocks noChangeArrowheads="1"/>
            </p:cNvSpPr>
            <p:nvPr/>
          </p:nvSpPr>
          <p:spPr bwMode="auto">
            <a:xfrm>
              <a:off x="2437636"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4" name="Oval 1187">
              <a:extLst>
                <a:ext uri="{FF2B5EF4-FFF2-40B4-BE49-F238E27FC236}">
                  <a16:creationId xmlns:a16="http://schemas.microsoft.com/office/drawing/2014/main" id="{83AA45F5-8C4B-435C-BECA-A7239DB7524B}"/>
                </a:ext>
              </a:extLst>
            </p:cNvPr>
            <p:cNvSpPr>
              <a:spLocks noChangeArrowheads="1"/>
            </p:cNvSpPr>
            <p:nvPr/>
          </p:nvSpPr>
          <p:spPr bwMode="auto">
            <a:xfrm>
              <a:off x="2520327" y="267523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5" name="Oval 1188">
              <a:extLst>
                <a:ext uri="{FF2B5EF4-FFF2-40B4-BE49-F238E27FC236}">
                  <a16:creationId xmlns:a16="http://schemas.microsoft.com/office/drawing/2014/main" id="{8C149C31-EA84-42BD-B313-B222B49E08F9}"/>
                </a:ext>
              </a:extLst>
            </p:cNvPr>
            <p:cNvSpPr>
              <a:spLocks noChangeArrowheads="1"/>
            </p:cNvSpPr>
            <p:nvPr/>
          </p:nvSpPr>
          <p:spPr bwMode="auto">
            <a:xfrm>
              <a:off x="1279974"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6" name="Oval 1189">
              <a:extLst>
                <a:ext uri="{FF2B5EF4-FFF2-40B4-BE49-F238E27FC236}">
                  <a16:creationId xmlns:a16="http://schemas.microsoft.com/office/drawing/2014/main" id="{2CFC67CD-321E-43F7-9BC8-AB7B936C5450}"/>
                </a:ext>
              </a:extLst>
            </p:cNvPr>
            <p:cNvSpPr>
              <a:spLocks noChangeArrowheads="1"/>
            </p:cNvSpPr>
            <p:nvPr/>
          </p:nvSpPr>
          <p:spPr bwMode="auto">
            <a:xfrm>
              <a:off x="1362664"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7" name="Oval 1190">
              <a:extLst>
                <a:ext uri="{FF2B5EF4-FFF2-40B4-BE49-F238E27FC236}">
                  <a16:creationId xmlns:a16="http://schemas.microsoft.com/office/drawing/2014/main" id="{F5659C52-33B1-4406-A8C4-A70AB2C18098}"/>
                </a:ext>
              </a:extLst>
            </p:cNvPr>
            <p:cNvSpPr>
              <a:spLocks noChangeArrowheads="1"/>
            </p:cNvSpPr>
            <p:nvPr/>
          </p:nvSpPr>
          <p:spPr bwMode="auto">
            <a:xfrm>
              <a:off x="1444359"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8" name="Oval 1191">
              <a:extLst>
                <a:ext uri="{FF2B5EF4-FFF2-40B4-BE49-F238E27FC236}">
                  <a16:creationId xmlns:a16="http://schemas.microsoft.com/office/drawing/2014/main" id="{75488CA9-9134-4E3A-99EC-49F02C1CD256}"/>
                </a:ext>
              </a:extLst>
            </p:cNvPr>
            <p:cNvSpPr>
              <a:spLocks noChangeArrowheads="1"/>
            </p:cNvSpPr>
            <p:nvPr/>
          </p:nvSpPr>
          <p:spPr bwMode="auto">
            <a:xfrm>
              <a:off x="1530037" y="276285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399" name="Oval 1192">
              <a:extLst>
                <a:ext uri="{FF2B5EF4-FFF2-40B4-BE49-F238E27FC236}">
                  <a16:creationId xmlns:a16="http://schemas.microsoft.com/office/drawing/2014/main" id="{2BD57489-4E38-4993-AC08-E5BE22F222C9}"/>
                </a:ext>
              </a:extLst>
            </p:cNvPr>
            <p:cNvSpPr>
              <a:spLocks noChangeArrowheads="1"/>
            </p:cNvSpPr>
            <p:nvPr/>
          </p:nvSpPr>
          <p:spPr bwMode="auto">
            <a:xfrm>
              <a:off x="1611731" y="276285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0" name="Oval 1193">
              <a:extLst>
                <a:ext uri="{FF2B5EF4-FFF2-40B4-BE49-F238E27FC236}">
                  <a16:creationId xmlns:a16="http://schemas.microsoft.com/office/drawing/2014/main" id="{BEE7475A-1ABF-4469-A7C5-A630D65BBA5A}"/>
                </a:ext>
              </a:extLst>
            </p:cNvPr>
            <p:cNvSpPr>
              <a:spLocks noChangeArrowheads="1"/>
            </p:cNvSpPr>
            <p:nvPr/>
          </p:nvSpPr>
          <p:spPr bwMode="auto">
            <a:xfrm>
              <a:off x="1694422" y="276285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1" name="Oval 1194">
              <a:extLst>
                <a:ext uri="{FF2B5EF4-FFF2-40B4-BE49-F238E27FC236}">
                  <a16:creationId xmlns:a16="http://schemas.microsoft.com/office/drawing/2014/main" id="{261D6222-3410-4223-90B0-E62BF8121FAD}"/>
                </a:ext>
              </a:extLst>
            </p:cNvPr>
            <p:cNvSpPr>
              <a:spLocks noChangeArrowheads="1"/>
            </p:cNvSpPr>
            <p:nvPr/>
          </p:nvSpPr>
          <p:spPr bwMode="auto">
            <a:xfrm>
              <a:off x="1777111"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2" name="Oval 1195">
              <a:extLst>
                <a:ext uri="{FF2B5EF4-FFF2-40B4-BE49-F238E27FC236}">
                  <a16:creationId xmlns:a16="http://schemas.microsoft.com/office/drawing/2014/main" id="{06A5CCA4-DF94-4442-8899-3B8B4A4F59D2}"/>
                </a:ext>
              </a:extLst>
            </p:cNvPr>
            <p:cNvSpPr>
              <a:spLocks noChangeArrowheads="1"/>
            </p:cNvSpPr>
            <p:nvPr/>
          </p:nvSpPr>
          <p:spPr bwMode="auto">
            <a:xfrm>
              <a:off x="1858805"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3" name="Oval 1196">
              <a:extLst>
                <a:ext uri="{FF2B5EF4-FFF2-40B4-BE49-F238E27FC236}">
                  <a16:creationId xmlns:a16="http://schemas.microsoft.com/office/drawing/2014/main" id="{5A81C81A-CB4E-4C09-874F-BC9EBC5A6A00}"/>
                </a:ext>
              </a:extLst>
            </p:cNvPr>
            <p:cNvSpPr>
              <a:spLocks noChangeArrowheads="1"/>
            </p:cNvSpPr>
            <p:nvPr/>
          </p:nvSpPr>
          <p:spPr bwMode="auto">
            <a:xfrm>
              <a:off x="1941495"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4" name="Oval 1197">
              <a:extLst>
                <a:ext uri="{FF2B5EF4-FFF2-40B4-BE49-F238E27FC236}">
                  <a16:creationId xmlns:a16="http://schemas.microsoft.com/office/drawing/2014/main" id="{E5FB74F7-1890-44D1-8F33-64974EDE7302}"/>
                </a:ext>
              </a:extLst>
            </p:cNvPr>
            <p:cNvSpPr>
              <a:spLocks noChangeArrowheads="1"/>
            </p:cNvSpPr>
            <p:nvPr/>
          </p:nvSpPr>
          <p:spPr bwMode="auto">
            <a:xfrm>
              <a:off x="2024186"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5" name="Oval 1198">
              <a:extLst>
                <a:ext uri="{FF2B5EF4-FFF2-40B4-BE49-F238E27FC236}">
                  <a16:creationId xmlns:a16="http://schemas.microsoft.com/office/drawing/2014/main" id="{8FC347BF-170A-43F5-80EE-8E3F6C6CBDBD}"/>
                </a:ext>
              </a:extLst>
            </p:cNvPr>
            <p:cNvSpPr>
              <a:spLocks noChangeArrowheads="1"/>
            </p:cNvSpPr>
            <p:nvPr/>
          </p:nvSpPr>
          <p:spPr bwMode="auto">
            <a:xfrm>
              <a:off x="2105879" y="276285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6" name="Oval 1199">
              <a:extLst>
                <a:ext uri="{FF2B5EF4-FFF2-40B4-BE49-F238E27FC236}">
                  <a16:creationId xmlns:a16="http://schemas.microsoft.com/office/drawing/2014/main" id="{74D8C3A8-28B8-4D32-BFD0-BDD077091FDD}"/>
                </a:ext>
              </a:extLst>
            </p:cNvPr>
            <p:cNvSpPr>
              <a:spLocks noChangeArrowheads="1"/>
            </p:cNvSpPr>
            <p:nvPr/>
          </p:nvSpPr>
          <p:spPr bwMode="auto">
            <a:xfrm>
              <a:off x="2190562" y="276285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7" name="Oval 1200">
              <a:extLst>
                <a:ext uri="{FF2B5EF4-FFF2-40B4-BE49-F238E27FC236}">
                  <a16:creationId xmlns:a16="http://schemas.microsoft.com/office/drawing/2014/main" id="{D0526A1F-0EE0-49D2-83BF-C3409402C6B4}"/>
                </a:ext>
              </a:extLst>
            </p:cNvPr>
            <p:cNvSpPr>
              <a:spLocks noChangeArrowheads="1"/>
            </p:cNvSpPr>
            <p:nvPr/>
          </p:nvSpPr>
          <p:spPr bwMode="auto">
            <a:xfrm>
              <a:off x="2273252" y="276285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8" name="Oval 1201">
              <a:extLst>
                <a:ext uri="{FF2B5EF4-FFF2-40B4-BE49-F238E27FC236}">
                  <a16:creationId xmlns:a16="http://schemas.microsoft.com/office/drawing/2014/main" id="{EC35EF8D-A6EA-463B-8874-479893197F80}"/>
                </a:ext>
              </a:extLst>
            </p:cNvPr>
            <p:cNvSpPr>
              <a:spLocks noChangeArrowheads="1"/>
            </p:cNvSpPr>
            <p:nvPr/>
          </p:nvSpPr>
          <p:spPr bwMode="auto">
            <a:xfrm>
              <a:off x="2355943" y="276285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09" name="Oval 1202">
              <a:extLst>
                <a:ext uri="{FF2B5EF4-FFF2-40B4-BE49-F238E27FC236}">
                  <a16:creationId xmlns:a16="http://schemas.microsoft.com/office/drawing/2014/main" id="{024ADCAB-C5A0-45FB-A3F2-77092E7C7A86}"/>
                </a:ext>
              </a:extLst>
            </p:cNvPr>
            <p:cNvSpPr>
              <a:spLocks noChangeArrowheads="1"/>
            </p:cNvSpPr>
            <p:nvPr/>
          </p:nvSpPr>
          <p:spPr bwMode="auto">
            <a:xfrm>
              <a:off x="1362664"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0" name="Oval 1203">
              <a:extLst>
                <a:ext uri="{FF2B5EF4-FFF2-40B4-BE49-F238E27FC236}">
                  <a16:creationId xmlns:a16="http://schemas.microsoft.com/office/drawing/2014/main" id="{A527133A-50C3-4722-87A5-99221EBA3DCC}"/>
                </a:ext>
              </a:extLst>
            </p:cNvPr>
            <p:cNvSpPr>
              <a:spLocks noChangeArrowheads="1"/>
            </p:cNvSpPr>
            <p:nvPr/>
          </p:nvSpPr>
          <p:spPr bwMode="auto">
            <a:xfrm>
              <a:off x="1444359"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1" name="Oval 1204">
              <a:extLst>
                <a:ext uri="{FF2B5EF4-FFF2-40B4-BE49-F238E27FC236}">
                  <a16:creationId xmlns:a16="http://schemas.microsoft.com/office/drawing/2014/main" id="{7BC16672-03D1-489B-AD1D-FC5441C2F7DF}"/>
                </a:ext>
              </a:extLst>
            </p:cNvPr>
            <p:cNvSpPr>
              <a:spLocks noChangeArrowheads="1"/>
            </p:cNvSpPr>
            <p:nvPr/>
          </p:nvSpPr>
          <p:spPr bwMode="auto">
            <a:xfrm>
              <a:off x="1530037" y="2849426"/>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2" name="Oval 1205">
              <a:extLst>
                <a:ext uri="{FF2B5EF4-FFF2-40B4-BE49-F238E27FC236}">
                  <a16:creationId xmlns:a16="http://schemas.microsoft.com/office/drawing/2014/main" id="{786D0075-2812-4D16-B169-5D633D021644}"/>
                </a:ext>
              </a:extLst>
            </p:cNvPr>
            <p:cNvSpPr>
              <a:spLocks noChangeArrowheads="1"/>
            </p:cNvSpPr>
            <p:nvPr/>
          </p:nvSpPr>
          <p:spPr bwMode="auto">
            <a:xfrm>
              <a:off x="1611731" y="2849426"/>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3" name="Oval 1206">
              <a:extLst>
                <a:ext uri="{FF2B5EF4-FFF2-40B4-BE49-F238E27FC236}">
                  <a16:creationId xmlns:a16="http://schemas.microsoft.com/office/drawing/2014/main" id="{82C3BC4B-C079-4CE0-856F-FF9BF7292549}"/>
                </a:ext>
              </a:extLst>
            </p:cNvPr>
            <p:cNvSpPr>
              <a:spLocks noChangeArrowheads="1"/>
            </p:cNvSpPr>
            <p:nvPr/>
          </p:nvSpPr>
          <p:spPr bwMode="auto">
            <a:xfrm>
              <a:off x="1694422"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4" name="Oval 1207">
              <a:extLst>
                <a:ext uri="{FF2B5EF4-FFF2-40B4-BE49-F238E27FC236}">
                  <a16:creationId xmlns:a16="http://schemas.microsoft.com/office/drawing/2014/main" id="{CE9AF8B0-5B78-40D6-9E05-85FA86E7FE5F}"/>
                </a:ext>
              </a:extLst>
            </p:cNvPr>
            <p:cNvSpPr>
              <a:spLocks noChangeArrowheads="1"/>
            </p:cNvSpPr>
            <p:nvPr/>
          </p:nvSpPr>
          <p:spPr bwMode="auto">
            <a:xfrm>
              <a:off x="1777111" y="28494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5" name="Oval 1208">
              <a:extLst>
                <a:ext uri="{FF2B5EF4-FFF2-40B4-BE49-F238E27FC236}">
                  <a16:creationId xmlns:a16="http://schemas.microsoft.com/office/drawing/2014/main" id="{0C5D467E-EB60-4777-912D-D300328FAA26}"/>
                </a:ext>
              </a:extLst>
            </p:cNvPr>
            <p:cNvSpPr>
              <a:spLocks noChangeArrowheads="1"/>
            </p:cNvSpPr>
            <p:nvPr/>
          </p:nvSpPr>
          <p:spPr bwMode="auto">
            <a:xfrm>
              <a:off x="1858805"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6" name="Oval 1209">
              <a:extLst>
                <a:ext uri="{FF2B5EF4-FFF2-40B4-BE49-F238E27FC236}">
                  <a16:creationId xmlns:a16="http://schemas.microsoft.com/office/drawing/2014/main" id="{42BC1594-16C8-4D0C-9547-91416C8CD897}"/>
                </a:ext>
              </a:extLst>
            </p:cNvPr>
            <p:cNvSpPr>
              <a:spLocks noChangeArrowheads="1"/>
            </p:cNvSpPr>
            <p:nvPr/>
          </p:nvSpPr>
          <p:spPr bwMode="auto">
            <a:xfrm>
              <a:off x="1941495" y="2849426"/>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7" name="Oval 1210">
              <a:extLst>
                <a:ext uri="{FF2B5EF4-FFF2-40B4-BE49-F238E27FC236}">
                  <a16:creationId xmlns:a16="http://schemas.microsoft.com/office/drawing/2014/main" id="{8BA54287-E253-4E80-9F53-3226926F5078}"/>
                </a:ext>
              </a:extLst>
            </p:cNvPr>
            <p:cNvSpPr>
              <a:spLocks noChangeArrowheads="1"/>
            </p:cNvSpPr>
            <p:nvPr/>
          </p:nvSpPr>
          <p:spPr bwMode="auto">
            <a:xfrm>
              <a:off x="2024186" y="2849426"/>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8" name="Oval 1212">
              <a:extLst>
                <a:ext uri="{FF2B5EF4-FFF2-40B4-BE49-F238E27FC236}">
                  <a16:creationId xmlns:a16="http://schemas.microsoft.com/office/drawing/2014/main" id="{A51B57D2-A411-474E-86B2-C56FEF71BA30}"/>
                </a:ext>
              </a:extLst>
            </p:cNvPr>
            <p:cNvSpPr>
              <a:spLocks noChangeArrowheads="1"/>
            </p:cNvSpPr>
            <p:nvPr/>
          </p:nvSpPr>
          <p:spPr bwMode="auto">
            <a:xfrm>
              <a:off x="2105879" y="284942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19" name="Oval 1213">
              <a:extLst>
                <a:ext uri="{FF2B5EF4-FFF2-40B4-BE49-F238E27FC236}">
                  <a16:creationId xmlns:a16="http://schemas.microsoft.com/office/drawing/2014/main" id="{39AF7DDF-0490-4B3F-A81C-E4EBFA8C633E}"/>
                </a:ext>
              </a:extLst>
            </p:cNvPr>
            <p:cNvSpPr>
              <a:spLocks noChangeArrowheads="1"/>
            </p:cNvSpPr>
            <p:nvPr/>
          </p:nvSpPr>
          <p:spPr bwMode="auto">
            <a:xfrm>
              <a:off x="2190562" y="284942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0" name="Oval 1214">
              <a:extLst>
                <a:ext uri="{FF2B5EF4-FFF2-40B4-BE49-F238E27FC236}">
                  <a16:creationId xmlns:a16="http://schemas.microsoft.com/office/drawing/2014/main" id="{B84C8511-184E-464B-89C1-A72B8192F441}"/>
                </a:ext>
              </a:extLst>
            </p:cNvPr>
            <p:cNvSpPr>
              <a:spLocks noChangeArrowheads="1"/>
            </p:cNvSpPr>
            <p:nvPr/>
          </p:nvSpPr>
          <p:spPr bwMode="auto">
            <a:xfrm>
              <a:off x="1362664"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1" name="Oval 1215">
              <a:extLst>
                <a:ext uri="{FF2B5EF4-FFF2-40B4-BE49-F238E27FC236}">
                  <a16:creationId xmlns:a16="http://schemas.microsoft.com/office/drawing/2014/main" id="{838E312C-D534-41F8-8711-3230F1EA4C7B}"/>
                </a:ext>
              </a:extLst>
            </p:cNvPr>
            <p:cNvSpPr>
              <a:spLocks noChangeArrowheads="1"/>
            </p:cNvSpPr>
            <p:nvPr/>
          </p:nvSpPr>
          <p:spPr bwMode="auto">
            <a:xfrm>
              <a:off x="1444359"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2" name="Oval 1216">
              <a:extLst>
                <a:ext uri="{FF2B5EF4-FFF2-40B4-BE49-F238E27FC236}">
                  <a16:creationId xmlns:a16="http://schemas.microsoft.com/office/drawing/2014/main" id="{CBD159B9-DF0B-4481-8BA4-5775E4B655E1}"/>
                </a:ext>
              </a:extLst>
            </p:cNvPr>
            <p:cNvSpPr>
              <a:spLocks noChangeArrowheads="1"/>
            </p:cNvSpPr>
            <p:nvPr/>
          </p:nvSpPr>
          <p:spPr bwMode="auto">
            <a:xfrm>
              <a:off x="1530037" y="29370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3" name="Oval 1217">
              <a:extLst>
                <a:ext uri="{FF2B5EF4-FFF2-40B4-BE49-F238E27FC236}">
                  <a16:creationId xmlns:a16="http://schemas.microsoft.com/office/drawing/2014/main" id="{B8E113E1-5FC4-4867-B139-00C9AEBD957B}"/>
                </a:ext>
              </a:extLst>
            </p:cNvPr>
            <p:cNvSpPr>
              <a:spLocks noChangeArrowheads="1"/>
            </p:cNvSpPr>
            <p:nvPr/>
          </p:nvSpPr>
          <p:spPr bwMode="auto">
            <a:xfrm>
              <a:off x="1611730" y="29370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4" name="Oval 1218">
              <a:extLst>
                <a:ext uri="{FF2B5EF4-FFF2-40B4-BE49-F238E27FC236}">
                  <a16:creationId xmlns:a16="http://schemas.microsoft.com/office/drawing/2014/main" id="{991846A0-28AC-4177-9360-7EDB30A5568B}"/>
                </a:ext>
              </a:extLst>
            </p:cNvPr>
            <p:cNvSpPr>
              <a:spLocks noChangeArrowheads="1"/>
            </p:cNvSpPr>
            <p:nvPr/>
          </p:nvSpPr>
          <p:spPr bwMode="auto">
            <a:xfrm>
              <a:off x="1694421"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5" name="Oval 1219">
              <a:extLst>
                <a:ext uri="{FF2B5EF4-FFF2-40B4-BE49-F238E27FC236}">
                  <a16:creationId xmlns:a16="http://schemas.microsoft.com/office/drawing/2014/main" id="{0DBFC526-1DB0-411F-8618-9582AD169048}"/>
                </a:ext>
              </a:extLst>
            </p:cNvPr>
            <p:cNvSpPr>
              <a:spLocks noChangeArrowheads="1"/>
            </p:cNvSpPr>
            <p:nvPr/>
          </p:nvSpPr>
          <p:spPr bwMode="auto">
            <a:xfrm>
              <a:off x="1777111" y="29370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6" name="Oval 1220">
              <a:extLst>
                <a:ext uri="{FF2B5EF4-FFF2-40B4-BE49-F238E27FC236}">
                  <a16:creationId xmlns:a16="http://schemas.microsoft.com/office/drawing/2014/main" id="{E926D578-1F90-4022-95BA-96647FDC8726}"/>
                </a:ext>
              </a:extLst>
            </p:cNvPr>
            <p:cNvSpPr>
              <a:spLocks noChangeArrowheads="1"/>
            </p:cNvSpPr>
            <p:nvPr/>
          </p:nvSpPr>
          <p:spPr bwMode="auto">
            <a:xfrm>
              <a:off x="1858805"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7" name="Oval 1221">
              <a:extLst>
                <a:ext uri="{FF2B5EF4-FFF2-40B4-BE49-F238E27FC236}">
                  <a16:creationId xmlns:a16="http://schemas.microsoft.com/office/drawing/2014/main" id="{8344F882-0C24-4A00-A0C4-70201F13DB58}"/>
                </a:ext>
              </a:extLst>
            </p:cNvPr>
            <p:cNvSpPr>
              <a:spLocks noChangeArrowheads="1"/>
            </p:cNvSpPr>
            <p:nvPr/>
          </p:nvSpPr>
          <p:spPr bwMode="auto">
            <a:xfrm>
              <a:off x="1941495"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8" name="Oval 1222">
              <a:extLst>
                <a:ext uri="{FF2B5EF4-FFF2-40B4-BE49-F238E27FC236}">
                  <a16:creationId xmlns:a16="http://schemas.microsoft.com/office/drawing/2014/main" id="{260C3548-2723-4650-96B0-BEECEE1DFFE7}"/>
                </a:ext>
              </a:extLst>
            </p:cNvPr>
            <p:cNvSpPr>
              <a:spLocks noChangeArrowheads="1"/>
            </p:cNvSpPr>
            <p:nvPr/>
          </p:nvSpPr>
          <p:spPr bwMode="auto">
            <a:xfrm>
              <a:off x="2024185" y="293705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29" name="Oval 1223">
              <a:extLst>
                <a:ext uri="{FF2B5EF4-FFF2-40B4-BE49-F238E27FC236}">
                  <a16:creationId xmlns:a16="http://schemas.microsoft.com/office/drawing/2014/main" id="{4B19E23A-0064-4322-B43A-310CF0417604}"/>
                </a:ext>
              </a:extLst>
            </p:cNvPr>
            <p:cNvSpPr>
              <a:spLocks noChangeArrowheads="1"/>
            </p:cNvSpPr>
            <p:nvPr/>
          </p:nvSpPr>
          <p:spPr bwMode="auto">
            <a:xfrm>
              <a:off x="2105879" y="293705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0" name="Oval 1224">
              <a:extLst>
                <a:ext uri="{FF2B5EF4-FFF2-40B4-BE49-F238E27FC236}">
                  <a16:creationId xmlns:a16="http://schemas.microsoft.com/office/drawing/2014/main" id="{3B0B89E4-649D-4D16-8DF7-4D5010D0A866}"/>
                </a:ext>
              </a:extLst>
            </p:cNvPr>
            <p:cNvSpPr>
              <a:spLocks noChangeArrowheads="1"/>
            </p:cNvSpPr>
            <p:nvPr/>
          </p:nvSpPr>
          <p:spPr bwMode="auto">
            <a:xfrm>
              <a:off x="2190562" y="2937053"/>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1" name="Oval 1225">
              <a:extLst>
                <a:ext uri="{FF2B5EF4-FFF2-40B4-BE49-F238E27FC236}">
                  <a16:creationId xmlns:a16="http://schemas.microsoft.com/office/drawing/2014/main" id="{57D87691-F411-4F64-806A-7EE874CAB6C5}"/>
                </a:ext>
              </a:extLst>
            </p:cNvPr>
            <p:cNvSpPr>
              <a:spLocks noChangeArrowheads="1"/>
            </p:cNvSpPr>
            <p:nvPr/>
          </p:nvSpPr>
          <p:spPr bwMode="auto">
            <a:xfrm>
              <a:off x="2273252" y="293705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2" name="Oval 1226">
              <a:extLst>
                <a:ext uri="{FF2B5EF4-FFF2-40B4-BE49-F238E27FC236}">
                  <a16:creationId xmlns:a16="http://schemas.microsoft.com/office/drawing/2014/main" id="{5C46A8A9-31A1-47A1-91DF-1EA2886B184B}"/>
                </a:ext>
              </a:extLst>
            </p:cNvPr>
            <p:cNvSpPr>
              <a:spLocks noChangeArrowheads="1"/>
            </p:cNvSpPr>
            <p:nvPr/>
          </p:nvSpPr>
          <p:spPr bwMode="auto">
            <a:xfrm>
              <a:off x="1444359"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3" name="Oval 1227">
              <a:extLst>
                <a:ext uri="{FF2B5EF4-FFF2-40B4-BE49-F238E27FC236}">
                  <a16:creationId xmlns:a16="http://schemas.microsoft.com/office/drawing/2014/main" id="{A94DFDA2-AE22-46F7-A6D8-587B94044755}"/>
                </a:ext>
              </a:extLst>
            </p:cNvPr>
            <p:cNvSpPr>
              <a:spLocks noChangeArrowheads="1"/>
            </p:cNvSpPr>
            <p:nvPr/>
          </p:nvSpPr>
          <p:spPr bwMode="auto">
            <a:xfrm>
              <a:off x="1530037" y="3024676"/>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4" name="Oval 1228">
              <a:extLst>
                <a:ext uri="{FF2B5EF4-FFF2-40B4-BE49-F238E27FC236}">
                  <a16:creationId xmlns:a16="http://schemas.microsoft.com/office/drawing/2014/main" id="{92D23305-AB67-4E72-A05A-81A5B4C18D29}"/>
                </a:ext>
              </a:extLst>
            </p:cNvPr>
            <p:cNvSpPr>
              <a:spLocks noChangeArrowheads="1"/>
            </p:cNvSpPr>
            <p:nvPr/>
          </p:nvSpPr>
          <p:spPr bwMode="auto">
            <a:xfrm>
              <a:off x="1611730" y="3024676"/>
              <a:ext cx="61769"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5" name="Oval 1229">
              <a:extLst>
                <a:ext uri="{FF2B5EF4-FFF2-40B4-BE49-F238E27FC236}">
                  <a16:creationId xmlns:a16="http://schemas.microsoft.com/office/drawing/2014/main" id="{A117A234-01D8-45DE-A3B3-A548307A9B56}"/>
                </a:ext>
              </a:extLst>
            </p:cNvPr>
            <p:cNvSpPr>
              <a:spLocks noChangeArrowheads="1"/>
            </p:cNvSpPr>
            <p:nvPr/>
          </p:nvSpPr>
          <p:spPr bwMode="auto">
            <a:xfrm>
              <a:off x="1694421"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6" name="Oval 1230">
              <a:extLst>
                <a:ext uri="{FF2B5EF4-FFF2-40B4-BE49-F238E27FC236}">
                  <a16:creationId xmlns:a16="http://schemas.microsoft.com/office/drawing/2014/main" id="{B1810F0E-EDFB-4312-B94C-6AAA7161AF1D}"/>
                </a:ext>
              </a:extLst>
            </p:cNvPr>
            <p:cNvSpPr>
              <a:spLocks noChangeArrowheads="1"/>
            </p:cNvSpPr>
            <p:nvPr/>
          </p:nvSpPr>
          <p:spPr bwMode="auto">
            <a:xfrm>
              <a:off x="1777111" y="302467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7" name="Oval 1231">
              <a:extLst>
                <a:ext uri="{FF2B5EF4-FFF2-40B4-BE49-F238E27FC236}">
                  <a16:creationId xmlns:a16="http://schemas.microsoft.com/office/drawing/2014/main" id="{0EFBA46F-C2FB-4FFB-984B-808B78DD893D}"/>
                </a:ext>
              </a:extLst>
            </p:cNvPr>
            <p:cNvSpPr>
              <a:spLocks noChangeArrowheads="1"/>
            </p:cNvSpPr>
            <p:nvPr/>
          </p:nvSpPr>
          <p:spPr bwMode="auto">
            <a:xfrm>
              <a:off x="1858805"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8" name="Oval 1232">
              <a:extLst>
                <a:ext uri="{FF2B5EF4-FFF2-40B4-BE49-F238E27FC236}">
                  <a16:creationId xmlns:a16="http://schemas.microsoft.com/office/drawing/2014/main" id="{525B206B-7BFA-451E-BF2C-2D2890B74608}"/>
                </a:ext>
              </a:extLst>
            </p:cNvPr>
            <p:cNvSpPr>
              <a:spLocks noChangeArrowheads="1"/>
            </p:cNvSpPr>
            <p:nvPr/>
          </p:nvSpPr>
          <p:spPr bwMode="auto">
            <a:xfrm>
              <a:off x="1941495"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39" name="Oval 1233">
              <a:extLst>
                <a:ext uri="{FF2B5EF4-FFF2-40B4-BE49-F238E27FC236}">
                  <a16:creationId xmlns:a16="http://schemas.microsoft.com/office/drawing/2014/main" id="{43A34FA5-2DC4-4DBD-929A-98C504B47D6A}"/>
                </a:ext>
              </a:extLst>
            </p:cNvPr>
            <p:cNvSpPr>
              <a:spLocks noChangeArrowheads="1"/>
            </p:cNvSpPr>
            <p:nvPr/>
          </p:nvSpPr>
          <p:spPr bwMode="auto">
            <a:xfrm>
              <a:off x="2024185" y="3024676"/>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0" name="Oval 1234">
              <a:extLst>
                <a:ext uri="{FF2B5EF4-FFF2-40B4-BE49-F238E27FC236}">
                  <a16:creationId xmlns:a16="http://schemas.microsoft.com/office/drawing/2014/main" id="{404364FE-7E47-48DF-8F1E-D8878E46608A}"/>
                </a:ext>
              </a:extLst>
            </p:cNvPr>
            <p:cNvSpPr>
              <a:spLocks noChangeArrowheads="1"/>
            </p:cNvSpPr>
            <p:nvPr/>
          </p:nvSpPr>
          <p:spPr bwMode="auto">
            <a:xfrm>
              <a:off x="2105879" y="3024676"/>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1" name="Oval 1235">
              <a:extLst>
                <a:ext uri="{FF2B5EF4-FFF2-40B4-BE49-F238E27FC236}">
                  <a16:creationId xmlns:a16="http://schemas.microsoft.com/office/drawing/2014/main" id="{DA6743AD-B804-492E-8CB9-DFA33D9846E5}"/>
                </a:ext>
              </a:extLst>
            </p:cNvPr>
            <p:cNvSpPr>
              <a:spLocks noChangeArrowheads="1"/>
            </p:cNvSpPr>
            <p:nvPr/>
          </p:nvSpPr>
          <p:spPr bwMode="auto">
            <a:xfrm>
              <a:off x="1611730" y="311124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2" name="Oval 1236">
              <a:extLst>
                <a:ext uri="{FF2B5EF4-FFF2-40B4-BE49-F238E27FC236}">
                  <a16:creationId xmlns:a16="http://schemas.microsoft.com/office/drawing/2014/main" id="{FC0B1C3D-51AF-45D7-9A6D-A5B15AE7E146}"/>
                </a:ext>
              </a:extLst>
            </p:cNvPr>
            <p:cNvSpPr>
              <a:spLocks noChangeArrowheads="1"/>
            </p:cNvSpPr>
            <p:nvPr/>
          </p:nvSpPr>
          <p:spPr bwMode="auto">
            <a:xfrm>
              <a:off x="1694421" y="3111247"/>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3" name="Oval 1237">
              <a:extLst>
                <a:ext uri="{FF2B5EF4-FFF2-40B4-BE49-F238E27FC236}">
                  <a16:creationId xmlns:a16="http://schemas.microsoft.com/office/drawing/2014/main" id="{3213028A-5D85-4004-BD5E-C23951D6B624}"/>
                </a:ext>
              </a:extLst>
            </p:cNvPr>
            <p:cNvSpPr>
              <a:spLocks noChangeArrowheads="1"/>
            </p:cNvSpPr>
            <p:nvPr/>
          </p:nvSpPr>
          <p:spPr bwMode="auto">
            <a:xfrm>
              <a:off x="1777111" y="3111247"/>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4" name="Oval 1238">
              <a:extLst>
                <a:ext uri="{FF2B5EF4-FFF2-40B4-BE49-F238E27FC236}">
                  <a16:creationId xmlns:a16="http://schemas.microsoft.com/office/drawing/2014/main" id="{B508DAB2-5186-4412-9902-FAC928132E44}"/>
                </a:ext>
              </a:extLst>
            </p:cNvPr>
            <p:cNvSpPr>
              <a:spLocks noChangeArrowheads="1"/>
            </p:cNvSpPr>
            <p:nvPr/>
          </p:nvSpPr>
          <p:spPr bwMode="auto">
            <a:xfrm>
              <a:off x="2190562" y="3111247"/>
              <a:ext cx="61769"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5" name="Oval 1239">
              <a:extLst>
                <a:ext uri="{FF2B5EF4-FFF2-40B4-BE49-F238E27FC236}">
                  <a16:creationId xmlns:a16="http://schemas.microsoft.com/office/drawing/2014/main" id="{E70DC9F5-55C7-4016-9807-81AFC16C94EE}"/>
                </a:ext>
              </a:extLst>
            </p:cNvPr>
            <p:cNvSpPr>
              <a:spLocks noChangeArrowheads="1"/>
            </p:cNvSpPr>
            <p:nvPr/>
          </p:nvSpPr>
          <p:spPr bwMode="auto">
            <a:xfrm>
              <a:off x="1694421" y="3200983"/>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6" name="Oval 1240">
              <a:extLst>
                <a:ext uri="{FF2B5EF4-FFF2-40B4-BE49-F238E27FC236}">
                  <a16:creationId xmlns:a16="http://schemas.microsoft.com/office/drawing/2014/main" id="{F459FFAB-C23D-4C68-9221-20CCA8E23282}"/>
                </a:ext>
              </a:extLst>
            </p:cNvPr>
            <p:cNvSpPr>
              <a:spLocks noChangeArrowheads="1"/>
            </p:cNvSpPr>
            <p:nvPr/>
          </p:nvSpPr>
          <p:spPr bwMode="auto">
            <a:xfrm>
              <a:off x="1777111" y="3200983"/>
              <a:ext cx="62764"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7" name="Oval 1241">
              <a:extLst>
                <a:ext uri="{FF2B5EF4-FFF2-40B4-BE49-F238E27FC236}">
                  <a16:creationId xmlns:a16="http://schemas.microsoft.com/office/drawing/2014/main" id="{3FDB32E2-568A-429D-80BD-01204FB75BF1}"/>
                </a:ext>
              </a:extLst>
            </p:cNvPr>
            <p:cNvSpPr>
              <a:spLocks noChangeArrowheads="1"/>
            </p:cNvSpPr>
            <p:nvPr/>
          </p:nvSpPr>
          <p:spPr bwMode="auto">
            <a:xfrm>
              <a:off x="1694421" y="3288609"/>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8" name="Oval 1242">
              <a:extLst>
                <a:ext uri="{FF2B5EF4-FFF2-40B4-BE49-F238E27FC236}">
                  <a16:creationId xmlns:a16="http://schemas.microsoft.com/office/drawing/2014/main" id="{2959DB4E-1596-455D-B8E6-1D13DC5D81CF}"/>
                </a:ext>
              </a:extLst>
            </p:cNvPr>
            <p:cNvSpPr>
              <a:spLocks noChangeArrowheads="1"/>
            </p:cNvSpPr>
            <p:nvPr/>
          </p:nvSpPr>
          <p:spPr bwMode="auto">
            <a:xfrm>
              <a:off x="1777111" y="3288609"/>
              <a:ext cx="62764"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49" name="Oval 1243">
              <a:extLst>
                <a:ext uri="{FF2B5EF4-FFF2-40B4-BE49-F238E27FC236}">
                  <a16:creationId xmlns:a16="http://schemas.microsoft.com/office/drawing/2014/main" id="{E3AEF432-5E9E-4E14-AB10-8876F268F6F8}"/>
                </a:ext>
              </a:extLst>
            </p:cNvPr>
            <p:cNvSpPr>
              <a:spLocks noChangeArrowheads="1"/>
            </p:cNvSpPr>
            <p:nvPr/>
          </p:nvSpPr>
          <p:spPr bwMode="auto">
            <a:xfrm>
              <a:off x="2024185" y="3288609"/>
              <a:ext cx="62764"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0" name="Oval 1244">
              <a:extLst>
                <a:ext uri="{FF2B5EF4-FFF2-40B4-BE49-F238E27FC236}">
                  <a16:creationId xmlns:a16="http://schemas.microsoft.com/office/drawing/2014/main" id="{940AFB5A-D1B9-4EEF-ADEC-393100192FC3}"/>
                </a:ext>
              </a:extLst>
            </p:cNvPr>
            <p:cNvSpPr>
              <a:spLocks noChangeArrowheads="1"/>
            </p:cNvSpPr>
            <p:nvPr/>
          </p:nvSpPr>
          <p:spPr bwMode="auto">
            <a:xfrm>
              <a:off x="2273252" y="3288609"/>
              <a:ext cx="60772"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1" name="Oval 1245">
              <a:extLst>
                <a:ext uri="{FF2B5EF4-FFF2-40B4-BE49-F238E27FC236}">
                  <a16:creationId xmlns:a16="http://schemas.microsoft.com/office/drawing/2014/main" id="{311A16AD-ECFC-4A06-A128-A9590B007F5C}"/>
                </a:ext>
              </a:extLst>
            </p:cNvPr>
            <p:cNvSpPr>
              <a:spLocks noChangeArrowheads="1"/>
            </p:cNvSpPr>
            <p:nvPr/>
          </p:nvSpPr>
          <p:spPr bwMode="auto">
            <a:xfrm>
              <a:off x="1858805"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2" name="Oval 1246">
              <a:extLst>
                <a:ext uri="{FF2B5EF4-FFF2-40B4-BE49-F238E27FC236}">
                  <a16:creationId xmlns:a16="http://schemas.microsoft.com/office/drawing/2014/main" id="{85876D04-AFB8-44D2-9C35-320B58D4C071}"/>
                </a:ext>
              </a:extLst>
            </p:cNvPr>
            <p:cNvSpPr>
              <a:spLocks noChangeArrowheads="1"/>
            </p:cNvSpPr>
            <p:nvPr/>
          </p:nvSpPr>
          <p:spPr bwMode="auto">
            <a:xfrm>
              <a:off x="1941495" y="337623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3" name="Oval 1247">
              <a:extLst>
                <a:ext uri="{FF2B5EF4-FFF2-40B4-BE49-F238E27FC236}">
                  <a16:creationId xmlns:a16="http://schemas.microsoft.com/office/drawing/2014/main" id="{7E056DE5-639F-4462-AD34-F516803B3BAB}"/>
                </a:ext>
              </a:extLst>
            </p:cNvPr>
            <p:cNvSpPr>
              <a:spLocks noChangeArrowheads="1"/>
            </p:cNvSpPr>
            <p:nvPr/>
          </p:nvSpPr>
          <p:spPr bwMode="auto">
            <a:xfrm>
              <a:off x="2035144" y="3388903"/>
              <a:ext cx="40847" cy="4223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4" name="Oval 1248">
              <a:extLst>
                <a:ext uri="{FF2B5EF4-FFF2-40B4-BE49-F238E27FC236}">
                  <a16:creationId xmlns:a16="http://schemas.microsoft.com/office/drawing/2014/main" id="{E2FB16EF-9666-4A6C-A3AA-0DDCF14D4EF6}"/>
                </a:ext>
              </a:extLst>
            </p:cNvPr>
            <p:cNvSpPr>
              <a:spLocks noChangeArrowheads="1"/>
            </p:cNvSpPr>
            <p:nvPr/>
          </p:nvSpPr>
          <p:spPr bwMode="auto">
            <a:xfrm>
              <a:off x="2105879" y="346280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5" name="Oval 1289">
              <a:extLst>
                <a:ext uri="{FF2B5EF4-FFF2-40B4-BE49-F238E27FC236}">
                  <a16:creationId xmlns:a16="http://schemas.microsoft.com/office/drawing/2014/main" id="{2C3FB54E-E8E6-4A94-B289-6CC533D48B81}"/>
                </a:ext>
              </a:extLst>
            </p:cNvPr>
            <p:cNvSpPr>
              <a:spLocks noChangeArrowheads="1"/>
            </p:cNvSpPr>
            <p:nvPr/>
          </p:nvSpPr>
          <p:spPr bwMode="auto">
            <a:xfrm>
              <a:off x="3099158"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6" name="Oval 1300">
              <a:extLst>
                <a:ext uri="{FF2B5EF4-FFF2-40B4-BE49-F238E27FC236}">
                  <a16:creationId xmlns:a16="http://schemas.microsoft.com/office/drawing/2014/main" id="{3E94DEBE-2F2C-41FD-9E26-8E0EDC5E726E}"/>
                </a:ext>
              </a:extLst>
            </p:cNvPr>
            <p:cNvSpPr>
              <a:spLocks noChangeArrowheads="1"/>
            </p:cNvSpPr>
            <p:nvPr/>
          </p:nvSpPr>
          <p:spPr bwMode="auto">
            <a:xfrm>
              <a:off x="3099158"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7" name="Oval 1249">
              <a:extLst>
                <a:ext uri="{FF2B5EF4-FFF2-40B4-BE49-F238E27FC236}">
                  <a16:creationId xmlns:a16="http://schemas.microsoft.com/office/drawing/2014/main" id="{3BE4ECD4-E18D-43E1-8D63-E6F0EE34CB8F}"/>
                </a:ext>
              </a:extLst>
            </p:cNvPr>
            <p:cNvSpPr>
              <a:spLocks noChangeArrowheads="1"/>
            </p:cNvSpPr>
            <p:nvPr/>
          </p:nvSpPr>
          <p:spPr bwMode="auto">
            <a:xfrm>
              <a:off x="2197537" y="3560987"/>
              <a:ext cx="47821" cy="46452"/>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8" name="Oval 1250">
              <a:extLst>
                <a:ext uri="{FF2B5EF4-FFF2-40B4-BE49-F238E27FC236}">
                  <a16:creationId xmlns:a16="http://schemas.microsoft.com/office/drawing/2014/main" id="{ECB506BA-941F-4D89-842D-1C16278D68A0}"/>
                </a:ext>
              </a:extLst>
            </p:cNvPr>
            <p:cNvSpPr>
              <a:spLocks noChangeArrowheads="1"/>
            </p:cNvSpPr>
            <p:nvPr/>
          </p:nvSpPr>
          <p:spPr bwMode="auto">
            <a:xfrm>
              <a:off x="2355943" y="355042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59" name="Oval 1251">
              <a:extLst>
                <a:ext uri="{FF2B5EF4-FFF2-40B4-BE49-F238E27FC236}">
                  <a16:creationId xmlns:a16="http://schemas.microsoft.com/office/drawing/2014/main" id="{E5EC67AB-CFD6-4EE7-B09A-B00D6CB5F2D0}"/>
                </a:ext>
              </a:extLst>
            </p:cNvPr>
            <p:cNvSpPr>
              <a:spLocks noChangeArrowheads="1"/>
            </p:cNvSpPr>
            <p:nvPr/>
          </p:nvSpPr>
          <p:spPr bwMode="auto">
            <a:xfrm>
              <a:off x="2437636" y="35504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0" name="Oval 1252">
              <a:extLst>
                <a:ext uri="{FF2B5EF4-FFF2-40B4-BE49-F238E27FC236}">
                  <a16:creationId xmlns:a16="http://schemas.microsoft.com/office/drawing/2014/main" id="{BA31BD82-98BF-40DF-90AC-3F3FAB587625}"/>
                </a:ext>
              </a:extLst>
            </p:cNvPr>
            <p:cNvSpPr>
              <a:spLocks noChangeArrowheads="1"/>
            </p:cNvSpPr>
            <p:nvPr/>
          </p:nvSpPr>
          <p:spPr bwMode="auto">
            <a:xfrm>
              <a:off x="2520326" y="35504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1" name="Oval 1253">
              <a:extLst>
                <a:ext uri="{FF2B5EF4-FFF2-40B4-BE49-F238E27FC236}">
                  <a16:creationId xmlns:a16="http://schemas.microsoft.com/office/drawing/2014/main" id="{594CFD5B-92FA-4E83-BCBE-477559F68062}"/>
                </a:ext>
              </a:extLst>
            </p:cNvPr>
            <p:cNvSpPr>
              <a:spLocks noChangeArrowheads="1"/>
            </p:cNvSpPr>
            <p:nvPr/>
          </p:nvSpPr>
          <p:spPr bwMode="auto">
            <a:xfrm>
              <a:off x="2603016" y="355042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2" name="Oval 1254">
              <a:extLst>
                <a:ext uri="{FF2B5EF4-FFF2-40B4-BE49-F238E27FC236}">
                  <a16:creationId xmlns:a16="http://schemas.microsoft.com/office/drawing/2014/main" id="{884F870E-54BF-4A43-9134-9F5A35BF0E70}"/>
                </a:ext>
              </a:extLst>
            </p:cNvPr>
            <p:cNvSpPr>
              <a:spLocks noChangeArrowheads="1"/>
            </p:cNvSpPr>
            <p:nvPr/>
          </p:nvSpPr>
          <p:spPr bwMode="auto">
            <a:xfrm>
              <a:off x="2273252" y="3638055"/>
              <a:ext cx="60772"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3" name="Oval 1255">
              <a:extLst>
                <a:ext uri="{FF2B5EF4-FFF2-40B4-BE49-F238E27FC236}">
                  <a16:creationId xmlns:a16="http://schemas.microsoft.com/office/drawing/2014/main" id="{5565B6C3-CDB0-4812-AF4C-3B6482203890}"/>
                </a:ext>
              </a:extLst>
            </p:cNvPr>
            <p:cNvSpPr>
              <a:spLocks noChangeArrowheads="1"/>
            </p:cNvSpPr>
            <p:nvPr/>
          </p:nvSpPr>
          <p:spPr bwMode="auto">
            <a:xfrm>
              <a:off x="2355943" y="363805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4" name="Oval 1256">
              <a:extLst>
                <a:ext uri="{FF2B5EF4-FFF2-40B4-BE49-F238E27FC236}">
                  <a16:creationId xmlns:a16="http://schemas.microsoft.com/office/drawing/2014/main" id="{9CB0B202-8EDF-4697-BE0C-5AE8446753DD}"/>
                </a:ext>
              </a:extLst>
            </p:cNvPr>
            <p:cNvSpPr>
              <a:spLocks noChangeArrowheads="1"/>
            </p:cNvSpPr>
            <p:nvPr/>
          </p:nvSpPr>
          <p:spPr bwMode="auto">
            <a:xfrm>
              <a:off x="2437636"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5" name="Oval 1257">
              <a:extLst>
                <a:ext uri="{FF2B5EF4-FFF2-40B4-BE49-F238E27FC236}">
                  <a16:creationId xmlns:a16="http://schemas.microsoft.com/office/drawing/2014/main" id="{8E79BEF1-34A1-419A-97EF-02384E487106}"/>
                </a:ext>
              </a:extLst>
            </p:cNvPr>
            <p:cNvSpPr>
              <a:spLocks noChangeArrowheads="1"/>
            </p:cNvSpPr>
            <p:nvPr/>
          </p:nvSpPr>
          <p:spPr bwMode="auto">
            <a:xfrm>
              <a:off x="2520326"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6" name="Oval 1258">
              <a:extLst>
                <a:ext uri="{FF2B5EF4-FFF2-40B4-BE49-F238E27FC236}">
                  <a16:creationId xmlns:a16="http://schemas.microsoft.com/office/drawing/2014/main" id="{E6607B93-F2AD-46D9-9CBD-AB0C5A28513C}"/>
                </a:ext>
              </a:extLst>
            </p:cNvPr>
            <p:cNvSpPr>
              <a:spLocks noChangeArrowheads="1"/>
            </p:cNvSpPr>
            <p:nvPr/>
          </p:nvSpPr>
          <p:spPr bwMode="auto">
            <a:xfrm>
              <a:off x="2603016" y="3638055"/>
              <a:ext cx="62764"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7" name="Oval 1259">
              <a:extLst>
                <a:ext uri="{FF2B5EF4-FFF2-40B4-BE49-F238E27FC236}">
                  <a16:creationId xmlns:a16="http://schemas.microsoft.com/office/drawing/2014/main" id="{DCB96911-F4E1-42D8-AA1A-29A35BB87538}"/>
                </a:ext>
              </a:extLst>
            </p:cNvPr>
            <p:cNvSpPr>
              <a:spLocks noChangeArrowheads="1"/>
            </p:cNvSpPr>
            <p:nvPr/>
          </p:nvSpPr>
          <p:spPr bwMode="auto">
            <a:xfrm>
              <a:off x="2684711"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8" name="Oval 1260">
              <a:extLst>
                <a:ext uri="{FF2B5EF4-FFF2-40B4-BE49-F238E27FC236}">
                  <a16:creationId xmlns:a16="http://schemas.microsoft.com/office/drawing/2014/main" id="{D77D79B3-05C9-4663-88E3-58A4F36E452D}"/>
                </a:ext>
              </a:extLst>
            </p:cNvPr>
            <p:cNvSpPr>
              <a:spLocks noChangeArrowheads="1"/>
            </p:cNvSpPr>
            <p:nvPr/>
          </p:nvSpPr>
          <p:spPr bwMode="auto">
            <a:xfrm>
              <a:off x="2767401" y="3638055"/>
              <a:ext cx="63761" cy="6651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69" name="Oval 1261">
              <a:extLst>
                <a:ext uri="{FF2B5EF4-FFF2-40B4-BE49-F238E27FC236}">
                  <a16:creationId xmlns:a16="http://schemas.microsoft.com/office/drawing/2014/main" id="{F8FFBFF1-F709-4C6D-AEFE-6543E0DE5302}"/>
                </a:ext>
              </a:extLst>
            </p:cNvPr>
            <p:cNvSpPr>
              <a:spLocks noChangeArrowheads="1"/>
            </p:cNvSpPr>
            <p:nvPr/>
          </p:nvSpPr>
          <p:spPr bwMode="auto">
            <a:xfrm>
              <a:off x="2273252" y="3724625"/>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0" name="Oval 1262">
              <a:extLst>
                <a:ext uri="{FF2B5EF4-FFF2-40B4-BE49-F238E27FC236}">
                  <a16:creationId xmlns:a16="http://schemas.microsoft.com/office/drawing/2014/main" id="{65AE6A20-46FE-4977-8C7E-FF41F57CFBCC}"/>
                </a:ext>
              </a:extLst>
            </p:cNvPr>
            <p:cNvSpPr>
              <a:spLocks noChangeArrowheads="1"/>
            </p:cNvSpPr>
            <p:nvPr/>
          </p:nvSpPr>
          <p:spPr bwMode="auto">
            <a:xfrm>
              <a:off x="2355943" y="372462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1" name="Oval 1263">
              <a:extLst>
                <a:ext uri="{FF2B5EF4-FFF2-40B4-BE49-F238E27FC236}">
                  <a16:creationId xmlns:a16="http://schemas.microsoft.com/office/drawing/2014/main" id="{7DB52269-F2AD-4D4F-A2D1-FC32F1FB22F8}"/>
                </a:ext>
              </a:extLst>
            </p:cNvPr>
            <p:cNvSpPr>
              <a:spLocks noChangeArrowheads="1"/>
            </p:cNvSpPr>
            <p:nvPr/>
          </p:nvSpPr>
          <p:spPr bwMode="auto">
            <a:xfrm>
              <a:off x="2437636"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2" name="Oval 1264">
              <a:extLst>
                <a:ext uri="{FF2B5EF4-FFF2-40B4-BE49-F238E27FC236}">
                  <a16:creationId xmlns:a16="http://schemas.microsoft.com/office/drawing/2014/main" id="{C10618E0-B493-4835-A64F-ED4B0F2D249F}"/>
                </a:ext>
              </a:extLst>
            </p:cNvPr>
            <p:cNvSpPr>
              <a:spLocks noChangeArrowheads="1"/>
            </p:cNvSpPr>
            <p:nvPr/>
          </p:nvSpPr>
          <p:spPr bwMode="auto">
            <a:xfrm>
              <a:off x="2520326"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3" name="Oval 1265">
              <a:extLst>
                <a:ext uri="{FF2B5EF4-FFF2-40B4-BE49-F238E27FC236}">
                  <a16:creationId xmlns:a16="http://schemas.microsoft.com/office/drawing/2014/main" id="{BDDB170D-BE82-41F7-857F-B42EBB180836}"/>
                </a:ext>
              </a:extLst>
            </p:cNvPr>
            <p:cNvSpPr>
              <a:spLocks noChangeArrowheads="1"/>
            </p:cNvSpPr>
            <p:nvPr/>
          </p:nvSpPr>
          <p:spPr bwMode="auto">
            <a:xfrm>
              <a:off x="2603016" y="3724625"/>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4" name="Oval 1266">
              <a:extLst>
                <a:ext uri="{FF2B5EF4-FFF2-40B4-BE49-F238E27FC236}">
                  <a16:creationId xmlns:a16="http://schemas.microsoft.com/office/drawing/2014/main" id="{4F80D9BC-BFCB-40D0-9418-9535A934C551}"/>
                </a:ext>
              </a:extLst>
            </p:cNvPr>
            <p:cNvSpPr>
              <a:spLocks noChangeArrowheads="1"/>
            </p:cNvSpPr>
            <p:nvPr/>
          </p:nvSpPr>
          <p:spPr bwMode="auto">
            <a:xfrm>
              <a:off x="2684711"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5" name="Oval 1267">
              <a:extLst>
                <a:ext uri="{FF2B5EF4-FFF2-40B4-BE49-F238E27FC236}">
                  <a16:creationId xmlns:a16="http://schemas.microsoft.com/office/drawing/2014/main" id="{4D8F5CAA-D70C-4E7D-8690-76D6FE3A278E}"/>
                </a:ext>
              </a:extLst>
            </p:cNvPr>
            <p:cNvSpPr>
              <a:spLocks noChangeArrowheads="1"/>
            </p:cNvSpPr>
            <p:nvPr/>
          </p:nvSpPr>
          <p:spPr bwMode="auto">
            <a:xfrm>
              <a:off x="2767401" y="372462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6" name="Oval 1268">
              <a:extLst>
                <a:ext uri="{FF2B5EF4-FFF2-40B4-BE49-F238E27FC236}">
                  <a16:creationId xmlns:a16="http://schemas.microsoft.com/office/drawing/2014/main" id="{117D7837-D62A-4B9B-ACE4-1DD50664BCF4}"/>
                </a:ext>
              </a:extLst>
            </p:cNvPr>
            <p:cNvSpPr>
              <a:spLocks noChangeArrowheads="1"/>
            </p:cNvSpPr>
            <p:nvPr/>
          </p:nvSpPr>
          <p:spPr bwMode="auto">
            <a:xfrm>
              <a:off x="2207498" y="3832310"/>
              <a:ext cx="27895" cy="2745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7" name="Oval 1269">
              <a:extLst>
                <a:ext uri="{FF2B5EF4-FFF2-40B4-BE49-F238E27FC236}">
                  <a16:creationId xmlns:a16="http://schemas.microsoft.com/office/drawing/2014/main" id="{B377D691-8384-4F6D-81AA-62EEDFA9B8D0}"/>
                </a:ext>
              </a:extLst>
            </p:cNvPr>
            <p:cNvSpPr>
              <a:spLocks noChangeArrowheads="1"/>
            </p:cNvSpPr>
            <p:nvPr/>
          </p:nvSpPr>
          <p:spPr bwMode="auto">
            <a:xfrm>
              <a:off x="2273252" y="381225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8" name="Oval 1270">
              <a:extLst>
                <a:ext uri="{FF2B5EF4-FFF2-40B4-BE49-F238E27FC236}">
                  <a16:creationId xmlns:a16="http://schemas.microsoft.com/office/drawing/2014/main" id="{37E1CA47-DEBA-4956-AE6F-DA426B9F5B73}"/>
                </a:ext>
              </a:extLst>
            </p:cNvPr>
            <p:cNvSpPr>
              <a:spLocks noChangeArrowheads="1"/>
            </p:cNvSpPr>
            <p:nvPr/>
          </p:nvSpPr>
          <p:spPr bwMode="auto">
            <a:xfrm>
              <a:off x="2355943"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79" name="Oval 1271">
              <a:extLst>
                <a:ext uri="{FF2B5EF4-FFF2-40B4-BE49-F238E27FC236}">
                  <a16:creationId xmlns:a16="http://schemas.microsoft.com/office/drawing/2014/main" id="{BA665F5E-EC22-4B7B-A9E7-996C9ADEB7F0}"/>
                </a:ext>
              </a:extLst>
            </p:cNvPr>
            <p:cNvSpPr>
              <a:spLocks noChangeArrowheads="1"/>
            </p:cNvSpPr>
            <p:nvPr/>
          </p:nvSpPr>
          <p:spPr bwMode="auto">
            <a:xfrm>
              <a:off x="2437636"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0" name="Oval 1272">
              <a:extLst>
                <a:ext uri="{FF2B5EF4-FFF2-40B4-BE49-F238E27FC236}">
                  <a16:creationId xmlns:a16="http://schemas.microsoft.com/office/drawing/2014/main" id="{402C3A2A-E69A-4F87-BEC7-66C65CCB4966}"/>
                </a:ext>
              </a:extLst>
            </p:cNvPr>
            <p:cNvSpPr>
              <a:spLocks noChangeArrowheads="1"/>
            </p:cNvSpPr>
            <p:nvPr/>
          </p:nvSpPr>
          <p:spPr bwMode="auto">
            <a:xfrm>
              <a:off x="2520326"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1" name="Oval 1273">
              <a:extLst>
                <a:ext uri="{FF2B5EF4-FFF2-40B4-BE49-F238E27FC236}">
                  <a16:creationId xmlns:a16="http://schemas.microsoft.com/office/drawing/2014/main" id="{14F0D13F-6E48-498D-96D4-7F87108EFC6C}"/>
                </a:ext>
              </a:extLst>
            </p:cNvPr>
            <p:cNvSpPr>
              <a:spLocks noChangeArrowheads="1"/>
            </p:cNvSpPr>
            <p:nvPr/>
          </p:nvSpPr>
          <p:spPr bwMode="auto">
            <a:xfrm>
              <a:off x="2603016" y="381225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2" name="Oval 1274">
              <a:extLst>
                <a:ext uri="{FF2B5EF4-FFF2-40B4-BE49-F238E27FC236}">
                  <a16:creationId xmlns:a16="http://schemas.microsoft.com/office/drawing/2014/main" id="{FC76CB7B-BEBC-450D-82D5-A57CC5E6957E}"/>
                </a:ext>
              </a:extLst>
            </p:cNvPr>
            <p:cNvSpPr>
              <a:spLocks noChangeArrowheads="1"/>
            </p:cNvSpPr>
            <p:nvPr/>
          </p:nvSpPr>
          <p:spPr bwMode="auto">
            <a:xfrm>
              <a:off x="2684711"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3" name="Oval 1275">
              <a:extLst>
                <a:ext uri="{FF2B5EF4-FFF2-40B4-BE49-F238E27FC236}">
                  <a16:creationId xmlns:a16="http://schemas.microsoft.com/office/drawing/2014/main" id="{327355A0-9F9C-4DE7-956B-CC75E90ADFF6}"/>
                </a:ext>
              </a:extLst>
            </p:cNvPr>
            <p:cNvSpPr>
              <a:spLocks noChangeArrowheads="1"/>
            </p:cNvSpPr>
            <p:nvPr/>
          </p:nvSpPr>
          <p:spPr bwMode="auto">
            <a:xfrm>
              <a:off x="2767401" y="381225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4" name="Oval 1276">
              <a:extLst>
                <a:ext uri="{FF2B5EF4-FFF2-40B4-BE49-F238E27FC236}">
                  <a16:creationId xmlns:a16="http://schemas.microsoft.com/office/drawing/2014/main" id="{C57FB603-2357-4377-B66B-6C70ADD26568}"/>
                </a:ext>
              </a:extLst>
            </p:cNvPr>
            <p:cNvSpPr>
              <a:spLocks noChangeArrowheads="1"/>
            </p:cNvSpPr>
            <p:nvPr/>
          </p:nvSpPr>
          <p:spPr bwMode="auto">
            <a:xfrm>
              <a:off x="2852084" y="381225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5" name="Oval 1277">
              <a:extLst>
                <a:ext uri="{FF2B5EF4-FFF2-40B4-BE49-F238E27FC236}">
                  <a16:creationId xmlns:a16="http://schemas.microsoft.com/office/drawing/2014/main" id="{94ED54B5-874C-434F-A546-295FEF77627B}"/>
                </a:ext>
              </a:extLst>
            </p:cNvPr>
            <p:cNvSpPr>
              <a:spLocks noChangeArrowheads="1"/>
            </p:cNvSpPr>
            <p:nvPr/>
          </p:nvSpPr>
          <p:spPr bwMode="auto">
            <a:xfrm>
              <a:off x="2934775" y="3812251"/>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6" name="Oval 1278">
              <a:extLst>
                <a:ext uri="{FF2B5EF4-FFF2-40B4-BE49-F238E27FC236}">
                  <a16:creationId xmlns:a16="http://schemas.microsoft.com/office/drawing/2014/main" id="{43AF1F29-EACF-4C75-A31F-4E0A3D66434E}"/>
                </a:ext>
              </a:extLst>
            </p:cNvPr>
            <p:cNvSpPr>
              <a:spLocks noChangeArrowheads="1"/>
            </p:cNvSpPr>
            <p:nvPr/>
          </p:nvSpPr>
          <p:spPr bwMode="auto">
            <a:xfrm>
              <a:off x="2200524" y="3912544"/>
              <a:ext cx="39851" cy="44341"/>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7" name="Oval 1279">
              <a:extLst>
                <a:ext uri="{FF2B5EF4-FFF2-40B4-BE49-F238E27FC236}">
                  <a16:creationId xmlns:a16="http://schemas.microsoft.com/office/drawing/2014/main" id="{FEFC0ACE-B305-443D-909C-F574C7522B04}"/>
                </a:ext>
              </a:extLst>
            </p:cNvPr>
            <p:cNvSpPr>
              <a:spLocks noChangeArrowheads="1"/>
            </p:cNvSpPr>
            <p:nvPr/>
          </p:nvSpPr>
          <p:spPr bwMode="auto">
            <a:xfrm>
              <a:off x="2273252" y="3901987"/>
              <a:ext cx="60772"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8" name="Oval 1280">
              <a:extLst>
                <a:ext uri="{FF2B5EF4-FFF2-40B4-BE49-F238E27FC236}">
                  <a16:creationId xmlns:a16="http://schemas.microsoft.com/office/drawing/2014/main" id="{01688B7E-288B-4959-BA57-56F949B8AE09}"/>
                </a:ext>
              </a:extLst>
            </p:cNvPr>
            <p:cNvSpPr>
              <a:spLocks noChangeArrowheads="1"/>
            </p:cNvSpPr>
            <p:nvPr/>
          </p:nvSpPr>
          <p:spPr bwMode="auto">
            <a:xfrm>
              <a:off x="2355943" y="3901987"/>
              <a:ext cx="62764"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89" name="Oval 1281">
              <a:extLst>
                <a:ext uri="{FF2B5EF4-FFF2-40B4-BE49-F238E27FC236}">
                  <a16:creationId xmlns:a16="http://schemas.microsoft.com/office/drawing/2014/main" id="{45E1718E-8320-459D-BACA-857FD963D865}"/>
                </a:ext>
              </a:extLst>
            </p:cNvPr>
            <p:cNvSpPr>
              <a:spLocks noChangeArrowheads="1"/>
            </p:cNvSpPr>
            <p:nvPr/>
          </p:nvSpPr>
          <p:spPr bwMode="auto">
            <a:xfrm>
              <a:off x="2437636"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0" name="Oval 1282">
              <a:extLst>
                <a:ext uri="{FF2B5EF4-FFF2-40B4-BE49-F238E27FC236}">
                  <a16:creationId xmlns:a16="http://schemas.microsoft.com/office/drawing/2014/main" id="{4E078C01-6837-44EE-AA9A-87198BC1CB72}"/>
                </a:ext>
              </a:extLst>
            </p:cNvPr>
            <p:cNvSpPr>
              <a:spLocks noChangeArrowheads="1"/>
            </p:cNvSpPr>
            <p:nvPr/>
          </p:nvSpPr>
          <p:spPr bwMode="auto">
            <a:xfrm>
              <a:off x="2520326"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1" name="Oval 1283">
              <a:extLst>
                <a:ext uri="{FF2B5EF4-FFF2-40B4-BE49-F238E27FC236}">
                  <a16:creationId xmlns:a16="http://schemas.microsoft.com/office/drawing/2014/main" id="{DD750644-453E-4CAD-A12A-C5DA45D2BAE5}"/>
                </a:ext>
              </a:extLst>
            </p:cNvPr>
            <p:cNvSpPr>
              <a:spLocks noChangeArrowheads="1"/>
            </p:cNvSpPr>
            <p:nvPr/>
          </p:nvSpPr>
          <p:spPr bwMode="auto">
            <a:xfrm>
              <a:off x="2603016" y="3901987"/>
              <a:ext cx="62764"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2" name="Oval 1284">
              <a:extLst>
                <a:ext uri="{FF2B5EF4-FFF2-40B4-BE49-F238E27FC236}">
                  <a16:creationId xmlns:a16="http://schemas.microsoft.com/office/drawing/2014/main" id="{BB18F487-2A61-46B6-9AAB-F2795BC88E26}"/>
                </a:ext>
              </a:extLst>
            </p:cNvPr>
            <p:cNvSpPr>
              <a:spLocks noChangeArrowheads="1"/>
            </p:cNvSpPr>
            <p:nvPr/>
          </p:nvSpPr>
          <p:spPr bwMode="auto">
            <a:xfrm>
              <a:off x="2684711"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3" name="Oval 1285">
              <a:extLst>
                <a:ext uri="{FF2B5EF4-FFF2-40B4-BE49-F238E27FC236}">
                  <a16:creationId xmlns:a16="http://schemas.microsoft.com/office/drawing/2014/main" id="{B4877838-1DF1-4D60-A5AA-BA078F4EFBE6}"/>
                </a:ext>
              </a:extLst>
            </p:cNvPr>
            <p:cNvSpPr>
              <a:spLocks noChangeArrowheads="1"/>
            </p:cNvSpPr>
            <p:nvPr/>
          </p:nvSpPr>
          <p:spPr bwMode="auto">
            <a:xfrm>
              <a:off x="2767401"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4" name="Oval 1286">
              <a:extLst>
                <a:ext uri="{FF2B5EF4-FFF2-40B4-BE49-F238E27FC236}">
                  <a16:creationId xmlns:a16="http://schemas.microsoft.com/office/drawing/2014/main" id="{3121241F-EA05-4B73-97A9-C692B50BD57B}"/>
                </a:ext>
              </a:extLst>
            </p:cNvPr>
            <p:cNvSpPr>
              <a:spLocks noChangeArrowheads="1"/>
            </p:cNvSpPr>
            <p:nvPr/>
          </p:nvSpPr>
          <p:spPr bwMode="auto">
            <a:xfrm>
              <a:off x="2852084" y="3901987"/>
              <a:ext cx="60772"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5" name="Oval 1287">
              <a:extLst>
                <a:ext uri="{FF2B5EF4-FFF2-40B4-BE49-F238E27FC236}">
                  <a16:creationId xmlns:a16="http://schemas.microsoft.com/office/drawing/2014/main" id="{7B023604-2BA6-413C-8DB0-F3D26325349A}"/>
                </a:ext>
              </a:extLst>
            </p:cNvPr>
            <p:cNvSpPr>
              <a:spLocks noChangeArrowheads="1"/>
            </p:cNvSpPr>
            <p:nvPr/>
          </p:nvSpPr>
          <p:spPr bwMode="auto">
            <a:xfrm>
              <a:off x="2934775" y="3901987"/>
              <a:ext cx="60772"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6" name="Oval 1288">
              <a:extLst>
                <a:ext uri="{FF2B5EF4-FFF2-40B4-BE49-F238E27FC236}">
                  <a16:creationId xmlns:a16="http://schemas.microsoft.com/office/drawing/2014/main" id="{6341A5F2-D1AD-4B6D-927E-7DFEF69052B7}"/>
                </a:ext>
              </a:extLst>
            </p:cNvPr>
            <p:cNvSpPr>
              <a:spLocks noChangeArrowheads="1"/>
            </p:cNvSpPr>
            <p:nvPr/>
          </p:nvSpPr>
          <p:spPr bwMode="auto">
            <a:xfrm>
              <a:off x="3016468" y="3901987"/>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7" name="Oval 1290">
              <a:extLst>
                <a:ext uri="{FF2B5EF4-FFF2-40B4-BE49-F238E27FC236}">
                  <a16:creationId xmlns:a16="http://schemas.microsoft.com/office/drawing/2014/main" id="{24962659-7A78-4437-8857-BA5961EAAFF3}"/>
                </a:ext>
              </a:extLst>
            </p:cNvPr>
            <p:cNvSpPr>
              <a:spLocks noChangeArrowheads="1"/>
            </p:cNvSpPr>
            <p:nvPr/>
          </p:nvSpPr>
          <p:spPr bwMode="auto">
            <a:xfrm>
              <a:off x="2273252" y="3989613"/>
              <a:ext cx="60772"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8" name="Oval 1291">
              <a:extLst>
                <a:ext uri="{FF2B5EF4-FFF2-40B4-BE49-F238E27FC236}">
                  <a16:creationId xmlns:a16="http://schemas.microsoft.com/office/drawing/2014/main" id="{D0D09A6B-350C-44DB-9718-FAD6E98EE8E6}"/>
                </a:ext>
              </a:extLst>
            </p:cNvPr>
            <p:cNvSpPr>
              <a:spLocks noChangeArrowheads="1"/>
            </p:cNvSpPr>
            <p:nvPr/>
          </p:nvSpPr>
          <p:spPr bwMode="auto">
            <a:xfrm>
              <a:off x="2355943" y="3989613"/>
              <a:ext cx="62764"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499" name="Oval 1292">
              <a:extLst>
                <a:ext uri="{FF2B5EF4-FFF2-40B4-BE49-F238E27FC236}">
                  <a16:creationId xmlns:a16="http://schemas.microsoft.com/office/drawing/2014/main" id="{2C2CE9A4-D4F1-4907-8CA0-68D02F091344}"/>
                </a:ext>
              </a:extLst>
            </p:cNvPr>
            <p:cNvSpPr>
              <a:spLocks noChangeArrowheads="1"/>
            </p:cNvSpPr>
            <p:nvPr/>
          </p:nvSpPr>
          <p:spPr bwMode="auto">
            <a:xfrm>
              <a:off x="2437636"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0" name="Oval 1293">
              <a:extLst>
                <a:ext uri="{FF2B5EF4-FFF2-40B4-BE49-F238E27FC236}">
                  <a16:creationId xmlns:a16="http://schemas.microsoft.com/office/drawing/2014/main" id="{C6C768FA-EE02-4347-B422-4E2A62EA863C}"/>
                </a:ext>
              </a:extLst>
            </p:cNvPr>
            <p:cNvSpPr>
              <a:spLocks noChangeArrowheads="1"/>
            </p:cNvSpPr>
            <p:nvPr/>
          </p:nvSpPr>
          <p:spPr bwMode="auto">
            <a:xfrm>
              <a:off x="2520326"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1" name="Oval 1294">
              <a:extLst>
                <a:ext uri="{FF2B5EF4-FFF2-40B4-BE49-F238E27FC236}">
                  <a16:creationId xmlns:a16="http://schemas.microsoft.com/office/drawing/2014/main" id="{8F5F1B6D-E787-4325-8AA8-8F20873E6FD3}"/>
                </a:ext>
              </a:extLst>
            </p:cNvPr>
            <p:cNvSpPr>
              <a:spLocks noChangeArrowheads="1"/>
            </p:cNvSpPr>
            <p:nvPr/>
          </p:nvSpPr>
          <p:spPr bwMode="auto">
            <a:xfrm>
              <a:off x="2603016" y="3989613"/>
              <a:ext cx="62764"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2" name="Oval 1295">
              <a:extLst>
                <a:ext uri="{FF2B5EF4-FFF2-40B4-BE49-F238E27FC236}">
                  <a16:creationId xmlns:a16="http://schemas.microsoft.com/office/drawing/2014/main" id="{638E74D8-3FE9-40AB-9AB3-6B8EE358C43D}"/>
                </a:ext>
              </a:extLst>
            </p:cNvPr>
            <p:cNvSpPr>
              <a:spLocks noChangeArrowheads="1"/>
            </p:cNvSpPr>
            <p:nvPr/>
          </p:nvSpPr>
          <p:spPr bwMode="auto">
            <a:xfrm>
              <a:off x="2684711"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3" name="Oval 1296">
              <a:extLst>
                <a:ext uri="{FF2B5EF4-FFF2-40B4-BE49-F238E27FC236}">
                  <a16:creationId xmlns:a16="http://schemas.microsoft.com/office/drawing/2014/main" id="{5A5BDC2F-B03B-49AB-A676-A98C3CF3A101}"/>
                </a:ext>
              </a:extLst>
            </p:cNvPr>
            <p:cNvSpPr>
              <a:spLocks noChangeArrowheads="1"/>
            </p:cNvSpPr>
            <p:nvPr/>
          </p:nvSpPr>
          <p:spPr bwMode="auto">
            <a:xfrm>
              <a:off x="2767401"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4" name="Oval 1297">
              <a:extLst>
                <a:ext uri="{FF2B5EF4-FFF2-40B4-BE49-F238E27FC236}">
                  <a16:creationId xmlns:a16="http://schemas.microsoft.com/office/drawing/2014/main" id="{14C2CEF8-E025-4FE8-8268-DD38C939A77F}"/>
                </a:ext>
              </a:extLst>
            </p:cNvPr>
            <p:cNvSpPr>
              <a:spLocks noChangeArrowheads="1"/>
            </p:cNvSpPr>
            <p:nvPr/>
          </p:nvSpPr>
          <p:spPr bwMode="auto">
            <a:xfrm>
              <a:off x="2852084" y="3989613"/>
              <a:ext cx="60772"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5" name="Oval 1298">
              <a:extLst>
                <a:ext uri="{FF2B5EF4-FFF2-40B4-BE49-F238E27FC236}">
                  <a16:creationId xmlns:a16="http://schemas.microsoft.com/office/drawing/2014/main" id="{68A43A73-96AF-43EA-9FEE-5F6331243868}"/>
                </a:ext>
              </a:extLst>
            </p:cNvPr>
            <p:cNvSpPr>
              <a:spLocks noChangeArrowheads="1"/>
            </p:cNvSpPr>
            <p:nvPr/>
          </p:nvSpPr>
          <p:spPr bwMode="auto">
            <a:xfrm>
              <a:off x="2934775" y="3989613"/>
              <a:ext cx="60772"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6" name="Oval 1299">
              <a:extLst>
                <a:ext uri="{FF2B5EF4-FFF2-40B4-BE49-F238E27FC236}">
                  <a16:creationId xmlns:a16="http://schemas.microsoft.com/office/drawing/2014/main" id="{44AAE516-A1BE-4565-A882-98DA49058914}"/>
                </a:ext>
              </a:extLst>
            </p:cNvPr>
            <p:cNvSpPr>
              <a:spLocks noChangeArrowheads="1"/>
            </p:cNvSpPr>
            <p:nvPr/>
          </p:nvSpPr>
          <p:spPr bwMode="auto">
            <a:xfrm>
              <a:off x="3016468" y="3989613"/>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7" name="Oval 1301">
              <a:extLst>
                <a:ext uri="{FF2B5EF4-FFF2-40B4-BE49-F238E27FC236}">
                  <a16:creationId xmlns:a16="http://schemas.microsoft.com/office/drawing/2014/main" id="{0CB31984-7D10-4E23-A2DE-189FC9EC41DD}"/>
                </a:ext>
              </a:extLst>
            </p:cNvPr>
            <p:cNvSpPr>
              <a:spLocks noChangeArrowheads="1"/>
            </p:cNvSpPr>
            <p:nvPr/>
          </p:nvSpPr>
          <p:spPr bwMode="auto">
            <a:xfrm>
              <a:off x="2355943" y="407618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8" name="Oval 1302">
              <a:extLst>
                <a:ext uri="{FF2B5EF4-FFF2-40B4-BE49-F238E27FC236}">
                  <a16:creationId xmlns:a16="http://schemas.microsoft.com/office/drawing/2014/main" id="{981C8809-8291-412D-9650-A4661209964D}"/>
                </a:ext>
              </a:extLst>
            </p:cNvPr>
            <p:cNvSpPr>
              <a:spLocks noChangeArrowheads="1"/>
            </p:cNvSpPr>
            <p:nvPr/>
          </p:nvSpPr>
          <p:spPr bwMode="auto">
            <a:xfrm>
              <a:off x="2437636"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09" name="Oval 1303">
              <a:extLst>
                <a:ext uri="{FF2B5EF4-FFF2-40B4-BE49-F238E27FC236}">
                  <a16:creationId xmlns:a16="http://schemas.microsoft.com/office/drawing/2014/main" id="{104C3B69-B6E5-4F58-A2A2-35872AAD2B0D}"/>
                </a:ext>
              </a:extLst>
            </p:cNvPr>
            <p:cNvSpPr>
              <a:spLocks noChangeArrowheads="1"/>
            </p:cNvSpPr>
            <p:nvPr/>
          </p:nvSpPr>
          <p:spPr bwMode="auto">
            <a:xfrm>
              <a:off x="2520326"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0" name="Oval 1304">
              <a:extLst>
                <a:ext uri="{FF2B5EF4-FFF2-40B4-BE49-F238E27FC236}">
                  <a16:creationId xmlns:a16="http://schemas.microsoft.com/office/drawing/2014/main" id="{BFCED24A-A7B3-4208-BE9A-31CB2C83BE7E}"/>
                </a:ext>
              </a:extLst>
            </p:cNvPr>
            <p:cNvSpPr>
              <a:spLocks noChangeArrowheads="1"/>
            </p:cNvSpPr>
            <p:nvPr/>
          </p:nvSpPr>
          <p:spPr bwMode="auto">
            <a:xfrm>
              <a:off x="2603016" y="4076182"/>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1" name="Oval 1305">
              <a:extLst>
                <a:ext uri="{FF2B5EF4-FFF2-40B4-BE49-F238E27FC236}">
                  <a16:creationId xmlns:a16="http://schemas.microsoft.com/office/drawing/2014/main" id="{5F9F8BE8-18D9-425A-A694-0BB43A35E157}"/>
                </a:ext>
              </a:extLst>
            </p:cNvPr>
            <p:cNvSpPr>
              <a:spLocks noChangeArrowheads="1"/>
            </p:cNvSpPr>
            <p:nvPr/>
          </p:nvSpPr>
          <p:spPr bwMode="auto">
            <a:xfrm>
              <a:off x="2684711"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2" name="Oval 1306">
              <a:extLst>
                <a:ext uri="{FF2B5EF4-FFF2-40B4-BE49-F238E27FC236}">
                  <a16:creationId xmlns:a16="http://schemas.microsoft.com/office/drawing/2014/main" id="{E652021C-9C21-4123-9062-55696FA525B1}"/>
                </a:ext>
              </a:extLst>
            </p:cNvPr>
            <p:cNvSpPr>
              <a:spLocks noChangeArrowheads="1"/>
            </p:cNvSpPr>
            <p:nvPr/>
          </p:nvSpPr>
          <p:spPr bwMode="auto">
            <a:xfrm>
              <a:off x="2767401"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3" name="Oval 1307">
              <a:extLst>
                <a:ext uri="{FF2B5EF4-FFF2-40B4-BE49-F238E27FC236}">
                  <a16:creationId xmlns:a16="http://schemas.microsoft.com/office/drawing/2014/main" id="{AA74F7E6-C445-4A47-BCDC-011167A868F2}"/>
                </a:ext>
              </a:extLst>
            </p:cNvPr>
            <p:cNvSpPr>
              <a:spLocks noChangeArrowheads="1"/>
            </p:cNvSpPr>
            <p:nvPr/>
          </p:nvSpPr>
          <p:spPr bwMode="auto">
            <a:xfrm>
              <a:off x="2852084" y="407618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4" name="Oval 1308">
              <a:extLst>
                <a:ext uri="{FF2B5EF4-FFF2-40B4-BE49-F238E27FC236}">
                  <a16:creationId xmlns:a16="http://schemas.microsoft.com/office/drawing/2014/main" id="{F9769018-67F2-42CF-BA4D-30701C56A8B2}"/>
                </a:ext>
              </a:extLst>
            </p:cNvPr>
            <p:cNvSpPr>
              <a:spLocks noChangeArrowheads="1"/>
            </p:cNvSpPr>
            <p:nvPr/>
          </p:nvSpPr>
          <p:spPr bwMode="auto">
            <a:xfrm>
              <a:off x="2934775" y="4076182"/>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5" name="Oval 1309">
              <a:extLst>
                <a:ext uri="{FF2B5EF4-FFF2-40B4-BE49-F238E27FC236}">
                  <a16:creationId xmlns:a16="http://schemas.microsoft.com/office/drawing/2014/main" id="{EDE9BA14-66AB-4A81-A56E-2E8722791BB0}"/>
                </a:ext>
              </a:extLst>
            </p:cNvPr>
            <p:cNvSpPr>
              <a:spLocks noChangeArrowheads="1"/>
            </p:cNvSpPr>
            <p:nvPr/>
          </p:nvSpPr>
          <p:spPr bwMode="auto">
            <a:xfrm>
              <a:off x="3016468" y="407618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6" name="Oval 1310">
              <a:extLst>
                <a:ext uri="{FF2B5EF4-FFF2-40B4-BE49-F238E27FC236}">
                  <a16:creationId xmlns:a16="http://schemas.microsoft.com/office/drawing/2014/main" id="{BF560AF4-ABB9-4951-B6BE-0467196E8C33}"/>
                </a:ext>
              </a:extLst>
            </p:cNvPr>
            <p:cNvSpPr>
              <a:spLocks noChangeArrowheads="1"/>
            </p:cNvSpPr>
            <p:nvPr/>
          </p:nvSpPr>
          <p:spPr bwMode="auto">
            <a:xfrm>
              <a:off x="2437636" y="416380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7" name="Oval 1311">
              <a:extLst>
                <a:ext uri="{FF2B5EF4-FFF2-40B4-BE49-F238E27FC236}">
                  <a16:creationId xmlns:a16="http://schemas.microsoft.com/office/drawing/2014/main" id="{6DED9ECB-DDDE-46F7-8D60-73A450E459CE}"/>
                </a:ext>
              </a:extLst>
            </p:cNvPr>
            <p:cNvSpPr>
              <a:spLocks noChangeArrowheads="1"/>
            </p:cNvSpPr>
            <p:nvPr/>
          </p:nvSpPr>
          <p:spPr bwMode="auto">
            <a:xfrm>
              <a:off x="2520326" y="416380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8" name="Oval 1312">
              <a:extLst>
                <a:ext uri="{FF2B5EF4-FFF2-40B4-BE49-F238E27FC236}">
                  <a16:creationId xmlns:a16="http://schemas.microsoft.com/office/drawing/2014/main" id="{0977F070-2B48-403F-8DE6-EADA31AB1AFB}"/>
                </a:ext>
              </a:extLst>
            </p:cNvPr>
            <p:cNvSpPr>
              <a:spLocks noChangeArrowheads="1"/>
            </p:cNvSpPr>
            <p:nvPr/>
          </p:nvSpPr>
          <p:spPr bwMode="auto">
            <a:xfrm>
              <a:off x="2603016" y="416380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19" name="Oval 1313">
              <a:extLst>
                <a:ext uri="{FF2B5EF4-FFF2-40B4-BE49-F238E27FC236}">
                  <a16:creationId xmlns:a16="http://schemas.microsoft.com/office/drawing/2014/main" id="{0CD6660B-33B4-49CA-849D-7834B09BA68D}"/>
                </a:ext>
              </a:extLst>
            </p:cNvPr>
            <p:cNvSpPr>
              <a:spLocks noChangeArrowheads="1"/>
            </p:cNvSpPr>
            <p:nvPr/>
          </p:nvSpPr>
          <p:spPr bwMode="auto">
            <a:xfrm>
              <a:off x="2684711" y="416380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0" name="Oval 1314">
              <a:extLst>
                <a:ext uri="{FF2B5EF4-FFF2-40B4-BE49-F238E27FC236}">
                  <a16:creationId xmlns:a16="http://schemas.microsoft.com/office/drawing/2014/main" id="{E8808ED9-6607-4111-9FF8-CB6FFD74BCAC}"/>
                </a:ext>
              </a:extLst>
            </p:cNvPr>
            <p:cNvSpPr>
              <a:spLocks noChangeArrowheads="1"/>
            </p:cNvSpPr>
            <p:nvPr/>
          </p:nvSpPr>
          <p:spPr bwMode="auto">
            <a:xfrm>
              <a:off x="2767401" y="416380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1" name="Oval 1315">
              <a:extLst>
                <a:ext uri="{FF2B5EF4-FFF2-40B4-BE49-F238E27FC236}">
                  <a16:creationId xmlns:a16="http://schemas.microsoft.com/office/drawing/2014/main" id="{FBF2C2CC-98A1-416B-9B34-1FA071020AEA}"/>
                </a:ext>
              </a:extLst>
            </p:cNvPr>
            <p:cNvSpPr>
              <a:spLocks noChangeArrowheads="1"/>
            </p:cNvSpPr>
            <p:nvPr/>
          </p:nvSpPr>
          <p:spPr bwMode="auto">
            <a:xfrm>
              <a:off x="2852084" y="416380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2" name="Oval 1316">
              <a:extLst>
                <a:ext uri="{FF2B5EF4-FFF2-40B4-BE49-F238E27FC236}">
                  <a16:creationId xmlns:a16="http://schemas.microsoft.com/office/drawing/2014/main" id="{3545FA4A-4DA1-4489-9932-465335E71603}"/>
                </a:ext>
              </a:extLst>
            </p:cNvPr>
            <p:cNvSpPr>
              <a:spLocks noChangeArrowheads="1"/>
            </p:cNvSpPr>
            <p:nvPr/>
          </p:nvSpPr>
          <p:spPr bwMode="auto">
            <a:xfrm>
              <a:off x="2934775" y="416380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3" name="Oval 1317">
              <a:extLst>
                <a:ext uri="{FF2B5EF4-FFF2-40B4-BE49-F238E27FC236}">
                  <a16:creationId xmlns:a16="http://schemas.microsoft.com/office/drawing/2014/main" id="{FE192E1A-403F-4D85-8E97-2E265595B96E}"/>
                </a:ext>
              </a:extLst>
            </p:cNvPr>
            <p:cNvSpPr>
              <a:spLocks noChangeArrowheads="1"/>
            </p:cNvSpPr>
            <p:nvPr/>
          </p:nvSpPr>
          <p:spPr bwMode="auto">
            <a:xfrm>
              <a:off x="3016468" y="416380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4" name="Oval 1318">
              <a:extLst>
                <a:ext uri="{FF2B5EF4-FFF2-40B4-BE49-F238E27FC236}">
                  <a16:creationId xmlns:a16="http://schemas.microsoft.com/office/drawing/2014/main" id="{61406D21-0CBE-47AA-AE70-EED2EDFE6F4F}"/>
                </a:ext>
              </a:extLst>
            </p:cNvPr>
            <p:cNvSpPr>
              <a:spLocks noChangeArrowheads="1"/>
            </p:cNvSpPr>
            <p:nvPr/>
          </p:nvSpPr>
          <p:spPr bwMode="auto">
            <a:xfrm>
              <a:off x="2437636"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5" name="Oval 1319">
              <a:extLst>
                <a:ext uri="{FF2B5EF4-FFF2-40B4-BE49-F238E27FC236}">
                  <a16:creationId xmlns:a16="http://schemas.microsoft.com/office/drawing/2014/main" id="{3D38B617-B61A-49E2-B7D4-42F2D1EE5A3C}"/>
                </a:ext>
              </a:extLst>
            </p:cNvPr>
            <p:cNvSpPr>
              <a:spLocks noChangeArrowheads="1"/>
            </p:cNvSpPr>
            <p:nvPr/>
          </p:nvSpPr>
          <p:spPr bwMode="auto">
            <a:xfrm>
              <a:off x="2520326"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6" name="Oval 1320">
              <a:extLst>
                <a:ext uri="{FF2B5EF4-FFF2-40B4-BE49-F238E27FC236}">
                  <a16:creationId xmlns:a16="http://schemas.microsoft.com/office/drawing/2014/main" id="{82616038-E0A2-453A-ADD0-55929C6A60BA}"/>
                </a:ext>
              </a:extLst>
            </p:cNvPr>
            <p:cNvSpPr>
              <a:spLocks noChangeArrowheads="1"/>
            </p:cNvSpPr>
            <p:nvPr/>
          </p:nvSpPr>
          <p:spPr bwMode="auto">
            <a:xfrm>
              <a:off x="2603016" y="425143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7" name="Oval 1321">
              <a:extLst>
                <a:ext uri="{FF2B5EF4-FFF2-40B4-BE49-F238E27FC236}">
                  <a16:creationId xmlns:a16="http://schemas.microsoft.com/office/drawing/2014/main" id="{EB12949B-27F6-478B-BEE1-E10CF6F39FFD}"/>
                </a:ext>
              </a:extLst>
            </p:cNvPr>
            <p:cNvSpPr>
              <a:spLocks noChangeArrowheads="1"/>
            </p:cNvSpPr>
            <p:nvPr/>
          </p:nvSpPr>
          <p:spPr bwMode="auto">
            <a:xfrm>
              <a:off x="2684711"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8" name="Oval 1322">
              <a:extLst>
                <a:ext uri="{FF2B5EF4-FFF2-40B4-BE49-F238E27FC236}">
                  <a16:creationId xmlns:a16="http://schemas.microsoft.com/office/drawing/2014/main" id="{DB49974E-2683-409D-9DB8-E43EE7694486}"/>
                </a:ext>
              </a:extLst>
            </p:cNvPr>
            <p:cNvSpPr>
              <a:spLocks noChangeArrowheads="1"/>
            </p:cNvSpPr>
            <p:nvPr/>
          </p:nvSpPr>
          <p:spPr bwMode="auto">
            <a:xfrm>
              <a:off x="2767401"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29" name="Oval 1323">
              <a:extLst>
                <a:ext uri="{FF2B5EF4-FFF2-40B4-BE49-F238E27FC236}">
                  <a16:creationId xmlns:a16="http://schemas.microsoft.com/office/drawing/2014/main" id="{B427F3CD-AFD7-4B65-B8DB-4D9077D34AF4}"/>
                </a:ext>
              </a:extLst>
            </p:cNvPr>
            <p:cNvSpPr>
              <a:spLocks noChangeArrowheads="1"/>
            </p:cNvSpPr>
            <p:nvPr/>
          </p:nvSpPr>
          <p:spPr bwMode="auto">
            <a:xfrm>
              <a:off x="2852084" y="425143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0" name="Oval 1324">
              <a:extLst>
                <a:ext uri="{FF2B5EF4-FFF2-40B4-BE49-F238E27FC236}">
                  <a16:creationId xmlns:a16="http://schemas.microsoft.com/office/drawing/2014/main" id="{A919E05E-CFD2-47E7-90B7-E195FA93ED2F}"/>
                </a:ext>
              </a:extLst>
            </p:cNvPr>
            <p:cNvSpPr>
              <a:spLocks noChangeArrowheads="1"/>
            </p:cNvSpPr>
            <p:nvPr/>
          </p:nvSpPr>
          <p:spPr bwMode="auto">
            <a:xfrm>
              <a:off x="2934775" y="4251434"/>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1" name="Oval 1325">
              <a:extLst>
                <a:ext uri="{FF2B5EF4-FFF2-40B4-BE49-F238E27FC236}">
                  <a16:creationId xmlns:a16="http://schemas.microsoft.com/office/drawing/2014/main" id="{C04D1AE5-7F0A-4E29-8959-23553017FDD0}"/>
                </a:ext>
              </a:extLst>
            </p:cNvPr>
            <p:cNvSpPr>
              <a:spLocks noChangeArrowheads="1"/>
            </p:cNvSpPr>
            <p:nvPr/>
          </p:nvSpPr>
          <p:spPr bwMode="auto">
            <a:xfrm>
              <a:off x="3016468" y="425143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2" name="Oval 1326">
              <a:extLst>
                <a:ext uri="{FF2B5EF4-FFF2-40B4-BE49-F238E27FC236}">
                  <a16:creationId xmlns:a16="http://schemas.microsoft.com/office/drawing/2014/main" id="{CAD306D3-9B11-448D-8C10-E0FE48956476}"/>
                </a:ext>
              </a:extLst>
            </p:cNvPr>
            <p:cNvSpPr>
              <a:spLocks noChangeArrowheads="1"/>
            </p:cNvSpPr>
            <p:nvPr/>
          </p:nvSpPr>
          <p:spPr bwMode="auto">
            <a:xfrm>
              <a:off x="2437636"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3" name="Oval 1327">
              <a:extLst>
                <a:ext uri="{FF2B5EF4-FFF2-40B4-BE49-F238E27FC236}">
                  <a16:creationId xmlns:a16="http://schemas.microsoft.com/office/drawing/2014/main" id="{122967AA-0FDB-4D6A-8211-C5E6A1A1ED1C}"/>
                </a:ext>
              </a:extLst>
            </p:cNvPr>
            <p:cNvSpPr>
              <a:spLocks noChangeArrowheads="1"/>
            </p:cNvSpPr>
            <p:nvPr/>
          </p:nvSpPr>
          <p:spPr bwMode="auto">
            <a:xfrm>
              <a:off x="2520326"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4" name="Oval 1328">
              <a:extLst>
                <a:ext uri="{FF2B5EF4-FFF2-40B4-BE49-F238E27FC236}">
                  <a16:creationId xmlns:a16="http://schemas.microsoft.com/office/drawing/2014/main" id="{B98D2EFF-361D-4459-9667-488EF5DAEF11}"/>
                </a:ext>
              </a:extLst>
            </p:cNvPr>
            <p:cNvSpPr>
              <a:spLocks noChangeArrowheads="1"/>
            </p:cNvSpPr>
            <p:nvPr/>
          </p:nvSpPr>
          <p:spPr bwMode="auto">
            <a:xfrm>
              <a:off x="2603016" y="4338003"/>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5" name="Oval 1329">
              <a:extLst>
                <a:ext uri="{FF2B5EF4-FFF2-40B4-BE49-F238E27FC236}">
                  <a16:creationId xmlns:a16="http://schemas.microsoft.com/office/drawing/2014/main" id="{BA9C4A36-E25D-4785-98C9-8695AAADE2CF}"/>
                </a:ext>
              </a:extLst>
            </p:cNvPr>
            <p:cNvSpPr>
              <a:spLocks noChangeArrowheads="1"/>
            </p:cNvSpPr>
            <p:nvPr/>
          </p:nvSpPr>
          <p:spPr bwMode="auto">
            <a:xfrm>
              <a:off x="2684711"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6" name="Oval 1330">
              <a:extLst>
                <a:ext uri="{FF2B5EF4-FFF2-40B4-BE49-F238E27FC236}">
                  <a16:creationId xmlns:a16="http://schemas.microsoft.com/office/drawing/2014/main" id="{6B4DD37D-4930-4F7D-95F7-4D50459DABCD}"/>
                </a:ext>
              </a:extLst>
            </p:cNvPr>
            <p:cNvSpPr>
              <a:spLocks noChangeArrowheads="1"/>
            </p:cNvSpPr>
            <p:nvPr/>
          </p:nvSpPr>
          <p:spPr bwMode="auto">
            <a:xfrm>
              <a:off x="2767401" y="4338003"/>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7" name="Oval 1331">
              <a:extLst>
                <a:ext uri="{FF2B5EF4-FFF2-40B4-BE49-F238E27FC236}">
                  <a16:creationId xmlns:a16="http://schemas.microsoft.com/office/drawing/2014/main" id="{D4268D62-0E34-42E7-AE40-677608B5638F}"/>
                </a:ext>
              </a:extLst>
            </p:cNvPr>
            <p:cNvSpPr>
              <a:spLocks noChangeArrowheads="1"/>
            </p:cNvSpPr>
            <p:nvPr/>
          </p:nvSpPr>
          <p:spPr bwMode="auto">
            <a:xfrm>
              <a:off x="2852084" y="4338003"/>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8" name="Oval 1332">
              <a:extLst>
                <a:ext uri="{FF2B5EF4-FFF2-40B4-BE49-F238E27FC236}">
                  <a16:creationId xmlns:a16="http://schemas.microsoft.com/office/drawing/2014/main" id="{44B6ABA3-0256-4760-8F3C-71CA27DB425E}"/>
                </a:ext>
              </a:extLst>
            </p:cNvPr>
            <p:cNvSpPr>
              <a:spLocks noChangeArrowheads="1"/>
            </p:cNvSpPr>
            <p:nvPr/>
          </p:nvSpPr>
          <p:spPr bwMode="auto">
            <a:xfrm>
              <a:off x="2437636" y="44256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39" name="Oval 1333">
              <a:extLst>
                <a:ext uri="{FF2B5EF4-FFF2-40B4-BE49-F238E27FC236}">
                  <a16:creationId xmlns:a16="http://schemas.microsoft.com/office/drawing/2014/main" id="{E30C10CC-3607-470B-A2FD-E84FF64A1CD3}"/>
                </a:ext>
              </a:extLst>
            </p:cNvPr>
            <p:cNvSpPr>
              <a:spLocks noChangeArrowheads="1"/>
            </p:cNvSpPr>
            <p:nvPr/>
          </p:nvSpPr>
          <p:spPr bwMode="auto">
            <a:xfrm>
              <a:off x="2520326" y="44256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0" name="Oval 1334">
              <a:extLst>
                <a:ext uri="{FF2B5EF4-FFF2-40B4-BE49-F238E27FC236}">
                  <a16:creationId xmlns:a16="http://schemas.microsoft.com/office/drawing/2014/main" id="{38D0DDD5-1D0D-4F52-A055-648D9D942A0A}"/>
                </a:ext>
              </a:extLst>
            </p:cNvPr>
            <p:cNvSpPr>
              <a:spLocks noChangeArrowheads="1"/>
            </p:cNvSpPr>
            <p:nvPr/>
          </p:nvSpPr>
          <p:spPr bwMode="auto">
            <a:xfrm>
              <a:off x="2603016" y="4425629"/>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1" name="Oval 1335">
              <a:extLst>
                <a:ext uri="{FF2B5EF4-FFF2-40B4-BE49-F238E27FC236}">
                  <a16:creationId xmlns:a16="http://schemas.microsoft.com/office/drawing/2014/main" id="{04FBDE8C-11F4-4617-9B1C-BE16F3EAF7E5}"/>
                </a:ext>
              </a:extLst>
            </p:cNvPr>
            <p:cNvSpPr>
              <a:spLocks noChangeArrowheads="1"/>
            </p:cNvSpPr>
            <p:nvPr/>
          </p:nvSpPr>
          <p:spPr bwMode="auto">
            <a:xfrm>
              <a:off x="2684711" y="44256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2" name="Oval 1336">
              <a:extLst>
                <a:ext uri="{FF2B5EF4-FFF2-40B4-BE49-F238E27FC236}">
                  <a16:creationId xmlns:a16="http://schemas.microsoft.com/office/drawing/2014/main" id="{F0DDF617-90E9-4CC9-99FB-E4035771591A}"/>
                </a:ext>
              </a:extLst>
            </p:cNvPr>
            <p:cNvSpPr>
              <a:spLocks noChangeArrowheads="1"/>
            </p:cNvSpPr>
            <p:nvPr/>
          </p:nvSpPr>
          <p:spPr bwMode="auto">
            <a:xfrm>
              <a:off x="2767401" y="4425629"/>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3" name="Oval 1337">
              <a:extLst>
                <a:ext uri="{FF2B5EF4-FFF2-40B4-BE49-F238E27FC236}">
                  <a16:creationId xmlns:a16="http://schemas.microsoft.com/office/drawing/2014/main" id="{91689206-9E86-4E70-A2C4-DD3A05A2F645}"/>
                </a:ext>
              </a:extLst>
            </p:cNvPr>
            <p:cNvSpPr>
              <a:spLocks noChangeArrowheads="1"/>
            </p:cNvSpPr>
            <p:nvPr/>
          </p:nvSpPr>
          <p:spPr bwMode="auto">
            <a:xfrm>
              <a:off x="2852084" y="4425629"/>
              <a:ext cx="60772"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4" name="Oval 1338">
              <a:extLst>
                <a:ext uri="{FF2B5EF4-FFF2-40B4-BE49-F238E27FC236}">
                  <a16:creationId xmlns:a16="http://schemas.microsoft.com/office/drawing/2014/main" id="{8201E6F0-E2AB-4685-92EA-750144158FD5}"/>
                </a:ext>
              </a:extLst>
            </p:cNvPr>
            <p:cNvSpPr>
              <a:spLocks noChangeArrowheads="1"/>
            </p:cNvSpPr>
            <p:nvPr/>
          </p:nvSpPr>
          <p:spPr bwMode="auto">
            <a:xfrm>
              <a:off x="2437636" y="451325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5" name="Oval 1339">
              <a:extLst>
                <a:ext uri="{FF2B5EF4-FFF2-40B4-BE49-F238E27FC236}">
                  <a16:creationId xmlns:a16="http://schemas.microsoft.com/office/drawing/2014/main" id="{F05F8306-4E09-4661-8D57-0A03CC5F9946}"/>
                </a:ext>
              </a:extLst>
            </p:cNvPr>
            <p:cNvSpPr>
              <a:spLocks noChangeArrowheads="1"/>
            </p:cNvSpPr>
            <p:nvPr/>
          </p:nvSpPr>
          <p:spPr bwMode="auto">
            <a:xfrm>
              <a:off x="2520326" y="451325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6" name="Oval 1340">
              <a:extLst>
                <a:ext uri="{FF2B5EF4-FFF2-40B4-BE49-F238E27FC236}">
                  <a16:creationId xmlns:a16="http://schemas.microsoft.com/office/drawing/2014/main" id="{E803B81A-4C2A-42F5-84B5-5C752B19A6BD}"/>
                </a:ext>
              </a:extLst>
            </p:cNvPr>
            <p:cNvSpPr>
              <a:spLocks noChangeArrowheads="1"/>
            </p:cNvSpPr>
            <p:nvPr/>
          </p:nvSpPr>
          <p:spPr bwMode="auto">
            <a:xfrm>
              <a:off x="2603016" y="4513254"/>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7" name="Oval 1341">
              <a:extLst>
                <a:ext uri="{FF2B5EF4-FFF2-40B4-BE49-F238E27FC236}">
                  <a16:creationId xmlns:a16="http://schemas.microsoft.com/office/drawing/2014/main" id="{17E7C4C9-02C8-4A84-B530-1577E03E3C5D}"/>
                </a:ext>
              </a:extLst>
            </p:cNvPr>
            <p:cNvSpPr>
              <a:spLocks noChangeArrowheads="1"/>
            </p:cNvSpPr>
            <p:nvPr/>
          </p:nvSpPr>
          <p:spPr bwMode="auto">
            <a:xfrm>
              <a:off x="2684711" y="451325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8" name="Oval 1342">
              <a:extLst>
                <a:ext uri="{FF2B5EF4-FFF2-40B4-BE49-F238E27FC236}">
                  <a16:creationId xmlns:a16="http://schemas.microsoft.com/office/drawing/2014/main" id="{E106AC92-F1A8-4838-BE4C-4B58862146E3}"/>
                </a:ext>
              </a:extLst>
            </p:cNvPr>
            <p:cNvSpPr>
              <a:spLocks noChangeArrowheads="1"/>
            </p:cNvSpPr>
            <p:nvPr/>
          </p:nvSpPr>
          <p:spPr bwMode="auto">
            <a:xfrm>
              <a:off x="2767401" y="4513254"/>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49" name="Oval 1343">
              <a:extLst>
                <a:ext uri="{FF2B5EF4-FFF2-40B4-BE49-F238E27FC236}">
                  <a16:creationId xmlns:a16="http://schemas.microsoft.com/office/drawing/2014/main" id="{F421AE8E-FF08-4AFF-BADF-B76AE1C7CF2E}"/>
                </a:ext>
              </a:extLst>
            </p:cNvPr>
            <p:cNvSpPr>
              <a:spLocks noChangeArrowheads="1"/>
            </p:cNvSpPr>
            <p:nvPr/>
          </p:nvSpPr>
          <p:spPr bwMode="auto">
            <a:xfrm>
              <a:off x="2437636" y="4602990"/>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0" name="Oval 1344">
              <a:extLst>
                <a:ext uri="{FF2B5EF4-FFF2-40B4-BE49-F238E27FC236}">
                  <a16:creationId xmlns:a16="http://schemas.microsoft.com/office/drawing/2014/main" id="{D6A3F956-0B4C-4E46-A630-F0A05D96CA73}"/>
                </a:ext>
              </a:extLst>
            </p:cNvPr>
            <p:cNvSpPr>
              <a:spLocks noChangeArrowheads="1"/>
            </p:cNvSpPr>
            <p:nvPr/>
          </p:nvSpPr>
          <p:spPr bwMode="auto">
            <a:xfrm>
              <a:off x="2520326" y="4602990"/>
              <a:ext cx="63761"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1" name="Oval 1345">
              <a:extLst>
                <a:ext uri="{FF2B5EF4-FFF2-40B4-BE49-F238E27FC236}">
                  <a16:creationId xmlns:a16="http://schemas.microsoft.com/office/drawing/2014/main" id="{6A88A168-BE01-4A0C-AA5D-BA7C18E42E28}"/>
                </a:ext>
              </a:extLst>
            </p:cNvPr>
            <p:cNvSpPr>
              <a:spLocks noChangeArrowheads="1"/>
            </p:cNvSpPr>
            <p:nvPr/>
          </p:nvSpPr>
          <p:spPr bwMode="auto">
            <a:xfrm>
              <a:off x="2603016" y="4602990"/>
              <a:ext cx="62764" cy="64400"/>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2" name="Oval 1346">
              <a:extLst>
                <a:ext uri="{FF2B5EF4-FFF2-40B4-BE49-F238E27FC236}">
                  <a16:creationId xmlns:a16="http://schemas.microsoft.com/office/drawing/2014/main" id="{F89A5FA8-849A-4CF6-858B-E0144D2D0B04}"/>
                </a:ext>
              </a:extLst>
            </p:cNvPr>
            <p:cNvSpPr>
              <a:spLocks noChangeArrowheads="1"/>
            </p:cNvSpPr>
            <p:nvPr/>
          </p:nvSpPr>
          <p:spPr bwMode="auto">
            <a:xfrm>
              <a:off x="2355943" y="4689561"/>
              <a:ext cx="62764"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3" name="Oval 1347">
              <a:extLst>
                <a:ext uri="{FF2B5EF4-FFF2-40B4-BE49-F238E27FC236}">
                  <a16:creationId xmlns:a16="http://schemas.microsoft.com/office/drawing/2014/main" id="{954D9B64-9893-4F6E-B8C7-DAD216AB3E0D}"/>
                </a:ext>
              </a:extLst>
            </p:cNvPr>
            <p:cNvSpPr>
              <a:spLocks noChangeArrowheads="1"/>
            </p:cNvSpPr>
            <p:nvPr/>
          </p:nvSpPr>
          <p:spPr bwMode="auto">
            <a:xfrm>
              <a:off x="2437636" y="4689561"/>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4" name="Oval 1348">
              <a:extLst>
                <a:ext uri="{FF2B5EF4-FFF2-40B4-BE49-F238E27FC236}">
                  <a16:creationId xmlns:a16="http://schemas.microsoft.com/office/drawing/2014/main" id="{E279DBDD-502A-4F18-B4EA-62C268008BC7}"/>
                </a:ext>
              </a:extLst>
            </p:cNvPr>
            <p:cNvSpPr>
              <a:spLocks noChangeArrowheads="1"/>
            </p:cNvSpPr>
            <p:nvPr/>
          </p:nvSpPr>
          <p:spPr bwMode="auto">
            <a:xfrm>
              <a:off x="2520326" y="4689561"/>
              <a:ext cx="63761" cy="65454"/>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5" name="Oval 1349">
              <a:extLst>
                <a:ext uri="{FF2B5EF4-FFF2-40B4-BE49-F238E27FC236}">
                  <a16:creationId xmlns:a16="http://schemas.microsoft.com/office/drawing/2014/main" id="{E25A982F-187C-47F0-80A6-A12A5D67C707}"/>
                </a:ext>
              </a:extLst>
            </p:cNvPr>
            <p:cNvSpPr>
              <a:spLocks noChangeArrowheads="1"/>
            </p:cNvSpPr>
            <p:nvPr/>
          </p:nvSpPr>
          <p:spPr bwMode="auto">
            <a:xfrm>
              <a:off x="2362917" y="4787744"/>
              <a:ext cx="46825" cy="46452"/>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6" name="Oval 1350">
              <a:extLst>
                <a:ext uri="{FF2B5EF4-FFF2-40B4-BE49-F238E27FC236}">
                  <a16:creationId xmlns:a16="http://schemas.microsoft.com/office/drawing/2014/main" id="{3F9606B2-066B-42E8-8A10-3CE5FC9A2911}"/>
                </a:ext>
              </a:extLst>
            </p:cNvPr>
            <p:cNvSpPr>
              <a:spLocks noChangeArrowheads="1"/>
            </p:cNvSpPr>
            <p:nvPr/>
          </p:nvSpPr>
          <p:spPr bwMode="auto">
            <a:xfrm>
              <a:off x="2437636" y="477718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7" name="Oval 1351">
              <a:extLst>
                <a:ext uri="{FF2B5EF4-FFF2-40B4-BE49-F238E27FC236}">
                  <a16:creationId xmlns:a16="http://schemas.microsoft.com/office/drawing/2014/main" id="{4E6042CB-E8F7-45D7-823D-7B852A6D7B2E}"/>
                </a:ext>
              </a:extLst>
            </p:cNvPr>
            <p:cNvSpPr>
              <a:spLocks noChangeArrowheads="1"/>
            </p:cNvSpPr>
            <p:nvPr/>
          </p:nvSpPr>
          <p:spPr bwMode="auto">
            <a:xfrm>
              <a:off x="2520326" y="4777185"/>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8" name="Oval 1352">
              <a:extLst>
                <a:ext uri="{FF2B5EF4-FFF2-40B4-BE49-F238E27FC236}">
                  <a16:creationId xmlns:a16="http://schemas.microsoft.com/office/drawing/2014/main" id="{4EAAB23C-3D3B-49AC-B76A-DF8DD93F87FB}"/>
                </a:ext>
              </a:extLst>
            </p:cNvPr>
            <p:cNvSpPr>
              <a:spLocks noChangeArrowheads="1"/>
            </p:cNvSpPr>
            <p:nvPr/>
          </p:nvSpPr>
          <p:spPr bwMode="auto">
            <a:xfrm>
              <a:off x="2355943" y="4864811"/>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59" name="Oval 1353">
              <a:extLst>
                <a:ext uri="{FF2B5EF4-FFF2-40B4-BE49-F238E27FC236}">
                  <a16:creationId xmlns:a16="http://schemas.microsoft.com/office/drawing/2014/main" id="{3AA14764-BA01-4FDE-B406-2DC62F5C3951}"/>
                </a:ext>
              </a:extLst>
            </p:cNvPr>
            <p:cNvSpPr>
              <a:spLocks noChangeArrowheads="1"/>
            </p:cNvSpPr>
            <p:nvPr/>
          </p:nvSpPr>
          <p:spPr bwMode="auto">
            <a:xfrm>
              <a:off x="2437636" y="4864811"/>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60" name="Oval 1354">
              <a:extLst>
                <a:ext uri="{FF2B5EF4-FFF2-40B4-BE49-F238E27FC236}">
                  <a16:creationId xmlns:a16="http://schemas.microsoft.com/office/drawing/2014/main" id="{F070F536-ABD4-411F-A061-57CE31D2E6C3}"/>
                </a:ext>
              </a:extLst>
            </p:cNvPr>
            <p:cNvSpPr>
              <a:spLocks noChangeArrowheads="1"/>
            </p:cNvSpPr>
            <p:nvPr/>
          </p:nvSpPr>
          <p:spPr bwMode="auto">
            <a:xfrm>
              <a:off x="2355943" y="4951380"/>
              <a:ext cx="62764"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61" name="Oval 1355">
              <a:extLst>
                <a:ext uri="{FF2B5EF4-FFF2-40B4-BE49-F238E27FC236}">
                  <a16:creationId xmlns:a16="http://schemas.microsoft.com/office/drawing/2014/main" id="{9D2C42DA-7110-425B-A16A-29D3A89AC620}"/>
                </a:ext>
              </a:extLst>
            </p:cNvPr>
            <p:cNvSpPr>
              <a:spLocks noChangeArrowheads="1"/>
            </p:cNvSpPr>
            <p:nvPr/>
          </p:nvSpPr>
          <p:spPr bwMode="auto">
            <a:xfrm>
              <a:off x="2437636" y="4951380"/>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62" name="Oval 1356">
              <a:extLst>
                <a:ext uri="{FF2B5EF4-FFF2-40B4-BE49-F238E27FC236}">
                  <a16:creationId xmlns:a16="http://schemas.microsoft.com/office/drawing/2014/main" id="{1068ED7E-0BC7-42A1-94AF-9F50C1119274}"/>
                </a:ext>
              </a:extLst>
            </p:cNvPr>
            <p:cNvSpPr>
              <a:spLocks noChangeArrowheads="1"/>
            </p:cNvSpPr>
            <p:nvPr/>
          </p:nvSpPr>
          <p:spPr bwMode="auto">
            <a:xfrm>
              <a:off x="2357936" y="5042173"/>
              <a:ext cx="56786" cy="62289"/>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63" name="Oval 1357">
              <a:extLst>
                <a:ext uri="{FF2B5EF4-FFF2-40B4-BE49-F238E27FC236}">
                  <a16:creationId xmlns:a16="http://schemas.microsoft.com/office/drawing/2014/main" id="{10B404C6-627C-4930-91FF-CA06C78DCEFB}"/>
                </a:ext>
              </a:extLst>
            </p:cNvPr>
            <p:cNvSpPr>
              <a:spLocks noChangeArrowheads="1"/>
            </p:cNvSpPr>
            <p:nvPr/>
          </p:nvSpPr>
          <p:spPr bwMode="auto">
            <a:xfrm>
              <a:off x="2440626" y="5044285"/>
              <a:ext cx="55792" cy="6017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sp>
          <p:nvSpPr>
            <p:cNvPr id="1564" name="Oval 1358">
              <a:extLst>
                <a:ext uri="{FF2B5EF4-FFF2-40B4-BE49-F238E27FC236}">
                  <a16:creationId xmlns:a16="http://schemas.microsoft.com/office/drawing/2014/main" id="{C848B4F8-1913-4A4D-A655-57F14B4ED633}"/>
                </a:ext>
              </a:extLst>
            </p:cNvPr>
            <p:cNvSpPr>
              <a:spLocks noChangeArrowheads="1"/>
            </p:cNvSpPr>
            <p:nvPr/>
          </p:nvSpPr>
          <p:spPr bwMode="auto">
            <a:xfrm>
              <a:off x="2437636" y="5126632"/>
              <a:ext cx="63761" cy="67566"/>
            </a:xfrm>
            <a:prstGeom prst="ellipse">
              <a:avLst/>
            </a:prstGeom>
            <a:grpFill/>
            <a:ln>
              <a:noFill/>
            </a:ln>
          </p:spPr>
          <p:txBody>
            <a:bodyPr vert="horz" wrap="square" lIns="91386" tIns="45693" rIns="91386" bIns="45693" numCol="1" anchor="t" anchorCtr="0" compatLnSpc="1">
              <a:prstTxWarp prst="textNoShape">
                <a:avLst/>
              </a:prstTxWarp>
            </a:bodyPr>
            <a:lstStyle/>
            <a:p>
              <a:pPr marL="0" marR="0" lvl="0" indent="0" algn="l" defTabSz="913681" rtl="0" eaLnBrk="1" fontAlgn="auto" latinLnBrk="0" hangingPunct="1">
                <a:lnSpc>
                  <a:spcPct val="100000"/>
                </a:lnSpc>
                <a:spcBef>
                  <a:spcPts val="0"/>
                </a:spcBef>
                <a:spcAft>
                  <a:spcPts val="0"/>
                </a:spcAft>
                <a:buClrTx/>
                <a:buSzTx/>
                <a:buFontTx/>
                <a:buNone/>
                <a:tabLst/>
                <a:defRPr/>
              </a:pPr>
              <a:endParaRPr kumimoji="0" lang="en-GB" sz="2799" b="0" i="0" u="none" strike="noStrike" kern="1200" cap="none" spc="0" normalizeH="0" baseline="0" noProof="0" dirty="0">
                <a:ln>
                  <a:noFill/>
                </a:ln>
                <a:solidFill>
                  <a:srgbClr val="949D9E"/>
                </a:solidFill>
                <a:effectLst/>
                <a:uLnTx/>
                <a:uFillTx/>
                <a:latin typeface="Arial Nova"/>
                <a:ea typeface="+mn-ea"/>
                <a:cs typeface="+mn-cs"/>
              </a:endParaRPr>
            </a:p>
          </p:txBody>
        </p:sp>
      </p:grpSp>
      <p:sp>
        <p:nvSpPr>
          <p:cNvPr id="1565" name="Rectangle 1564">
            <a:extLst>
              <a:ext uri="{FF2B5EF4-FFF2-40B4-BE49-F238E27FC236}">
                <a16:creationId xmlns:a16="http://schemas.microsoft.com/office/drawing/2014/main" id="{2131EE33-D4C0-41EE-B8E5-2662DE5927AA}"/>
              </a:ext>
            </a:extLst>
          </p:cNvPr>
          <p:cNvSpPr>
            <a:spLocks/>
          </p:cNvSpPr>
          <p:nvPr/>
        </p:nvSpPr>
        <p:spPr>
          <a:xfrm>
            <a:off x="8093693" y="1299409"/>
            <a:ext cx="2486109" cy="44344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07958" tIns="107958" rIns="107958" bIns="107958" rtlCol="0" anchor="t">
            <a:noAutofit/>
          </a:bodyPr>
          <a:lstStyle/>
          <a:p>
            <a:pPr marL="0" marR="0" lvl="0" indent="0" algn="l" defTabSz="1031090" rtl="0" eaLnBrk="1" fontAlgn="auto" latinLnBrk="0" hangingPunct="1">
              <a:lnSpc>
                <a:spcPct val="100000"/>
              </a:lnSpc>
              <a:spcBef>
                <a:spcPts val="0"/>
              </a:spcBef>
              <a:spcAft>
                <a:spcPts val="0"/>
              </a:spcAft>
              <a:buClrTx/>
              <a:buSzTx/>
              <a:buFontTx/>
              <a:buNone/>
              <a:tabLst/>
              <a:defRPr/>
            </a:pPr>
            <a:r>
              <a:rPr kumimoji="0" lang="en-US" sz="4061" b="1" i="0" u="none" strike="noStrike" kern="1200" cap="none" spc="0" normalizeH="0" baseline="0" noProof="0" dirty="0">
                <a:ln>
                  <a:noFill/>
                </a:ln>
                <a:solidFill>
                  <a:srgbClr val="01A990"/>
                </a:solidFill>
                <a:effectLst/>
                <a:uLnTx/>
                <a:uFillTx/>
                <a:latin typeface="Arial"/>
                <a:ea typeface="+mn-ea"/>
                <a:cs typeface="+mn-cs"/>
              </a:rPr>
              <a:t>SWIFT Strategic Vision</a:t>
            </a:r>
          </a:p>
        </p:txBody>
      </p:sp>
      <p:sp>
        <p:nvSpPr>
          <p:cNvPr id="1566" name="Rectangle 17">
            <a:extLst>
              <a:ext uri="{FF2B5EF4-FFF2-40B4-BE49-F238E27FC236}">
                <a16:creationId xmlns:a16="http://schemas.microsoft.com/office/drawing/2014/main" id="{67BB6A6C-B76D-4DB6-B567-DE0C9AAF7E23}"/>
              </a:ext>
            </a:extLst>
          </p:cNvPr>
          <p:cNvSpPr>
            <a:spLocks noChangeArrowheads="1"/>
          </p:cNvSpPr>
          <p:nvPr/>
        </p:nvSpPr>
        <p:spPr bwMode="auto">
          <a:xfrm>
            <a:off x="2400686" y="1397063"/>
            <a:ext cx="1973257" cy="2288983"/>
          </a:xfrm>
          <a:prstGeom prst="rect">
            <a:avLst/>
          </a:prstGeom>
          <a:solidFill>
            <a:srgbClr val="CFFBF2"/>
          </a:solidFill>
          <a:ln>
            <a:noFill/>
          </a:ln>
        </p:spPr>
        <p:txBody>
          <a:bodyPr vert="horz" wrap="square" lIns="121857" tIns="121857" rIns="103132" bIns="51566" numCol="1" anchor="t" anchorCtr="0" compatLnSpc="1">
            <a:prstTxWarp prst="textNoShape">
              <a:avLst/>
            </a:prstTxWarp>
          </a:bodyPr>
          <a:lstStyle/>
          <a:p>
            <a:pPr marL="0" marR="0" lvl="0" indent="0" algn="l" defTabSz="1031090" rtl="0" eaLnBrk="1" fontAlgn="auto" latinLnBrk="0" hangingPunct="1">
              <a:lnSpc>
                <a:spcPct val="100000"/>
              </a:lnSpc>
              <a:spcBef>
                <a:spcPts val="0"/>
              </a:spcBef>
              <a:spcAft>
                <a:spcPts val="0"/>
              </a:spcAft>
              <a:buClrTx/>
              <a:buSzTx/>
              <a:buFontTx/>
              <a:buNone/>
              <a:tabLst/>
              <a:defRPr/>
            </a:pPr>
            <a:r>
              <a:rPr kumimoji="0" lang="en-BE" sz="1599" b="1" i="0" u="none" strike="noStrike" kern="1200" cap="none" spc="0" normalizeH="0" baseline="0" noProof="0" dirty="0">
                <a:ln>
                  <a:noFill/>
                </a:ln>
                <a:solidFill>
                  <a:srgbClr val="333D3E"/>
                </a:solidFill>
                <a:effectLst/>
                <a:uLnTx/>
                <a:uFillTx/>
                <a:latin typeface="Arial Nova"/>
                <a:ea typeface="+mn-ea"/>
                <a:cs typeface="+mn-cs"/>
              </a:rPr>
              <a:t>Frictionless p</a:t>
            </a:r>
            <a:r>
              <a:rPr kumimoji="0" lang="en-GB" sz="1599" b="1" i="0" u="none" strike="noStrike" kern="1200" cap="none" spc="0" normalizeH="0" baseline="0" noProof="0" dirty="0">
                <a:ln>
                  <a:noFill/>
                </a:ln>
                <a:solidFill>
                  <a:srgbClr val="333D3E"/>
                </a:solidFill>
                <a:effectLst/>
                <a:uLnTx/>
                <a:uFillTx/>
                <a:latin typeface="Arial Nova"/>
                <a:ea typeface="+mn-ea"/>
                <a:cs typeface="+mn-cs"/>
              </a:rPr>
              <a:t>ayments</a:t>
            </a:r>
            <a:br>
              <a:rPr kumimoji="0" lang="en-GB" sz="1599" b="1" i="0" u="none" strike="noStrike" kern="1200" cap="none" spc="0" normalizeH="0" baseline="0" noProof="0" dirty="0">
                <a:ln>
                  <a:noFill/>
                </a:ln>
                <a:solidFill>
                  <a:srgbClr val="333D3E"/>
                </a:solidFill>
                <a:effectLst/>
                <a:uLnTx/>
                <a:uFillTx/>
                <a:latin typeface="Arial Nova"/>
                <a:ea typeface="+mn-ea"/>
                <a:cs typeface="+mn-cs"/>
              </a:rPr>
            </a:br>
            <a:endParaRPr kumimoji="0" lang="en-GB" sz="1599" b="1" i="0" u="none" strike="noStrike" kern="1200" cap="none" spc="0" normalizeH="0" baseline="0" noProof="0" dirty="0">
              <a:ln>
                <a:noFill/>
              </a:ln>
              <a:solidFill>
                <a:srgbClr val="333D3E"/>
              </a:solidFill>
              <a:effectLst/>
              <a:uLnTx/>
              <a:uFillTx/>
              <a:latin typeface="Arial Nova"/>
              <a:ea typeface="+mn-ea"/>
              <a:cs typeface="+mn-cs"/>
            </a:endParaRPr>
          </a:p>
          <a:p>
            <a:pPr marL="0" marR="0" lvl="0" indent="0" algn="l" defTabSz="10310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D3E"/>
                </a:solidFill>
                <a:effectLst/>
                <a:uLnTx/>
                <a:uFillTx/>
                <a:latin typeface="Arial Nova"/>
                <a:ea typeface="+mn-ea"/>
                <a:cs typeface="+mn-cs"/>
              </a:rPr>
              <a:t>Instant and frictionless transactions from account to account anywhere in the world, building on and extending gpi</a:t>
            </a:r>
            <a:endParaRPr kumimoji="0" lang="en-GB" sz="1200" b="0" i="0" u="none" strike="noStrike" kern="1200" cap="none" spc="0" normalizeH="0" baseline="0" noProof="0" dirty="0">
              <a:ln>
                <a:noFill/>
              </a:ln>
              <a:solidFill>
                <a:srgbClr val="333D3E"/>
              </a:solidFill>
              <a:effectLst/>
              <a:uLnTx/>
              <a:uFillTx/>
              <a:latin typeface="Arial Nova"/>
              <a:ea typeface="+mn-ea"/>
              <a:cs typeface="+mn-cs"/>
            </a:endParaRPr>
          </a:p>
          <a:p>
            <a:pPr marL="0" marR="0" lvl="0" indent="0" algn="l" defTabSz="1031090" rtl="0" eaLnBrk="1" fontAlgn="auto" latinLnBrk="0" hangingPunct="1">
              <a:lnSpc>
                <a:spcPct val="100000"/>
              </a:lnSpc>
              <a:spcBef>
                <a:spcPts val="0"/>
              </a:spcBef>
              <a:spcAft>
                <a:spcPts val="0"/>
              </a:spcAft>
              <a:buClrTx/>
              <a:buSzTx/>
              <a:buFontTx/>
              <a:buNone/>
              <a:tabLst/>
              <a:defRPr/>
            </a:pPr>
            <a:endParaRPr kumimoji="0" lang="en-GB" sz="1599" b="1" i="0" u="none" strike="noStrike" kern="1200" cap="none" spc="0" normalizeH="0" baseline="0" noProof="0" dirty="0">
              <a:ln>
                <a:noFill/>
              </a:ln>
              <a:solidFill>
                <a:prstClr val="white"/>
              </a:solidFill>
              <a:effectLst/>
              <a:uLnTx/>
              <a:uFillTx/>
              <a:latin typeface="Arial Nova"/>
              <a:ea typeface="+mn-ea"/>
              <a:cs typeface="+mn-cs"/>
            </a:endParaRPr>
          </a:p>
        </p:txBody>
      </p:sp>
      <p:sp>
        <p:nvSpPr>
          <p:cNvPr id="1567" name="Rectangle 17">
            <a:extLst>
              <a:ext uri="{FF2B5EF4-FFF2-40B4-BE49-F238E27FC236}">
                <a16:creationId xmlns:a16="http://schemas.microsoft.com/office/drawing/2014/main" id="{B20B27E6-2B4A-4827-9C0E-0191A939E027}"/>
              </a:ext>
            </a:extLst>
          </p:cNvPr>
          <p:cNvSpPr>
            <a:spLocks noChangeArrowheads="1"/>
          </p:cNvSpPr>
          <p:nvPr/>
        </p:nvSpPr>
        <p:spPr bwMode="auto">
          <a:xfrm>
            <a:off x="4514244" y="1397063"/>
            <a:ext cx="1973257" cy="2297675"/>
          </a:xfrm>
          <a:prstGeom prst="rect">
            <a:avLst/>
          </a:prstGeom>
          <a:solidFill>
            <a:srgbClr val="01A990"/>
          </a:soli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857" tIns="121857" rIns="103132" bIns="51566" numCol="1" anchor="t" anchorCtr="0" compatLnSpc="1">
            <a:prstTxWarp prst="textNoShape">
              <a:avLst/>
            </a:prstTxWarp>
          </a:bodyPr>
          <a:lstStyle/>
          <a:p>
            <a:pPr marL="0" marR="0" lvl="0" indent="0" algn="l" defTabSz="1031090" rtl="0" eaLnBrk="1" fontAlgn="auto" latinLnBrk="0" hangingPunct="1">
              <a:lnSpc>
                <a:spcPct val="100000"/>
              </a:lnSpc>
              <a:spcBef>
                <a:spcPts val="0"/>
              </a:spcBef>
              <a:spcAft>
                <a:spcPts val="0"/>
              </a:spcAft>
              <a:buClrTx/>
              <a:buSzTx/>
              <a:buFontTx/>
              <a:buNone/>
              <a:tabLst/>
              <a:defRPr/>
            </a:pPr>
            <a:r>
              <a:rPr kumimoji="0" lang="en-BE" sz="1599" b="1" i="0" u="none" strike="noStrike" kern="1200" cap="none" spc="0" normalizeH="0" baseline="0" noProof="0" dirty="0">
                <a:ln>
                  <a:noFill/>
                </a:ln>
                <a:solidFill>
                  <a:prstClr val="white"/>
                </a:solidFill>
                <a:effectLst/>
                <a:uLnTx/>
                <a:uFillTx/>
                <a:latin typeface="Arial Nova"/>
                <a:ea typeface="+mn-ea"/>
                <a:cs typeface="+mn-cs"/>
              </a:rPr>
              <a:t>Smarter </a:t>
            </a:r>
            <a:br>
              <a:rPr kumimoji="0" lang="en-BE" sz="1599" b="1" i="0" u="none" strike="noStrike" kern="1200" cap="none" spc="0" normalizeH="0" baseline="0" noProof="0" dirty="0">
                <a:ln>
                  <a:noFill/>
                </a:ln>
                <a:solidFill>
                  <a:prstClr val="white"/>
                </a:solidFill>
                <a:effectLst/>
                <a:uLnTx/>
                <a:uFillTx/>
                <a:latin typeface="Arial Nova"/>
                <a:ea typeface="+mn-ea"/>
                <a:cs typeface="+mn-cs"/>
              </a:rPr>
            </a:br>
            <a:r>
              <a:rPr kumimoji="0" lang="en-BE" sz="1599" b="1" i="0" u="none" strike="noStrike" kern="1200" cap="none" spc="0" normalizeH="0" baseline="0" noProof="0" dirty="0">
                <a:ln>
                  <a:noFill/>
                </a:ln>
                <a:solidFill>
                  <a:prstClr val="white"/>
                </a:solidFill>
                <a:effectLst/>
                <a:uLnTx/>
                <a:uFillTx/>
                <a:latin typeface="Arial Nova"/>
                <a:ea typeface="+mn-ea"/>
                <a:cs typeface="+mn-cs"/>
              </a:rPr>
              <a:t>s</a:t>
            </a:r>
            <a:r>
              <a:rPr kumimoji="0" lang="en-GB" sz="1599" b="1" i="0" u="none" strike="noStrike" kern="1200" cap="none" spc="0" normalizeH="0" baseline="0" noProof="0" dirty="0">
                <a:ln>
                  <a:noFill/>
                </a:ln>
                <a:solidFill>
                  <a:prstClr val="white"/>
                </a:solidFill>
                <a:effectLst/>
                <a:uLnTx/>
                <a:uFillTx/>
                <a:latin typeface="Arial Nova"/>
                <a:ea typeface="+mn-ea"/>
                <a:cs typeface="+mn-cs"/>
              </a:rPr>
              <a:t>ecurities</a:t>
            </a:r>
            <a:br>
              <a:rPr kumimoji="0" lang="en-GB" sz="1599" b="1" i="0" u="none" strike="noStrike" kern="1200" cap="none" spc="0" normalizeH="0" baseline="0" noProof="0" dirty="0">
                <a:ln>
                  <a:noFill/>
                </a:ln>
                <a:solidFill>
                  <a:prstClr val="white"/>
                </a:solidFill>
                <a:effectLst/>
                <a:uLnTx/>
                <a:uFillTx/>
                <a:latin typeface="Arial Nova"/>
                <a:ea typeface="+mn-ea"/>
                <a:cs typeface="+mn-cs"/>
              </a:rPr>
            </a:br>
            <a:br>
              <a:rPr kumimoji="0" lang="en-GB" sz="1599" b="1" i="0" u="none" strike="noStrike" kern="1200" cap="none" spc="0" normalizeH="0" baseline="0" noProof="0" dirty="0">
                <a:ln>
                  <a:noFill/>
                </a:ln>
                <a:solidFill>
                  <a:prstClr val="white"/>
                </a:solidFill>
                <a:effectLst/>
                <a:uLnTx/>
                <a:uFillTx/>
                <a:latin typeface="Arial Nova"/>
                <a:ea typeface="+mn-ea"/>
                <a:cs typeface="+mn-cs"/>
              </a:rPr>
            </a:br>
            <a:r>
              <a:rPr kumimoji="0" lang="en-GB" sz="1200" b="0" i="0" u="none" strike="noStrike" kern="1200" cap="none" spc="0" normalizeH="0" baseline="0" noProof="0" dirty="0">
                <a:ln>
                  <a:noFill/>
                </a:ln>
                <a:solidFill>
                  <a:prstClr val="white"/>
                </a:solidFill>
                <a:effectLst/>
                <a:uLnTx/>
                <a:uFillTx/>
                <a:latin typeface="Arial"/>
                <a:ea typeface="+mn-ea"/>
                <a:cs typeface="+mn-cs"/>
              </a:rPr>
              <a:t>Smarter securities services for greater simplicity and efficiency</a:t>
            </a:r>
          </a:p>
          <a:p>
            <a:pPr marL="0" marR="0" lvl="0" indent="0" algn="l" defTabSz="1031090" rtl="0" eaLnBrk="1" fontAlgn="auto" latinLnBrk="0" hangingPunct="1">
              <a:lnSpc>
                <a:spcPct val="100000"/>
              </a:lnSpc>
              <a:spcBef>
                <a:spcPts val="0"/>
              </a:spcBef>
              <a:spcAft>
                <a:spcPts val="0"/>
              </a:spcAft>
              <a:buClrTx/>
              <a:buSzTx/>
              <a:buFontTx/>
              <a:buNone/>
              <a:tabLst/>
              <a:defRPr/>
            </a:pPr>
            <a:endParaRPr kumimoji="0" lang="en-GB" sz="1599" b="1" i="0" u="none" strike="noStrike" kern="1200" cap="none" spc="0" normalizeH="0" baseline="0" noProof="0" dirty="0">
              <a:ln>
                <a:noFill/>
              </a:ln>
              <a:solidFill>
                <a:prstClr val="white"/>
              </a:solidFill>
              <a:effectLst/>
              <a:uLnTx/>
              <a:uFillTx/>
              <a:latin typeface="Arial Nova"/>
              <a:ea typeface="+mn-ea"/>
              <a:cs typeface="+mn-cs"/>
            </a:endParaRPr>
          </a:p>
        </p:txBody>
      </p:sp>
      <p:sp>
        <p:nvSpPr>
          <p:cNvPr id="1568" name="Rectangle 17">
            <a:extLst>
              <a:ext uri="{FF2B5EF4-FFF2-40B4-BE49-F238E27FC236}">
                <a16:creationId xmlns:a16="http://schemas.microsoft.com/office/drawing/2014/main" id="{912479FA-2BF9-477D-A49B-3AB6A4D56517}"/>
              </a:ext>
            </a:extLst>
          </p:cNvPr>
          <p:cNvSpPr>
            <a:spLocks noChangeArrowheads="1"/>
          </p:cNvSpPr>
          <p:nvPr/>
        </p:nvSpPr>
        <p:spPr bwMode="auto">
          <a:xfrm>
            <a:off x="4514242" y="3816719"/>
            <a:ext cx="1973257" cy="2165563"/>
          </a:xfrm>
          <a:prstGeom prst="rect">
            <a:avLst/>
          </a:prstGeom>
          <a:solidFill>
            <a:srgbClr val="CFFBF2"/>
          </a:solidFill>
          <a:ln>
            <a:noFill/>
          </a:ln>
        </p:spPr>
        <p:txBody>
          <a:bodyPr vert="horz" wrap="square" lIns="121857" tIns="121857" rIns="103132" bIns="51566" numCol="1" anchor="t" anchorCtr="0" compatLnSpc="1">
            <a:prstTxWarp prst="textNoShape">
              <a:avLst/>
            </a:prstTxWarp>
          </a:bodyPr>
          <a:lstStyle/>
          <a:p>
            <a:pPr marL="0" marR="0" lvl="0" indent="0" algn="l" defTabSz="1031090" rtl="0" eaLnBrk="1" fontAlgn="auto" latinLnBrk="0" hangingPunct="1">
              <a:lnSpc>
                <a:spcPct val="100000"/>
              </a:lnSpc>
              <a:spcBef>
                <a:spcPts val="0"/>
              </a:spcBef>
              <a:spcAft>
                <a:spcPts val="0"/>
              </a:spcAft>
              <a:buClrTx/>
              <a:buSzTx/>
              <a:buFontTx/>
              <a:buNone/>
              <a:tabLst/>
              <a:defRPr/>
            </a:pPr>
            <a:r>
              <a:rPr kumimoji="0" lang="en-BE" sz="1599" b="1" i="0" u="none" strike="noStrike" kern="1200" cap="none" spc="0" normalizeH="0" baseline="0" noProof="0" dirty="0">
                <a:ln>
                  <a:noFill/>
                </a:ln>
                <a:solidFill>
                  <a:srgbClr val="333D3E"/>
                </a:solidFill>
                <a:effectLst/>
                <a:uLnTx/>
                <a:uFillTx/>
                <a:latin typeface="Arial Nova"/>
                <a:ea typeface="+mn-ea"/>
                <a:cs typeface="+mn-cs"/>
              </a:rPr>
              <a:t>Rich </a:t>
            </a:r>
            <a:br>
              <a:rPr kumimoji="0" lang="en-BE" sz="1599" b="1" i="0" u="none" strike="noStrike" kern="1200" cap="none" spc="0" normalizeH="0" baseline="0" noProof="0" dirty="0">
                <a:ln>
                  <a:noFill/>
                </a:ln>
                <a:solidFill>
                  <a:srgbClr val="333D3E"/>
                </a:solidFill>
                <a:effectLst/>
                <a:uLnTx/>
                <a:uFillTx/>
                <a:latin typeface="Arial Nova"/>
                <a:ea typeface="+mn-ea"/>
                <a:cs typeface="+mn-cs"/>
              </a:rPr>
            </a:br>
            <a:r>
              <a:rPr kumimoji="0" lang="en-BE" sz="1599" b="1" i="0" u="none" strike="noStrike" kern="1200" cap="none" spc="0" normalizeH="0" baseline="0" noProof="0" dirty="0">
                <a:ln>
                  <a:noFill/>
                </a:ln>
                <a:solidFill>
                  <a:srgbClr val="333D3E"/>
                </a:solidFill>
                <a:effectLst/>
                <a:uLnTx/>
                <a:uFillTx/>
                <a:latin typeface="Arial Nova"/>
                <a:ea typeface="+mn-ea"/>
                <a:cs typeface="+mn-cs"/>
              </a:rPr>
              <a:t>d</a:t>
            </a:r>
            <a:r>
              <a:rPr kumimoji="0" lang="en-GB" sz="1599" b="1" i="0" u="none" strike="noStrike" kern="1200" cap="none" spc="0" normalizeH="0" baseline="0" noProof="0" dirty="0">
                <a:ln>
                  <a:noFill/>
                </a:ln>
                <a:solidFill>
                  <a:srgbClr val="333D3E"/>
                </a:solidFill>
                <a:effectLst/>
                <a:uLnTx/>
                <a:uFillTx/>
                <a:latin typeface="Arial Nova"/>
                <a:ea typeface="+mn-ea"/>
                <a:cs typeface="+mn-cs"/>
              </a:rPr>
              <a:t>ata</a:t>
            </a:r>
            <a:br>
              <a:rPr kumimoji="0" lang="en-GB" sz="1599" b="1" i="0" u="none" strike="noStrike" kern="1200" cap="none" spc="0" normalizeH="0" baseline="0" noProof="0" dirty="0">
                <a:ln>
                  <a:noFill/>
                </a:ln>
                <a:solidFill>
                  <a:srgbClr val="333D3E"/>
                </a:solidFill>
                <a:effectLst/>
                <a:uLnTx/>
                <a:uFillTx/>
                <a:latin typeface="Arial Nova"/>
                <a:ea typeface="+mn-ea"/>
                <a:cs typeface="+mn-cs"/>
              </a:rPr>
            </a:br>
            <a:br>
              <a:rPr kumimoji="0" lang="en-GB" sz="1599" b="1" i="0" u="none" strike="noStrike" kern="1200" cap="none" spc="0" normalizeH="0" baseline="0" noProof="0" dirty="0">
                <a:ln>
                  <a:noFill/>
                </a:ln>
                <a:solidFill>
                  <a:srgbClr val="333D3E"/>
                </a:solidFill>
                <a:effectLst/>
                <a:uLnTx/>
                <a:uFillTx/>
                <a:latin typeface="Arial Nova"/>
                <a:ea typeface="+mn-ea"/>
                <a:cs typeface="+mn-cs"/>
              </a:rPr>
            </a:br>
            <a:r>
              <a:rPr kumimoji="0" lang="en-GB" sz="1200" b="0" i="0" u="none" strike="noStrike" kern="1200" cap="none" spc="0" normalizeH="0" baseline="0" noProof="0" dirty="0">
                <a:ln>
                  <a:noFill/>
                </a:ln>
                <a:solidFill>
                  <a:srgbClr val="333D3E"/>
                </a:solidFill>
                <a:effectLst/>
                <a:uLnTx/>
                <a:uFillTx/>
                <a:latin typeface="Arial Nova"/>
                <a:ea typeface="+mn-ea"/>
                <a:cs typeface="+mn-cs"/>
              </a:rPr>
              <a:t>End-to-end integrity and rich data services enabled by ISO 20022, to help our users innovate and grow</a:t>
            </a:r>
          </a:p>
          <a:p>
            <a:pPr marL="0" marR="0" lvl="0" indent="0" algn="l" defTabSz="1031090" rtl="0" eaLnBrk="1" fontAlgn="auto" latinLnBrk="0" hangingPunct="1">
              <a:lnSpc>
                <a:spcPct val="100000"/>
              </a:lnSpc>
              <a:spcBef>
                <a:spcPts val="0"/>
              </a:spcBef>
              <a:spcAft>
                <a:spcPts val="0"/>
              </a:spcAft>
              <a:buClrTx/>
              <a:buSzTx/>
              <a:buFontTx/>
              <a:buNone/>
              <a:tabLst/>
              <a:defRPr/>
            </a:pPr>
            <a:endParaRPr kumimoji="0" lang="en-GB" sz="1599"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569" name="Rectangle 17">
            <a:extLst>
              <a:ext uri="{FF2B5EF4-FFF2-40B4-BE49-F238E27FC236}">
                <a16:creationId xmlns:a16="http://schemas.microsoft.com/office/drawing/2014/main" id="{154C4478-1606-499B-843B-5759099D2CC3}"/>
              </a:ext>
            </a:extLst>
          </p:cNvPr>
          <p:cNvSpPr>
            <a:spLocks noChangeArrowheads="1"/>
          </p:cNvSpPr>
          <p:nvPr/>
        </p:nvSpPr>
        <p:spPr bwMode="auto">
          <a:xfrm>
            <a:off x="2400686" y="3816642"/>
            <a:ext cx="1973257" cy="2165637"/>
          </a:xfrm>
          <a:prstGeom prst="rect">
            <a:avLst/>
          </a:prstGeom>
          <a:solidFill>
            <a:srgbClr val="CFFBF2"/>
          </a:solidFill>
          <a:ln>
            <a:noFill/>
          </a:ln>
        </p:spPr>
        <p:txBody>
          <a:bodyPr vert="horz" wrap="square" lIns="121857" tIns="121857" rIns="103132" bIns="51566" numCol="1" anchor="t" anchorCtr="0" compatLnSpc="1">
            <a:prstTxWarp prst="textNoShape">
              <a:avLst/>
            </a:prstTxWarp>
          </a:bodyPr>
          <a:lstStyle/>
          <a:p>
            <a:pPr marL="0" marR="0" lvl="0" indent="0" algn="l" defTabSz="1031090" rtl="0" eaLnBrk="1" fontAlgn="auto" latinLnBrk="0" hangingPunct="1">
              <a:lnSpc>
                <a:spcPct val="100000"/>
              </a:lnSpc>
              <a:spcBef>
                <a:spcPts val="0"/>
              </a:spcBef>
              <a:spcAft>
                <a:spcPts val="0"/>
              </a:spcAft>
              <a:buClrTx/>
              <a:buSzTx/>
              <a:buFontTx/>
              <a:buNone/>
              <a:tabLst/>
              <a:defRPr/>
            </a:pPr>
            <a:r>
              <a:rPr kumimoji="0" lang="en-GB" sz="1599" b="1" i="0" u="none" strike="noStrike" kern="1200" cap="none" spc="0" normalizeH="0" baseline="0" noProof="0" dirty="0">
                <a:ln>
                  <a:noFill/>
                </a:ln>
                <a:solidFill>
                  <a:srgbClr val="333D3E"/>
                </a:solidFill>
                <a:effectLst/>
                <a:uLnTx/>
                <a:uFillTx/>
                <a:latin typeface="Arial Nova"/>
                <a:ea typeface="+mn-ea"/>
                <a:cs typeface="+mn-cs"/>
              </a:rPr>
              <a:t>Open s</a:t>
            </a:r>
            <a:r>
              <a:rPr kumimoji="0" lang="en-BE" sz="1599" b="1" i="0" u="none" strike="noStrike" kern="1200" cap="none" spc="0" normalizeH="0" baseline="0" noProof="0" dirty="0">
                <a:ln>
                  <a:noFill/>
                </a:ln>
                <a:solidFill>
                  <a:srgbClr val="333D3E"/>
                </a:solidFill>
                <a:effectLst/>
                <a:uLnTx/>
                <a:uFillTx/>
                <a:latin typeface="Arial Nova"/>
                <a:ea typeface="+mn-ea"/>
                <a:cs typeface="+mn-cs"/>
              </a:rPr>
              <a:t>tate-of-the art p</a:t>
            </a:r>
            <a:r>
              <a:rPr kumimoji="0" lang="en-GB" sz="1599" b="1" i="0" u="none" strike="noStrike" kern="1200" cap="none" spc="0" normalizeH="0" baseline="0" noProof="0" dirty="0">
                <a:ln>
                  <a:noFill/>
                </a:ln>
                <a:solidFill>
                  <a:srgbClr val="333D3E"/>
                </a:solidFill>
                <a:effectLst/>
                <a:uLnTx/>
                <a:uFillTx/>
                <a:latin typeface="Arial Nova"/>
                <a:ea typeface="+mn-ea"/>
                <a:cs typeface="+mn-cs"/>
              </a:rPr>
              <a:t>latform</a:t>
            </a:r>
            <a:br>
              <a:rPr kumimoji="0" lang="en-GB" sz="1599" b="1" i="0" u="none" strike="noStrike" kern="1200" cap="none" spc="0" normalizeH="0" baseline="0" noProof="0" dirty="0">
                <a:ln>
                  <a:noFill/>
                </a:ln>
                <a:solidFill>
                  <a:srgbClr val="333D3E"/>
                </a:solidFill>
                <a:effectLst/>
                <a:uLnTx/>
                <a:uFillTx/>
                <a:latin typeface="Arial Nova"/>
                <a:ea typeface="+mn-ea"/>
                <a:cs typeface="+mn-cs"/>
              </a:rPr>
            </a:br>
            <a:br>
              <a:rPr kumimoji="0" lang="en-GB" sz="1599" b="1" i="0" u="none" strike="noStrike" kern="1200" cap="none" spc="0" normalizeH="0" baseline="0" noProof="0" dirty="0">
                <a:ln>
                  <a:noFill/>
                </a:ln>
                <a:solidFill>
                  <a:srgbClr val="333D3E"/>
                </a:solidFill>
                <a:effectLst/>
                <a:uLnTx/>
                <a:uFillTx/>
                <a:latin typeface="Arial Nova"/>
                <a:ea typeface="+mn-ea"/>
                <a:cs typeface="+mn-cs"/>
              </a:rPr>
            </a:br>
            <a:r>
              <a:rPr kumimoji="0" lang="en-GB" sz="1200" b="0" i="0" u="none" strike="noStrike" kern="1200" cap="none" spc="0" normalizeH="0" baseline="0" noProof="0" dirty="0">
                <a:ln>
                  <a:noFill/>
                </a:ln>
                <a:solidFill>
                  <a:srgbClr val="333D3E"/>
                </a:solidFill>
                <a:effectLst/>
                <a:uLnTx/>
                <a:uFillTx/>
                <a:latin typeface="Arial Nova"/>
                <a:ea typeface="+mn-ea"/>
                <a:cs typeface="+mn-cs"/>
              </a:rPr>
              <a:t>State-of-the art digital platform that enables messaging and transaction services with effortless customer experience</a:t>
            </a:r>
          </a:p>
          <a:p>
            <a:pPr marL="0" marR="0" lvl="0" indent="0" algn="l" defTabSz="1031090" rtl="0" eaLnBrk="1" fontAlgn="auto" latinLnBrk="0" hangingPunct="1">
              <a:lnSpc>
                <a:spcPct val="100000"/>
              </a:lnSpc>
              <a:spcBef>
                <a:spcPts val="0"/>
              </a:spcBef>
              <a:spcAft>
                <a:spcPts val="0"/>
              </a:spcAft>
              <a:buClrTx/>
              <a:buSzTx/>
              <a:buFontTx/>
              <a:buNone/>
              <a:tabLst/>
              <a:defRPr/>
            </a:pPr>
            <a:endParaRPr kumimoji="0" lang="en-GB" sz="1599"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570" name="Oval 1569">
            <a:extLst>
              <a:ext uri="{FF2B5EF4-FFF2-40B4-BE49-F238E27FC236}">
                <a16:creationId xmlns:a16="http://schemas.microsoft.com/office/drawing/2014/main" id="{A912138C-BC67-47C5-8D5A-D01B165228CA}"/>
              </a:ext>
            </a:extLst>
          </p:cNvPr>
          <p:cNvSpPr/>
          <p:nvPr/>
        </p:nvSpPr>
        <p:spPr bwMode="auto">
          <a:xfrm>
            <a:off x="7623272" y="4335988"/>
            <a:ext cx="1060739" cy="1060739"/>
          </a:xfrm>
          <a:prstGeom prst="ellipse">
            <a:avLst/>
          </a:prstGeom>
          <a:solidFill>
            <a:srgbClr val="01A990"/>
          </a:solidFill>
          <a:ln w="9525" cap="flat" cmpd="sng" algn="ctr">
            <a:no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marL="0" marR="0" lvl="0" indent="0" algn="ctr" defTabSz="913921"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a:ln>
                  <a:noFill/>
                </a:ln>
                <a:solidFill>
                  <a:prstClr val="white"/>
                </a:solidFill>
                <a:effectLst/>
                <a:uLnTx/>
                <a:uFillTx/>
                <a:latin typeface="Arial Nova"/>
                <a:ea typeface="+mn-ea"/>
                <a:cs typeface="+mn-cs"/>
              </a:rPr>
              <a:t>Smarter</a:t>
            </a:r>
          </a:p>
        </p:txBody>
      </p:sp>
      <p:sp>
        <p:nvSpPr>
          <p:cNvPr id="1571" name="Oval 1570">
            <a:extLst>
              <a:ext uri="{FF2B5EF4-FFF2-40B4-BE49-F238E27FC236}">
                <a16:creationId xmlns:a16="http://schemas.microsoft.com/office/drawing/2014/main" id="{BEA97AA9-3D4F-4623-8ACA-036778EF10BC}"/>
              </a:ext>
            </a:extLst>
          </p:cNvPr>
          <p:cNvSpPr/>
          <p:nvPr/>
        </p:nvSpPr>
        <p:spPr bwMode="auto">
          <a:xfrm>
            <a:off x="8830710" y="4335988"/>
            <a:ext cx="1060739" cy="1060739"/>
          </a:xfrm>
          <a:prstGeom prst="ellipse">
            <a:avLst/>
          </a:prstGeom>
          <a:solidFill>
            <a:srgbClr val="01A990"/>
          </a:solidFill>
          <a:ln w="9525" cap="flat" cmpd="sng" algn="ctr">
            <a:no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marL="0" marR="0" lvl="0" indent="0" algn="ctr" defTabSz="913921"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a:ln>
                  <a:noFill/>
                </a:ln>
                <a:solidFill>
                  <a:prstClr val="white"/>
                </a:solidFill>
                <a:effectLst/>
                <a:uLnTx/>
                <a:uFillTx/>
                <a:latin typeface="Arial Nova"/>
                <a:ea typeface="+mn-ea"/>
                <a:cs typeface="+mn-cs"/>
              </a:rPr>
              <a:t>Faster</a:t>
            </a:r>
          </a:p>
        </p:txBody>
      </p:sp>
      <p:sp>
        <p:nvSpPr>
          <p:cNvPr id="1572" name="Oval 1571">
            <a:extLst>
              <a:ext uri="{FF2B5EF4-FFF2-40B4-BE49-F238E27FC236}">
                <a16:creationId xmlns:a16="http://schemas.microsoft.com/office/drawing/2014/main" id="{7635035D-7407-4C05-AD0D-9FD18C29FA19}"/>
              </a:ext>
            </a:extLst>
          </p:cNvPr>
          <p:cNvSpPr/>
          <p:nvPr/>
        </p:nvSpPr>
        <p:spPr bwMode="auto">
          <a:xfrm>
            <a:off x="10049433" y="4335988"/>
            <a:ext cx="1060739" cy="1060739"/>
          </a:xfrm>
          <a:prstGeom prst="ellipse">
            <a:avLst/>
          </a:prstGeom>
          <a:solidFill>
            <a:srgbClr val="01A990"/>
          </a:solidFill>
          <a:ln w="9525" cap="flat" cmpd="sng" algn="ctr">
            <a:no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marL="0" marR="0" lvl="0" indent="0" algn="ctr" defTabSz="913921"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a:ln>
                  <a:noFill/>
                </a:ln>
                <a:solidFill>
                  <a:prstClr val="white"/>
                </a:solidFill>
                <a:effectLst/>
                <a:uLnTx/>
                <a:uFillTx/>
                <a:latin typeface="Arial Nova"/>
                <a:ea typeface="+mn-ea"/>
                <a:cs typeface="+mn-cs"/>
              </a:rPr>
              <a:t>Better</a:t>
            </a:r>
          </a:p>
        </p:txBody>
      </p:sp>
      <p:sp>
        <p:nvSpPr>
          <p:cNvPr id="1573" name="Footer Placeholder 4">
            <a:extLst>
              <a:ext uri="{FF2B5EF4-FFF2-40B4-BE49-F238E27FC236}">
                <a16:creationId xmlns:a16="http://schemas.microsoft.com/office/drawing/2014/main" id="{77A1A8A6-67CA-482B-9EBE-E0204302410F}"/>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Tree>
    <p:extLst>
      <p:ext uri="{BB962C8B-B14F-4D97-AF65-F5344CB8AC3E}">
        <p14:creationId xmlns:p14="http://schemas.microsoft.com/office/powerpoint/2010/main" val="424721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448FF8-A3A3-677F-4840-BC94E127BF13}"/>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0CAE84EF-37AE-ED1A-0895-84C34DCE3EBC}"/>
              </a:ext>
            </a:extLst>
          </p:cNvPr>
          <p:cNvSpPr>
            <a:spLocks noGrp="1"/>
          </p:cNvSpPr>
          <p:nvPr>
            <p:ph type="ftr" sz="quarter" idx="19"/>
          </p:nvPr>
        </p:nvSpPr>
        <p:spPr/>
        <p:txBody>
          <a:bodyPr/>
          <a:lstStyle/>
          <a:p>
            <a:r>
              <a:rPr lang="en-GB"/>
              <a:t>Document title</a:t>
            </a:r>
            <a:endParaRPr lang="en-GB" dirty="0"/>
          </a:p>
        </p:txBody>
      </p:sp>
      <p:pic>
        <p:nvPicPr>
          <p:cNvPr id="6" name="Picture 5">
            <a:extLst>
              <a:ext uri="{FF2B5EF4-FFF2-40B4-BE49-F238E27FC236}">
                <a16:creationId xmlns:a16="http://schemas.microsoft.com/office/drawing/2014/main" id="{8778A5FE-76A5-1C79-0FB1-20D9CC22A0FD}"/>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Rounded Corners 6">
            <a:hlinkClick r:id="rId4" action="ppaction://hlinksldjump"/>
            <a:extLst>
              <a:ext uri="{FF2B5EF4-FFF2-40B4-BE49-F238E27FC236}">
                <a16:creationId xmlns:a16="http://schemas.microsoft.com/office/drawing/2014/main" id="{AC284B35-E2AE-3493-4172-CAE058A614D7}"/>
              </a:ext>
            </a:extLst>
          </p:cNvPr>
          <p:cNvSpPr/>
          <p:nvPr/>
        </p:nvSpPr>
        <p:spPr>
          <a:xfrm flipH="1">
            <a:off x="103366" y="273996"/>
            <a:ext cx="648663" cy="2472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3" name="Rectangle: Rounded Corners 12">
            <a:extLst>
              <a:ext uri="{FF2B5EF4-FFF2-40B4-BE49-F238E27FC236}">
                <a16:creationId xmlns:a16="http://schemas.microsoft.com/office/drawing/2014/main" id="{596CD263-605E-F24A-D358-097CFC4AEFA1}"/>
              </a:ext>
            </a:extLst>
          </p:cNvPr>
          <p:cNvSpPr/>
          <p:nvPr/>
        </p:nvSpPr>
        <p:spPr>
          <a:xfrm>
            <a:off x="130128" y="3903107"/>
            <a:ext cx="4498356" cy="296139"/>
          </a:xfrm>
          <a:prstGeom prst="roundRect">
            <a:avLst/>
          </a:prstGeom>
          <a:solidFill>
            <a:schemeClr val="bg2">
              <a:lumMod val="2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r>
              <a:rPr lang="en-GB" dirty="0">
                <a:solidFill>
                  <a:schemeClr val="accent1"/>
                </a:solidFill>
              </a:rPr>
              <a:t>Click here for animation</a:t>
            </a:r>
            <a:endParaRPr lang="en-US" dirty="0">
              <a:solidFill>
                <a:schemeClr val="accent1"/>
              </a:solidFill>
            </a:endParaRPr>
          </a:p>
        </p:txBody>
      </p:sp>
      <p:grpSp>
        <p:nvGrpSpPr>
          <p:cNvPr id="16" name="Group 15">
            <a:extLst>
              <a:ext uri="{FF2B5EF4-FFF2-40B4-BE49-F238E27FC236}">
                <a16:creationId xmlns:a16="http://schemas.microsoft.com/office/drawing/2014/main" id="{62E0F534-44A7-CC9D-2249-908E839AB2EF}"/>
              </a:ext>
            </a:extLst>
          </p:cNvPr>
          <p:cNvGrpSpPr/>
          <p:nvPr/>
        </p:nvGrpSpPr>
        <p:grpSpPr>
          <a:xfrm>
            <a:off x="130128" y="2115185"/>
            <a:ext cx="11887146" cy="4742815"/>
            <a:chOff x="0" y="2033999"/>
            <a:chExt cx="11887146" cy="4742815"/>
          </a:xfrm>
        </p:grpSpPr>
        <p:pic>
          <p:nvPicPr>
            <p:cNvPr id="12" name="Picture 11">
              <a:extLst>
                <a:ext uri="{FF2B5EF4-FFF2-40B4-BE49-F238E27FC236}">
                  <a16:creationId xmlns:a16="http://schemas.microsoft.com/office/drawing/2014/main" id="{2665805B-4833-AE08-FD17-64F98E7D27B9}"/>
                </a:ext>
              </a:extLst>
            </p:cNvPr>
            <p:cNvPicPr>
              <a:picLocks noChangeAspect="1"/>
            </p:cNvPicPr>
            <p:nvPr/>
          </p:nvPicPr>
          <p:blipFill>
            <a:blip r:embed="rId5"/>
            <a:stretch>
              <a:fillRect/>
            </a:stretch>
          </p:blipFill>
          <p:spPr>
            <a:xfrm>
              <a:off x="0" y="2033999"/>
              <a:ext cx="11887146" cy="4742815"/>
            </a:xfrm>
            <a:prstGeom prst="rect">
              <a:avLst/>
            </a:prstGeom>
          </p:spPr>
        </p:pic>
        <p:sp>
          <p:nvSpPr>
            <p:cNvPr id="14" name="Rectangle: Rounded Corners 13">
              <a:extLst>
                <a:ext uri="{FF2B5EF4-FFF2-40B4-BE49-F238E27FC236}">
                  <a16:creationId xmlns:a16="http://schemas.microsoft.com/office/drawing/2014/main" id="{8BC32A65-F485-9D7F-A648-09E92E95887D}"/>
                </a:ext>
              </a:extLst>
            </p:cNvPr>
            <p:cNvSpPr/>
            <p:nvPr/>
          </p:nvSpPr>
          <p:spPr>
            <a:xfrm flipH="1">
              <a:off x="5486400" y="2572284"/>
              <a:ext cx="863054" cy="412761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5" name="Rectangle: Rounded Corners 14">
              <a:extLst>
                <a:ext uri="{FF2B5EF4-FFF2-40B4-BE49-F238E27FC236}">
                  <a16:creationId xmlns:a16="http://schemas.microsoft.com/office/drawing/2014/main" id="{391CFE19-499B-0EAB-9A3F-A5907ED84FBD}"/>
                </a:ext>
              </a:extLst>
            </p:cNvPr>
            <p:cNvSpPr/>
            <p:nvPr/>
          </p:nvSpPr>
          <p:spPr>
            <a:xfrm flipH="1">
              <a:off x="10897693" y="2297396"/>
              <a:ext cx="863054" cy="2748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grpSp>
    </p:spTree>
    <p:extLst>
      <p:ext uri="{BB962C8B-B14F-4D97-AF65-F5344CB8AC3E}">
        <p14:creationId xmlns:p14="http://schemas.microsoft.com/office/powerpoint/2010/main" val="5453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1000"/>
                                        <p:tgtEl>
                                          <p:spTgt spid="16"/>
                                        </p:tgtEl>
                                      </p:cBhvr>
                                    </p:animEffect>
                                    <p:set>
                                      <p:cBhvr>
                                        <p:cTn id="1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36352-0035-C8C7-77E5-4B29E3DD2B10}"/>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41FF9B16-04B7-92A0-E451-AFF74F585AE7}"/>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4EDEED5B-38B4-C608-C125-34E867F531F2}"/>
              </a:ext>
            </a:extLst>
          </p:cNvPr>
          <p:cNvSpPr>
            <a:spLocks noGrp="1"/>
          </p:cNvSpPr>
          <p:nvPr>
            <p:ph type="ftr" sz="quarter" idx="19"/>
          </p:nvPr>
        </p:nvSpPr>
        <p:spPr/>
        <p:txBody>
          <a:bodyPr/>
          <a:lstStyle/>
          <a:p>
            <a:r>
              <a:rPr lang="en-GB"/>
              <a:t>Document title</a:t>
            </a:r>
            <a:endParaRPr lang="en-GB" dirty="0"/>
          </a:p>
        </p:txBody>
      </p:sp>
      <p:grpSp>
        <p:nvGrpSpPr>
          <p:cNvPr id="12" name="Group 11">
            <a:extLst>
              <a:ext uri="{FF2B5EF4-FFF2-40B4-BE49-F238E27FC236}">
                <a16:creationId xmlns:a16="http://schemas.microsoft.com/office/drawing/2014/main" id="{3CC789A1-2E8C-8A8D-4261-FF324C6F28FD}"/>
              </a:ext>
            </a:extLst>
          </p:cNvPr>
          <p:cNvGrpSpPr/>
          <p:nvPr/>
        </p:nvGrpSpPr>
        <p:grpSpPr>
          <a:xfrm>
            <a:off x="0" y="-1"/>
            <a:ext cx="12192000" cy="6426618"/>
            <a:chOff x="0" y="-1"/>
            <a:chExt cx="12192000" cy="6426618"/>
          </a:xfrm>
        </p:grpSpPr>
        <p:pic>
          <p:nvPicPr>
            <p:cNvPr id="6" name="Picture 5">
              <a:extLst>
                <a:ext uri="{FF2B5EF4-FFF2-40B4-BE49-F238E27FC236}">
                  <a16:creationId xmlns:a16="http://schemas.microsoft.com/office/drawing/2014/main" id="{B7DCF7D1-C25D-EAF3-73A7-E3B6F55D6A53}"/>
                </a:ext>
              </a:extLst>
            </p:cNvPr>
            <p:cNvPicPr>
              <a:picLocks noChangeAspect="1"/>
            </p:cNvPicPr>
            <p:nvPr/>
          </p:nvPicPr>
          <p:blipFill>
            <a:blip r:embed="rId3"/>
            <a:stretch>
              <a:fillRect/>
            </a:stretch>
          </p:blipFill>
          <p:spPr>
            <a:xfrm>
              <a:off x="0" y="-1"/>
              <a:ext cx="12192000" cy="4496499"/>
            </a:xfrm>
            <a:prstGeom prst="rect">
              <a:avLst/>
            </a:prstGeom>
          </p:spPr>
        </p:pic>
        <p:pic>
          <p:nvPicPr>
            <p:cNvPr id="10" name="Picture 9">
              <a:extLst>
                <a:ext uri="{FF2B5EF4-FFF2-40B4-BE49-F238E27FC236}">
                  <a16:creationId xmlns:a16="http://schemas.microsoft.com/office/drawing/2014/main" id="{1DF50D2D-A9FF-12C7-2A97-604486052ADD}"/>
                </a:ext>
              </a:extLst>
            </p:cNvPr>
            <p:cNvPicPr>
              <a:picLocks noChangeAspect="1"/>
            </p:cNvPicPr>
            <p:nvPr/>
          </p:nvPicPr>
          <p:blipFill>
            <a:blip r:embed="rId4"/>
            <a:stretch>
              <a:fillRect/>
            </a:stretch>
          </p:blipFill>
          <p:spPr>
            <a:xfrm>
              <a:off x="0" y="4463594"/>
              <a:ext cx="12192000" cy="1963023"/>
            </a:xfrm>
            <a:prstGeom prst="rect">
              <a:avLst/>
            </a:prstGeom>
          </p:spPr>
        </p:pic>
      </p:grpSp>
      <p:sp>
        <p:nvSpPr>
          <p:cNvPr id="13" name="Rectangle: Rounded Corners 12">
            <a:extLst>
              <a:ext uri="{FF2B5EF4-FFF2-40B4-BE49-F238E27FC236}">
                <a16:creationId xmlns:a16="http://schemas.microsoft.com/office/drawing/2014/main" id="{0D55A2BB-5EB1-A816-D59F-543813BB934D}"/>
              </a:ext>
            </a:extLst>
          </p:cNvPr>
          <p:cNvSpPr/>
          <p:nvPr/>
        </p:nvSpPr>
        <p:spPr>
          <a:xfrm>
            <a:off x="36731" y="4395831"/>
            <a:ext cx="329644" cy="128351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4" name="Rectangle: Rounded Corners 13">
            <a:hlinkClick r:id="rId5" action="ppaction://hlinksldjump"/>
            <a:extLst>
              <a:ext uri="{FF2B5EF4-FFF2-40B4-BE49-F238E27FC236}">
                <a16:creationId xmlns:a16="http://schemas.microsoft.com/office/drawing/2014/main" id="{3F6643CE-E91C-996E-BA3B-4F3E3D655ED8}"/>
              </a:ext>
            </a:extLst>
          </p:cNvPr>
          <p:cNvSpPr/>
          <p:nvPr/>
        </p:nvSpPr>
        <p:spPr>
          <a:xfrm>
            <a:off x="11439691" y="2413457"/>
            <a:ext cx="501722" cy="39073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5" name="Explosion: 8 Points 14">
            <a:extLst>
              <a:ext uri="{FF2B5EF4-FFF2-40B4-BE49-F238E27FC236}">
                <a16:creationId xmlns:a16="http://schemas.microsoft.com/office/drawing/2014/main" id="{03362225-B68C-9944-AAAF-DE17FF9136D4}"/>
              </a:ext>
            </a:extLst>
          </p:cNvPr>
          <p:cNvSpPr/>
          <p:nvPr/>
        </p:nvSpPr>
        <p:spPr>
          <a:xfrm>
            <a:off x="9185945" y="1367107"/>
            <a:ext cx="1124124" cy="369116"/>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cxnSp>
        <p:nvCxnSpPr>
          <p:cNvPr id="17" name="Straight Arrow Connector 16">
            <a:extLst>
              <a:ext uri="{FF2B5EF4-FFF2-40B4-BE49-F238E27FC236}">
                <a16:creationId xmlns:a16="http://schemas.microsoft.com/office/drawing/2014/main" id="{B7E19F51-B715-984E-F57E-84D89062E883}"/>
              </a:ext>
            </a:extLst>
          </p:cNvPr>
          <p:cNvCxnSpPr>
            <a:endCxn id="14" idx="1"/>
          </p:cNvCxnSpPr>
          <p:nvPr/>
        </p:nvCxnSpPr>
        <p:spPr>
          <a:xfrm flipV="1">
            <a:off x="385763" y="2608827"/>
            <a:ext cx="11053928" cy="2420373"/>
          </a:xfrm>
          <a:prstGeom prst="straightConnector1">
            <a:avLst/>
          </a:prstGeom>
          <a:ln w="28575">
            <a:prstDash val="dashDot"/>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DFA55F5-7FBE-0D16-82A0-13DD415FABA2}"/>
              </a:ext>
            </a:extLst>
          </p:cNvPr>
          <p:cNvSpPr/>
          <p:nvPr/>
        </p:nvSpPr>
        <p:spPr>
          <a:xfrm>
            <a:off x="3979164" y="320829"/>
            <a:ext cx="4233672" cy="6234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r>
              <a:rPr lang="en-GB" dirty="0">
                <a:solidFill>
                  <a:schemeClr val="accent1"/>
                </a:solidFill>
              </a:rPr>
              <a:t>Second advanced search example without UTI</a:t>
            </a:r>
            <a:endParaRPr lang="en-US" dirty="0">
              <a:solidFill>
                <a:schemeClr val="accent1"/>
              </a:solidFill>
            </a:endParaRPr>
          </a:p>
        </p:txBody>
      </p:sp>
    </p:spTree>
    <p:extLst>
      <p:ext uri="{BB962C8B-B14F-4D97-AF65-F5344CB8AC3E}">
        <p14:creationId xmlns:p14="http://schemas.microsoft.com/office/powerpoint/2010/main" val="92324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67C49-5F47-6754-DF5C-964190B46681}"/>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58785D5A-722C-8189-0756-3E6C082CF3CE}"/>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72B9F4DA-D73A-8611-BB23-51A2C81C89A1}"/>
              </a:ext>
            </a:extLst>
          </p:cNvPr>
          <p:cNvSpPr>
            <a:spLocks noGrp="1"/>
          </p:cNvSpPr>
          <p:nvPr>
            <p:ph type="ftr" sz="quarter" idx="19"/>
          </p:nvPr>
        </p:nvSpPr>
        <p:spPr/>
        <p:txBody>
          <a:bodyPr/>
          <a:lstStyle/>
          <a:p>
            <a:r>
              <a:rPr lang="en-GB"/>
              <a:t>Document title</a:t>
            </a:r>
            <a:endParaRPr lang="en-GB" dirty="0"/>
          </a:p>
        </p:txBody>
      </p:sp>
      <p:pic>
        <p:nvPicPr>
          <p:cNvPr id="6" name="Picture 5">
            <a:extLst>
              <a:ext uri="{FF2B5EF4-FFF2-40B4-BE49-F238E27FC236}">
                <a16:creationId xmlns:a16="http://schemas.microsoft.com/office/drawing/2014/main" id="{0D457E82-884F-D1C3-2DD8-D7F589AA9E9B}"/>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2A3E95C2-D48A-A928-F8DA-E15B177527DA}"/>
              </a:ext>
            </a:extLst>
          </p:cNvPr>
          <p:cNvSpPr/>
          <p:nvPr/>
        </p:nvSpPr>
        <p:spPr>
          <a:xfrm>
            <a:off x="3090323" y="4303552"/>
            <a:ext cx="8897545" cy="27333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8" name="Rectangle: Rounded Corners 7">
            <a:extLst>
              <a:ext uri="{FF2B5EF4-FFF2-40B4-BE49-F238E27FC236}">
                <a16:creationId xmlns:a16="http://schemas.microsoft.com/office/drawing/2014/main" id="{B0A86ACF-1177-5BF4-F556-88483F3A2619}"/>
              </a:ext>
            </a:extLst>
          </p:cNvPr>
          <p:cNvSpPr/>
          <p:nvPr/>
        </p:nvSpPr>
        <p:spPr>
          <a:xfrm>
            <a:off x="11241248" y="3864731"/>
            <a:ext cx="680907" cy="27333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cxnSp>
        <p:nvCxnSpPr>
          <p:cNvPr id="10" name="Straight Arrow Connector 9">
            <a:extLst>
              <a:ext uri="{FF2B5EF4-FFF2-40B4-BE49-F238E27FC236}">
                <a16:creationId xmlns:a16="http://schemas.microsoft.com/office/drawing/2014/main" id="{E647135E-6BAF-4E24-C941-C3F121B796F0}"/>
              </a:ext>
            </a:extLst>
          </p:cNvPr>
          <p:cNvCxnSpPr>
            <a:cxnSpLocks/>
          </p:cNvCxnSpPr>
          <p:nvPr/>
        </p:nvCxnSpPr>
        <p:spPr>
          <a:xfrm flipH="1">
            <a:off x="3439486" y="3702337"/>
            <a:ext cx="469784" cy="601215"/>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237744C-409D-2B3B-9865-02E89A637C4E}"/>
              </a:ext>
            </a:extLst>
          </p:cNvPr>
          <p:cNvCxnSpPr>
            <a:cxnSpLocks/>
          </p:cNvCxnSpPr>
          <p:nvPr/>
        </p:nvCxnSpPr>
        <p:spPr>
          <a:xfrm flipH="1">
            <a:off x="4732755" y="3710722"/>
            <a:ext cx="469784" cy="601215"/>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86DA71-3B60-56F3-FA7E-1C7116D7B9E0}"/>
              </a:ext>
            </a:extLst>
          </p:cNvPr>
          <p:cNvCxnSpPr>
            <a:cxnSpLocks/>
          </p:cNvCxnSpPr>
          <p:nvPr/>
        </p:nvCxnSpPr>
        <p:spPr>
          <a:xfrm flipH="1">
            <a:off x="6096000" y="3700791"/>
            <a:ext cx="469784" cy="601215"/>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AAD54A1-657A-F450-9556-2295C313FBE5}"/>
              </a:ext>
            </a:extLst>
          </p:cNvPr>
          <p:cNvCxnSpPr>
            <a:cxnSpLocks/>
          </p:cNvCxnSpPr>
          <p:nvPr/>
        </p:nvCxnSpPr>
        <p:spPr>
          <a:xfrm flipH="1">
            <a:off x="8972026" y="3710721"/>
            <a:ext cx="469784" cy="601215"/>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DC6661-F6A7-1D4F-4DB1-53FAE5E8739B}"/>
              </a:ext>
            </a:extLst>
          </p:cNvPr>
          <p:cNvCxnSpPr>
            <a:cxnSpLocks/>
          </p:cNvCxnSpPr>
          <p:nvPr/>
        </p:nvCxnSpPr>
        <p:spPr>
          <a:xfrm flipV="1">
            <a:off x="11241248" y="4460816"/>
            <a:ext cx="563402" cy="708903"/>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hlinkClick r:id="rId4" action="ppaction://hlinksldjump"/>
            <a:extLst>
              <a:ext uri="{FF2B5EF4-FFF2-40B4-BE49-F238E27FC236}">
                <a16:creationId xmlns:a16="http://schemas.microsoft.com/office/drawing/2014/main" id="{C0B1DBFD-D0AC-4C92-364D-B67B64E8C3A6}"/>
              </a:ext>
            </a:extLst>
          </p:cNvPr>
          <p:cNvSpPr/>
          <p:nvPr/>
        </p:nvSpPr>
        <p:spPr>
          <a:xfrm>
            <a:off x="87254" y="444033"/>
            <a:ext cx="680907" cy="24848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grpSp>
        <p:nvGrpSpPr>
          <p:cNvPr id="38" name="Group 37">
            <a:extLst>
              <a:ext uri="{FF2B5EF4-FFF2-40B4-BE49-F238E27FC236}">
                <a16:creationId xmlns:a16="http://schemas.microsoft.com/office/drawing/2014/main" id="{933B8058-1F9F-1F59-ADB6-1E67D160950F}"/>
              </a:ext>
            </a:extLst>
          </p:cNvPr>
          <p:cNvGrpSpPr/>
          <p:nvPr/>
        </p:nvGrpSpPr>
        <p:grpSpPr>
          <a:xfrm>
            <a:off x="0" y="1071911"/>
            <a:ext cx="11804650" cy="4653890"/>
            <a:chOff x="0" y="1071911"/>
            <a:chExt cx="11804650" cy="4653890"/>
          </a:xfrm>
        </p:grpSpPr>
        <p:grpSp>
          <p:nvGrpSpPr>
            <p:cNvPr id="21" name="Group 20">
              <a:extLst>
                <a:ext uri="{FF2B5EF4-FFF2-40B4-BE49-F238E27FC236}">
                  <a16:creationId xmlns:a16="http://schemas.microsoft.com/office/drawing/2014/main" id="{7B5980DA-9926-27E0-3C2E-CBB31FB3AE05}"/>
                </a:ext>
              </a:extLst>
            </p:cNvPr>
            <p:cNvGrpSpPr/>
            <p:nvPr/>
          </p:nvGrpSpPr>
          <p:grpSpPr>
            <a:xfrm>
              <a:off x="0" y="1071911"/>
              <a:ext cx="11804650" cy="4653890"/>
              <a:chOff x="0" y="1071911"/>
              <a:chExt cx="11804650" cy="4653890"/>
            </a:xfrm>
          </p:grpSpPr>
          <p:pic>
            <p:nvPicPr>
              <p:cNvPr id="9" name="Picture 8">
                <a:extLst>
                  <a:ext uri="{FF2B5EF4-FFF2-40B4-BE49-F238E27FC236}">
                    <a16:creationId xmlns:a16="http://schemas.microsoft.com/office/drawing/2014/main" id="{5322E410-FCFD-DF75-9DFC-F3528BE7BF4D}"/>
                  </a:ext>
                </a:extLst>
              </p:cNvPr>
              <p:cNvPicPr>
                <a:picLocks noChangeAspect="1"/>
              </p:cNvPicPr>
              <p:nvPr/>
            </p:nvPicPr>
            <p:blipFill>
              <a:blip r:embed="rId5"/>
              <a:stretch>
                <a:fillRect/>
              </a:stretch>
            </p:blipFill>
            <p:spPr>
              <a:xfrm>
                <a:off x="0" y="1071911"/>
                <a:ext cx="11804650" cy="4653890"/>
              </a:xfrm>
              <a:prstGeom prst="rect">
                <a:avLst/>
              </a:prstGeom>
            </p:spPr>
          </p:pic>
          <p:sp>
            <p:nvSpPr>
              <p:cNvPr id="11" name="Oval 10">
                <a:extLst>
                  <a:ext uri="{FF2B5EF4-FFF2-40B4-BE49-F238E27FC236}">
                    <a16:creationId xmlns:a16="http://schemas.microsoft.com/office/drawing/2014/main" id="{CB87F8C8-A4EF-5BC1-DA05-8F177BC9BFFF}"/>
                  </a:ext>
                </a:extLst>
              </p:cNvPr>
              <p:cNvSpPr/>
              <p:nvPr/>
            </p:nvSpPr>
            <p:spPr>
              <a:xfrm>
                <a:off x="40193" y="2974312"/>
                <a:ext cx="221064" cy="341743"/>
              </a:xfrm>
              <a:prstGeom prst="ellipse">
                <a:avLst/>
              </a:prstGeom>
              <a:noFill/>
              <a:ln w="28575">
                <a:solidFill>
                  <a:srgbClr val="01A990"/>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sp>
            <p:nvSpPr>
              <p:cNvPr id="16" name="Oval 15">
                <a:extLst>
                  <a:ext uri="{FF2B5EF4-FFF2-40B4-BE49-F238E27FC236}">
                    <a16:creationId xmlns:a16="http://schemas.microsoft.com/office/drawing/2014/main" id="{3C56EAA7-FA79-2C28-112D-A7865A07B167}"/>
                  </a:ext>
                </a:extLst>
              </p:cNvPr>
              <p:cNvSpPr/>
              <p:nvPr/>
            </p:nvSpPr>
            <p:spPr>
              <a:xfrm>
                <a:off x="123744" y="4576889"/>
                <a:ext cx="221064" cy="611423"/>
              </a:xfrm>
              <a:prstGeom prst="ellipse">
                <a:avLst/>
              </a:prstGeom>
              <a:noFill/>
              <a:ln w="28575">
                <a:solidFill>
                  <a:srgbClr val="01A990"/>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cxnSp>
            <p:nvCxnSpPr>
              <p:cNvPr id="18" name="Straight Arrow Connector 17">
                <a:extLst>
                  <a:ext uri="{FF2B5EF4-FFF2-40B4-BE49-F238E27FC236}">
                    <a16:creationId xmlns:a16="http://schemas.microsoft.com/office/drawing/2014/main" id="{9D249F83-F806-E961-289A-C882C5240FC0}"/>
                  </a:ext>
                </a:extLst>
              </p:cNvPr>
              <p:cNvCxnSpPr>
                <a:cxnSpLocks/>
                <a:stCxn id="11" idx="6"/>
              </p:cNvCxnSpPr>
              <p:nvPr/>
            </p:nvCxnSpPr>
            <p:spPr>
              <a:xfrm flipH="1">
                <a:off x="202545" y="3145184"/>
                <a:ext cx="58712" cy="1431705"/>
              </a:xfrm>
              <a:prstGeom prst="straightConnector1">
                <a:avLst/>
              </a:prstGeom>
              <a:ln>
                <a:solidFill>
                  <a:srgbClr val="01A990"/>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15F43726-8564-E75E-8B6D-D11775EDA9F6}"/>
                </a:ext>
              </a:extLst>
            </p:cNvPr>
            <p:cNvSpPr/>
            <p:nvPr/>
          </p:nvSpPr>
          <p:spPr>
            <a:xfrm>
              <a:off x="11723" y="2267089"/>
              <a:ext cx="251882" cy="225778"/>
            </a:xfrm>
            <a:prstGeom prst="ellipse">
              <a:avLst/>
            </a:prstGeom>
            <a:noFill/>
            <a:ln w="28575"/>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sp>
          <p:nvSpPr>
            <p:cNvPr id="23" name="Oval 22">
              <a:extLst>
                <a:ext uri="{FF2B5EF4-FFF2-40B4-BE49-F238E27FC236}">
                  <a16:creationId xmlns:a16="http://schemas.microsoft.com/office/drawing/2014/main" id="{6E8B6A34-8577-0F42-5516-540A45B63A5C}"/>
                </a:ext>
              </a:extLst>
            </p:cNvPr>
            <p:cNvSpPr/>
            <p:nvPr/>
          </p:nvSpPr>
          <p:spPr>
            <a:xfrm>
              <a:off x="108335" y="5191774"/>
              <a:ext cx="251882" cy="225778"/>
            </a:xfrm>
            <a:prstGeom prst="ellipse">
              <a:avLst/>
            </a:prstGeom>
            <a:noFill/>
            <a:ln w="28575"/>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lnSpc>
                  <a:spcPct val="98000"/>
                </a:lnSpc>
              </a:pPr>
              <a:endParaRPr lang="en-US" dirty="0"/>
            </a:p>
          </p:txBody>
        </p:sp>
        <p:cxnSp>
          <p:nvCxnSpPr>
            <p:cNvPr id="25" name="Connector: Elbow 24">
              <a:extLst>
                <a:ext uri="{FF2B5EF4-FFF2-40B4-BE49-F238E27FC236}">
                  <a16:creationId xmlns:a16="http://schemas.microsoft.com/office/drawing/2014/main" id="{45E58440-4E63-A3C8-550B-32DC17DD0C24}"/>
                </a:ext>
              </a:extLst>
            </p:cNvPr>
            <p:cNvCxnSpPr>
              <a:cxnSpLocks/>
              <a:stCxn id="22" idx="6"/>
            </p:cNvCxnSpPr>
            <p:nvPr/>
          </p:nvCxnSpPr>
          <p:spPr>
            <a:xfrm flipH="1">
              <a:off x="173742" y="2379978"/>
              <a:ext cx="89863" cy="3068375"/>
            </a:xfrm>
            <a:prstGeom prst="bentConnector4">
              <a:avLst>
                <a:gd name="adj1" fmla="val -2367758"/>
                <a:gd name="adj2" fmla="val 104892"/>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80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6F26B-0094-52DB-36C8-51194047A647}"/>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8BEFB486-745A-B45D-719F-EE909F871FF4}"/>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4F22ABE3-5423-97EC-253C-80F5891A8ACD}"/>
              </a:ext>
            </a:extLst>
          </p:cNvPr>
          <p:cNvSpPr>
            <a:spLocks noGrp="1"/>
          </p:cNvSpPr>
          <p:nvPr>
            <p:ph type="ftr" sz="quarter" idx="19"/>
          </p:nvPr>
        </p:nvSpPr>
        <p:spPr/>
        <p:txBody>
          <a:bodyPr/>
          <a:lstStyle/>
          <a:p>
            <a:r>
              <a:rPr lang="en-GB"/>
              <a:t>Document title</a:t>
            </a:r>
            <a:endParaRPr lang="en-GB" dirty="0"/>
          </a:p>
        </p:txBody>
      </p:sp>
      <p:pic>
        <p:nvPicPr>
          <p:cNvPr id="6" name="Picture 5">
            <a:extLst>
              <a:ext uri="{FF2B5EF4-FFF2-40B4-BE49-F238E27FC236}">
                <a16:creationId xmlns:a16="http://schemas.microsoft.com/office/drawing/2014/main" id="{6DD81B49-8701-0D31-A4B1-7E242624277F}"/>
              </a:ext>
            </a:extLst>
          </p:cNvPr>
          <p:cNvPicPr>
            <a:picLocks noChangeAspect="1"/>
          </p:cNvPicPr>
          <p:nvPr/>
        </p:nvPicPr>
        <p:blipFill>
          <a:blip r:embed="rId3"/>
          <a:stretch>
            <a:fillRect/>
          </a:stretch>
        </p:blipFill>
        <p:spPr>
          <a:xfrm>
            <a:off x="0" y="-39458"/>
            <a:ext cx="12192000" cy="6843395"/>
          </a:xfrm>
          <a:prstGeom prst="rect">
            <a:avLst/>
          </a:prstGeom>
        </p:spPr>
      </p:pic>
      <p:sp>
        <p:nvSpPr>
          <p:cNvPr id="13" name="Rectangle: Rounded Corners 12">
            <a:hlinkClick r:id="rId4" action="ppaction://hlinksldjump"/>
            <a:extLst>
              <a:ext uri="{FF2B5EF4-FFF2-40B4-BE49-F238E27FC236}">
                <a16:creationId xmlns:a16="http://schemas.microsoft.com/office/drawing/2014/main" id="{9BFC90F0-8CF2-420B-6749-664F06E30420}"/>
              </a:ext>
            </a:extLst>
          </p:cNvPr>
          <p:cNvSpPr/>
          <p:nvPr/>
        </p:nvSpPr>
        <p:spPr>
          <a:xfrm flipH="1">
            <a:off x="262068" y="4997485"/>
            <a:ext cx="11315701" cy="810000"/>
          </a:xfrm>
          <a:prstGeom prst="roundRect">
            <a:avLst/>
          </a:prstGeom>
          <a:noFill/>
          <a:ln w="28575">
            <a:solidFill>
              <a:srgbClr val="FFC000"/>
            </a:solidFill>
            <a:extLst>
              <a:ext uri="{C807C97D-BFC1-408E-A445-0C87EB9F89A2}">
                <ask:lineSketchStyleProps xmlns:ask="http://schemas.microsoft.com/office/drawing/2018/sketchyshapes" sd="1486689867">
                  <a:custGeom>
                    <a:avLst/>
                    <a:gdLst>
                      <a:gd name="connsiteX0" fmla="*/ 0 w 11315701"/>
                      <a:gd name="connsiteY0" fmla="*/ 135003 h 810000"/>
                      <a:gd name="connsiteX1" fmla="*/ 135003 w 11315701"/>
                      <a:gd name="connsiteY1" fmla="*/ 0 h 810000"/>
                      <a:gd name="connsiteX2" fmla="*/ 605898 w 11315701"/>
                      <a:gd name="connsiteY2" fmla="*/ 0 h 810000"/>
                      <a:gd name="connsiteX3" fmla="*/ 1187251 w 11315701"/>
                      <a:gd name="connsiteY3" fmla="*/ 0 h 810000"/>
                      <a:gd name="connsiteX4" fmla="*/ 1658146 w 11315701"/>
                      <a:gd name="connsiteY4" fmla="*/ 0 h 810000"/>
                      <a:gd name="connsiteX5" fmla="*/ 2239499 w 11315701"/>
                      <a:gd name="connsiteY5" fmla="*/ 0 h 810000"/>
                      <a:gd name="connsiteX6" fmla="*/ 2820851 w 11315701"/>
                      <a:gd name="connsiteY6" fmla="*/ 0 h 810000"/>
                      <a:gd name="connsiteX7" fmla="*/ 3291746 w 11315701"/>
                      <a:gd name="connsiteY7" fmla="*/ 0 h 810000"/>
                      <a:gd name="connsiteX8" fmla="*/ 3541728 w 11315701"/>
                      <a:gd name="connsiteY8" fmla="*/ 0 h 810000"/>
                      <a:gd name="connsiteX9" fmla="*/ 4233537 w 11315701"/>
                      <a:gd name="connsiteY9" fmla="*/ 0 h 810000"/>
                      <a:gd name="connsiteX10" fmla="*/ 4925347 w 11315701"/>
                      <a:gd name="connsiteY10" fmla="*/ 0 h 810000"/>
                      <a:gd name="connsiteX11" fmla="*/ 5175328 w 11315701"/>
                      <a:gd name="connsiteY11" fmla="*/ 0 h 810000"/>
                      <a:gd name="connsiteX12" fmla="*/ 5425310 w 11315701"/>
                      <a:gd name="connsiteY12" fmla="*/ 0 h 810000"/>
                      <a:gd name="connsiteX13" fmla="*/ 5896205 w 11315701"/>
                      <a:gd name="connsiteY13" fmla="*/ 0 h 810000"/>
                      <a:gd name="connsiteX14" fmla="*/ 6477557 w 11315701"/>
                      <a:gd name="connsiteY14" fmla="*/ 0 h 810000"/>
                      <a:gd name="connsiteX15" fmla="*/ 7169367 w 11315701"/>
                      <a:gd name="connsiteY15" fmla="*/ 0 h 810000"/>
                      <a:gd name="connsiteX16" fmla="*/ 7750719 w 11315701"/>
                      <a:gd name="connsiteY16" fmla="*/ 0 h 810000"/>
                      <a:gd name="connsiteX17" fmla="*/ 8332071 w 11315701"/>
                      <a:gd name="connsiteY17" fmla="*/ 0 h 810000"/>
                      <a:gd name="connsiteX18" fmla="*/ 8802967 w 11315701"/>
                      <a:gd name="connsiteY18" fmla="*/ 0 h 810000"/>
                      <a:gd name="connsiteX19" fmla="*/ 9605233 w 11315701"/>
                      <a:gd name="connsiteY19" fmla="*/ 0 h 810000"/>
                      <a:gd name="connsiteX20" fmla="*/ 9965672 w 11315701"/>
                      <a:gd name="connsiteY20" fmla="*/ 0 h 810000"/>
                      <a:gd name="connsiteX21" fmla="*/ 11180698 w 11315701"/>
                      <a:gd name="connsiteY21" fmla="*/ 0 h 810000"/>
                      <a:gd name="connsiteX22" fmla="*/ 11315701 w 11315701"/>
                      <a:gd name="connsiteY22" fmla="*/ 135003 h 810000"/>
                      <a:gd name="connsiteX23" fmla="*/ 11315701 w 11315701"/>
                      <a:gd name="connsiteY23" fmla="*/ 674997 h 810000"/>
                      <a:gd name="connsiteX24" fmla="*/ 11180698 w 11315701"/>
                      <a:gd name="connsiteY24" fmla="*/ 810000 h 810000"/>
                      <a:gd name="connsiteX25" fmla="*/ 10488889 w 11315701"/>
                      <a:gd name="connsiteY25" fmla="*/ 810000 h 810000"/>
                      <a:gd name="connsiteX26" fmla="*/ 10017993 w 11315701"/>
                      <a:gd name="connsiteY26" fmla="*/ 810000 h 810000"/>
                      <a:gd name="connsiteX27" fmla="*/ 9657555 w 11315701"/>
                      <a:gd name="connsiteY27" fmla="*/ 810000 h 810000"/>
                      <a:gd name="connsiteX28" fmla="*/ 9407573 w 11315701"/>
                      <a:gd name="connsiteY28" fmla="*/ 810000 h 810000"/>
                      <a:gd name="connsiteX29" fmla="*/ 9157592 w 11315701"/>
                      <a:gd name="connsiteY29" fmla="*/ 810000 h 810000"/>
                      <a:gd name="connsiteX30" fmla="*/ 8576239 w 11315701"/>
                      <a:gd name="connsiteY30" fmla="*/ 810000 h 810000"/>
                      <a:gd name="connsiteX31" fmla="*/ 7994887 w 11315701"/>
                      <a:gd name="connsiteY31" fmla="*/ 810000 h 810000"/>
                      <a:gd name="connsiteX32" fmla="*/ 7303078 w 11315701"/>
                      <a:gd name="connsiteY32" fmla="*/ 810000 h 810000"/>
                      <a:gd name="connsiteX33" fmla="*/ 6611268 w 11315701"/>
                      <a:gd name="connsiteY33" fmla="*/ 810000 h 810000"/>
                      <a:gd name="connsiteX34" fmla="*/ 6361287 w 11315701"/>
                      <a:gd name="connsiteY34" fmla="*/ 810000 h 810000"/>
                      <a:gd name="connsiteX35" fmla="*/ 5669478 w 11315701"/>
                      <a:gd name="connsiteY35" fmla="*/ 810000 h 810000"/>
                      <a:gd name="connsiteX36" fmla="*/ 5198582 w 11315701"/>
                      <a:gd name="connsiteY36" fmla="*/ 810000 h 810000"/>
                      <a:gd name="connsiteX37" fmla="*/ 4838144 w 11315701"/>
                      <a:gd name="connsiteY37" fmla="*/ 810000 h 810000"/>
                      <a:gd name="connsiteX38" fmla="*/ 4256791 w 11315701"/>
                      <a:gd name="connsiteY38" fmla="*/ 810000 h 810000"/>
                      <a:gd name="connsiteX39" fmla="*/ 3785896 w 11315701"/>
                      <a:gd name="connsiteY39" fmla="*/ 810000 h 810000"/>
                      <a:gd name="connsiteX40" fmla="*/ 2983630 w 11315701"/>
                      <a:gd name="connsiteY40" fmla="*/ 810000 h 810000"/>
                      <a:gd name="connsiteX41" fmla="*/ 2733648 w 11315701"/>
                      <a:gd name="connsiteY41" fmla="*/ 810000 h 810000"/>
                      <a:gd name="connsiteX42" fmla="*/ 2483667 w 11315701"/>
                      <a:gd name="connsiteY42" fmla="*/ 810000 h 810000"/>
                      <a:gd name="connsiteX43" fmla="*/ 2123228 w 11315701"/>
                      <a:gd name="connsiteY43" fmla="*/ 810000 h 810000"/>
                      <a:gd name="connsiteX44" fmla="*/ 1541876 w 11315701"/>
                      <a:gd name="connsiteY44" fmla="*/ 810000 h 810000"/>
                      <a:gd name="connsiteX45" fmla="*/ 960523 w 11315701"/>
                      <a:gd name="connsiteY45" fmla="*/ 810000 h 810000"/>
                      <a:gd name="connsiteX46" fmla="*/ 710542 w 11315701"/>
                      <a:gd name="connsiteY46" fmla="*/ 810000 h 810000"/>
                      <a:gd name="connsiteX47" fmla="*/ 135003 w 11315701"/>
                      <a:gd name="connsiteY47" fmla="*/ 810000 h 810000"/>
                      <a:gd name="connsiteX48" fmla="*/ 0 w 11315701"/>
                      <a:gd name="connsiteY48" fmla="*/ 674997 h 810000"/>
                      <a:gd name="connsiteX49" fmla="*/ 0 w 11315701"/>
                      <a:gd name="connsiteY49" fmla="*/ 135003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15701" h="810000" extrusionOk="0">
                        <a:moveTo>
                          <a:pt x="0" y="135003"/>
                        </a:moveTo>
                        <a:cubicBezTo>
                          <a:pt x="7851" y="51005"/>
                          <a:pt x="45356" y="-2251"/>
                          <a:pt x="135003" y="0"/>
                        </a:cubicBezTo>
                        <a:cubicBezTo>
                          <a:pt x="360515" y="-3833"/>
                          <a:pt x="411508" y="17299"/>
                          <a:pt x="605898" y="0"/>
                        </a:cubicBezTo>
                        <a:cubicBezTo>
                          <a:pt x="800288" y="-17299"/>
                          <a:pt x="929661" y="15923"/>
                          <a:pt x="1187251" y="0"/>
                        </a:cubicBezTo>
                        <a:cubicBezTo>
                          <a:pt x="1444841" y="-15923"/>
                          <a:pt x="1527809" y="31139"/>
                          <a:pt x="1658146" y="0"/>
                        </a:cubicBezTo>
                        <a:cubicBezTo>
                          <a:pt x="1788483" y="-31139"/>
                          <a:pt x="1956303" y="24361"/>
                          <a:pt x="2239499" y="0"/>
                        </a:cubicBezTo>
                        <a:cubicBezTo>
                          <a:pt x="2522695" y="-24361"/>
                          <a:pt x="2703548" y="21694"/>
                          <a:pt x="2820851" y="0"/>
                        </a:cubicBezTo>
                        <a:cubicBezTo>
                          <a:pt x="2938154" y="-21694"/>
                          <a:pt x="3107782" y="7840"/>
                          <a:pt x="3291746" y="0"/>
                        </a:cubicBezTo>
                        <a:cubicBezTo>
                          <a:pt x="3475710" y="-7840"/>
                          <a:pt x="3435558" y="10050"/>
                          <a:pt x="3541728" y="0"/>
                        </a:cubicBezTo>
                        <a:cubicBezTo>
                          <a:pt x="3647898" y="-10050"/>
                          <a:pt x="3909010" y="76521"/>
                          <a:pt x="4233537" y="0"/>
                        </a:cubicBezTo>
                        <a:cubicBezTo>
                          <a:pt x="4558064" y="-76521"/>
                          <a:pt x="4648157" y="32853"/>
                          <a:pt x="4925347" y="0"/>
                        </a:cubicBezTo>
                        <a:cubicBezTo>
                          <a:pt x="5202537" y="-32853"/>
                          <a:pt x="5097097" y="5499"/>
                          <a:pt x="5175328" y="0"/>
                        </a:cubicBezTo>
                        <a:cubicBezTo>
                          <a:pt x="5253559" y="-5499"/>
                          <a:pt x="5347827" y="18791"/>
                          <a:pt x="5425310" y="0"/>
                        </a:cubicBezTo>
                        <a:cubicBezTo>
                          <a:pt x="5502793" y="-18791"/>
                          <a:pt x="5723304" y="48888"/>
                          <a:pt x="5896205" y="0"/>
                        </a:cubicBezTo>
                        <a:cubicBezTo>
                          <a:pt x="6069107" y="-48888"/>
                          <a:pt x="6251383" y="36403"/>
                          <a:pt x="6477557" y="0"/>
                        </a:cubicBezTo>
                        <a:cubicBezTo>
                          <a:pt x="6703731" y="-36403"/>
                          <a:pt x="6903430" y="26344"/>
                          <a:pt x="7169367" y="0"/>
                        </a:cubicBezTo>
                        <a:cubicBezTo>
                          <a:pt x="7435304" y="-26344"/>
                          <a:pt x="7496052" y="61429"/>
                          <a:pt x="7750719" y="0"/>
                        </a:cubicBezTo>
                        <a:cubicBezTo>
                          <a:pt x="8005386" y="-61429"/>
                          <a:pt x="8170584" y="51774"/>
                          <a:pt x="8332071" y="0"/>
                        </a:cubicBezTo>
                        <a:cubicBezTo>
                          <a:pt x="8493558" y="-51774"/>
                          <a:pt x="8678713" y="18648"/>
                          <a:pt x="8802967" y="0"/>
                        </a:cubicBezTo>
                        <a:cubicBezTo>
                          <a:pt x="8927221" y="-18648"/>
                          <a:pt x="9288370" y="87613"/>
                          <a:pt x="9605233" y="0"/>
                        </a:cubicBezTo>
                        <a:cubicBezTo>
                          <a:pt x="9922096" y="-87613"/>
                          <a:pt x="9873359" y="19180"/>
                          <a:pt x="9965672" y="0"/>
                        </a:cubicBezTo>
                        <a:cubicBezTo>
                          <a:pt x="10057985" y="-19180"/>
                          <a:pt x="10661241" y="132609"/>
                          <a:pt x="11180698" y="0"/>
                        </a:cubicBezTo>
                        <a:cubicBezTo>
                          <a:pt x="11246356" y="917"/>
                          <a:pt x="11323676" y="68233"/>
                          <a:pt x="11315701" y="135003"/>
                        </a:cubicBezTo>
                        <a:cubicBezTo>
                          <a:pt x="11338616" y="254272"/>
                          <a:pt x="11290114" y="439408"/>
                          <a:pt x="11315701" y="674997"/>
                        </a:cubicBezTo>
                        <a:cubicBezTo>
                          <a:pt x="11324854" y="748298"/>
                          <a:pt x="11257718" y="799798"/>
                          <a:pt x="11180698" y="810000"/>
                        </a:cubicBezTo>
                        <a:cubicBezTo>
                          <a:pt x="10861223" y="882930"/>
                          <a:pt x="10777072" y="803125"/>
                          <a:pt x="10488889" y="810000"/>
                        </a:cubicBezTo>
                        <a:cubicBezTo>
                          <a:pt x="10200706" y="816875"/>
                          <a:pt x="10112825" y="807620"/>
                          <a:pt x="10017993" y="810000"/>
                        </a:cubicBezTo>
                        <a:cubicBezTo>
                          <a:pt x="9923161" y="812380"/>
                          <a:pt x="9799834" y="772330"/>
                          <a:pt x="9657555" y="810000"/>
                        </a:cubicBezTo>
                        <a:cubicBezTo>
                          <a:pt x="9515276" y="847670"/>
                          <a:pt x="9515622" y="793872"/>
                          <a:pt x="9407573" y="810000"/>
                        </a:cubicBezTo>
                        <a:cubicBezTo>
                          <a:pt x="9299524" y="826128"/>
                          <a:pt x="9251432" y="807864"/>
                          <a:pt x="9157592" y="810000"/>
                        </a:cubicBezTo>
                        <a:cubicBezTo>
                          <a:pt x="9063752" y="812136"/>
                          <a:pt x="8782963" y="806578"/>
                          <a:pt x="8576239" y="810000"/>
                        </a:cubicBezTo>
                        <a:cubicBezTo>
                          <a:pt x="8369515" y="813422"/>
                          <a:pt x="8139661" y="751591"/>
                          <a:pt x="7994887" y="810000"/>
                        </a:cubicBezTo>
                        <a:cubicBezTo>
                          <a:pt x="7850113" y="868409"/>
                          <a:pt x="7592836" y="735563"/>
                          <a:pt x="7303078" y="810000"/>
                        </a:cubicBezTo>
                        <a:cubicBezTo>
                          <a:pt x="7013320" y="884437"/>
                          <a:pt x="6873165" y="734878"/>
                          <a:pt x="6611268" y="810000"/>
                        </a:cubicBezTo>
                        <a:cubicBezTo>
                          <a:pt x="6349371" y="885122"/>
                          <a:pt x="6469889" y="804812"/>
                          <a:pt x="6361287" y="810000"/>
                        </a:cubicBezTo>
                        <a:cubicBezTo>
                          <a:pt x="6252685" y="815188"/>
                          <a:pt x="5913508" y="733553"/>
                          <a:pt x="5669478" y="810000"/>
                        </a:cubicBezTo>
                        <a:cubicBezTo>
                          <a:pt x="5425448" y="886447"/>
                          <a:pt x="5359065" y="773342"/>
                          <a:pt x="5198582" y="810000"/>
                        </a:cubicBezTo>
                        <a:cubicBezTo>
                          <a:pt x="5038099" y="846658"/>
                          <a:pt x="4974580" y="775696"/>
                          <a:pt x="4838144" y="810000"/>
                        </a:cubicBezTo>
                        <a:cubicBezTo>
                          <a:pt x="4701708" y="844304"/>
                          <a:pt x="4495944" y="804154"/>
                          <a:pt x="4256791" y="810000"/>
                        </a:cubicBezTo>
                        <a:cubicBezTo>
                          <a:pt x="4017638" y="815846"/>
                          <a:pt x="3926149" y="805817"/>
                          <a:pt x="3785896" y="810000"/>
                        </a:cubicBezTo>
                        <a:cubicBezTo>
                          <a:pt x="3645643" y="814183"/>
                          <a:pt x="3200943" y="808512"/>
                          <a:pt x="2983630" y="810000"/>
                        </a:cubicBezTo>
                        <a:cubicBezTo>
                          <a:pt x="2766317" y="811488"/>
                          <a:pt x="2794552" y="785384"/>
                          <a:pt x="2733648" y="810000"/>
                        </a:cubicBezTo>
                        <a:cubicBezTo>
                          <a:pt x="2672744" y="834616"/>
                          <a:pt x="2599032" y="782644"/>
                          <a:pt x="2483667" y="810000"/>
                        </a:cubicBezTo>
                        <a:cubicBezTo>
                          <a:pt x="2368302" y="837356"/>
                          <a:pt x="2257720" y="769033"/>
                          <a:pt x="2123228" y="810000"/>
                        </a:cubicBezTo>
                        <a:cubicBezTo>
                          <a:pt x="1988736" y="850967"/>
                          <a:pt x="1670490" y="745240"/>
                          <a:pt x="1541876" y="810000"/>
                        </a:cubicBezTo>
                        <a:cubicBezTo>
                          <a:pt x="1413262" y="874760"/>
                          <a:pt x="1086396" y="755354"/>
                          <a:pt x="960523" y="810000"/>
                        </a:cubicBezTo>
                        <a:cubicBezTo>
                          <a:pt x="834650" y="864646"/>
                          <a:pt x="777356" y="785701"/>
                          <a:pt x="710542" y="810000"/>
                        </a:cubicBezTo>
                        <a:cubicBezTo>
                          <a:pt x="643728" y="834299"/>
                          <a:pt x="345831" y="790226"/>
                          <a:pt x="135003" y="810000"/>
                        </a:cubicBezTo>
                        <a:cubicBezTo>
                          <a:pt x="63106" y="788253"/>
                          <a:pt x="-13503" y="745276"/>
                          <a:pt x="0" y="674997"/>
                        </a:cubicBezTo>
                        <a:cubicBezTo>
                          <a:pt x="-49248" y="416952"/>
                          <a:pt x="49981" y="355822"/>
                          <a:pt x="0" y="1350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1" name="Explosion: 8 Points 10">
            <a:extLst>
              <a:ext uri="{FF2B5EF4-FFF2-40B4-BE49-F238E27FC236}">
                <a16:creationId xmlns:a16="http://schemas.microsoft.com/office/drawing/2014/main" id="{D3D8646B-4A2D-5E64-07B6-316E5EE718F2}"/>
              </a:ext>
            </a:extLst>
          </p:cNvPr>
          <p:cNvSpPr/>
          <p:nvPr/>
        </p:nvSpPr>
        <p:spPr>
          <a:xfrm>
            <a:off x="2722574" y="1384417"/>
            <a:ext cx="892296" cy="476099"/>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5" name="Explosion: 8 Points 14">
            <a:extLst>
              <a:ext uri="{FF2B5EF4-FFF2-40B4-BE49-F238E27FC236}">
                <a16:creationId xmlns:a16="http://schemas.microsoft.com/office/drawing/2014/main" id="{2292525F-AC0F-4EA2-D7EC-2615EDB3F1C4}"/>
              </a:ext>
            </a:extLst>
          </p:cNvPr>
          <p:cNvSpPr/>
          <p:nvPr/>
        </p:nvSpPr>
        <p:spPr>
          <a:xfrm>
            <a:off x="11270744" y="569139"/>
            <a:ext cx="802059" cy="432916"/>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7" name="Explosion: 8 Points 16">
            <a:extLst>
              <a:ext uri="{FF2B5EF4-FFF2-40B4-BE49-F238E27FC236}">
                <a16:creationId xmlns:a16="http://schemas.microsoft.com/office/drawing/2014/main" id="{E67BC5D6-D8F2-2A91-232C-EE44648E8E54}"/>
              </a:ext>
            </a:extLst>
          </p:cNvPr>
          <p:cNvSpPr/>
          <p:nvPr/>
        </p:nvSpPr>
        <p:spPr>
          <a:xfrm>
            <a:off x="3483723" y="1976566"/>
            <a:ext cx="550465" cy="365627"/>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8" name="Explosion: 8 Points 17">
            <a:extLst>
              <a:ext uri="{FF2B5EF4-FFF2-40B4-BE49-F238E27FC236}">
                <a16:creationId xmlns:a16="http://schemas.microsoft.com/office/drawing/2014/main" id="{BD7E910B-22A2-9147-4E8E-64E6ACD88B73}"/>
              </a:ext>
            </a:extLst>
          </p:cNvPr>
          <p:cNvSpPr/>
          <p:nvPr/>
        </p:nvSpPr>
        <p:spPr>
          <a:xfrm>
            <a:off x="649479" y="2994391"/>
            <a:ext cx="948585" cy="703930"/>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9" name="Explosion: 8 Points 18">
            <a:extLst>
              <a:ext uri="{FF2B5EF4-FFF2-40B4-BE49-F238E27FC236}">
                <a16:creationId xmlns:a16="http://schemas.microsoft.com/office/drawing/2014/main" id="{5BD5C047-8E15-F368-69E5-44532F6FC1FA}"/>
              </a:ext>
            </a:extLst>
          </p:cNvPr>
          <p:cNvSpPr/>
          <p:nvPr/>
        </p:nvSpPr>
        <p:spPr>
          <a:xfrm>
            <a:off x="1464076" y="1365900"/>
            <a:ext cx="1303337" cy="476099"/>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pic>
        <p:nvPicPr>
          <p:cNvPr id="5" name="Picture 4">
            <a:extLst>
              <a:ext uri="{FF2B5EF4-FFF2-40B4-BE49-F238E27FC236}">
                <a16:creationId xmlns:a16="http://schemas.microsoft.com/office/drawing/2014/main" id="{D9597F15-38D7-2654-32C3-81981689AB70}"/>
              </a:ext>
            </a:extLst>
          </p:cNvPr>
          <p:cNvPicPr>
            <a:picLocks noChangeAspect="1"/>
          </p:cNvPicPr>
          <p:nvPr/>
        </p:nvPicPr>
        <p:blipFill>
          <a:blip r:embed="rId5"/>
          <a:stretch>
            <a:fillRect/>
          </a:stretch>
        </p:blipFill>
        <p:spPr>
          <a:xfrm>
            <a:off x="1540473" y="1752230"/>
            <a:ext cx="1297154" cy="2916229"/>
          </a:xfrm>
          <a:prstGeom prst="rect">
            <a:avLst/>
          </a:prstGeom>
        </p:spPr>
      </p:pic>
      <p:sp>
        <p:nvSpPr>
          <p:cNvPr id="16" name="Explosion: 8 Points 15">
            <a:extLst>
              <a:ext uri="{FF2B5EF4-FFF2-40B4-BE49-F238E27FC236}">
                <a16:creationId xmlns:a16="http://schemas.microsoft.com/office/drawing/2014/main" id="{E59D4E51-5252-2606-501C-A53B05658FBB}"/>
              </a:ext>
            </a:extLst>
          </p:cNvPr>
          <p:cNvSpPr/>
          <p:nvPr/>
        </p:nvSpPr>
        <p:spPr>
          <a:xfrm>
            <a:off x="1486985" y="1707047"/>
            <a:ext cx="589493" cy="365627"/>
          </a:xfrm>
          <a:prstGeom prst="irregularSeal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pic>
        <p:nvPicPr>
          <p:cNvPr id="7" name="Picture 6">
            <a:extLst>
              <a:ext uri="{FF2B5EF4-FFF2-40B4-BE49-F238E27FC236}">
                <a16:creationId xmlns:a16="http://schemas.microsoft.com/office/drawing/2014/main" id="{23520C96-1C2A-D46B-F9E0-B838806FC910}"/>
              </a:ext>
            </a:extLst>
          </p:cNvPr>
          <p:cNvPicPr>
            <a:picLocks noChangeAspect="1"/>
          </p:cNvPicPr>
          <p:nvPr/>
        </p:nvPicPr>
        <p:blipFill>
          <a:blip r:embed="rId6"/>
          <a:stretch>
            <a:fillRect/>
          </a:stretch>
        </p:blipFill>
        <p:spPr>
          <a:xfrm>
            <a:off x="5455410" y="1473825"/>
            <a:ext cx="1804450" cy="2801441"/>
          </a:xfrm>
          <a:prstGeom prst="rect">
            <a:avLst/>
          </a:prstGeom>
        </p:spPr>
      </p:pic>
    </p:spTree>
    <p:extLst>
      <p:ext uri="{BB962C8B-B14F-4D97-AF65-F5344CB8AC3E}">
        <p14:creationId xmlns:p14="http://schemas.microsoft.com/office/powerpoint/2010/main" val="28004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FD7A1B3-8D16-1E9C-8EB2-FF3EE5295D67}"/>
              </a:ext>
            </a:extLst>
          </p:cNvPr>
          <p:cNvSpPr>
            <a:spLocks noGrp="1"/>
          </p:cNvSpPr>
          <p:nvPr>
            <p:ph type="dt" sz="half" idx="18"/>
          </p:nvPr>
        </p:nvSpPr>
        <p:spPr/>
        <p:txBody>
          <a:bodyPr/>
          <a:lstStyle/>
          <a:p>
            <a:r>
              <a:rPr lang="en-US"/>
              <a:t>November 2022</a:t>
            </a:r>
            <a:endParaRPr lang="en-GB" dirty="0"/>
          </a:p>
        </p:txBody>
      </p:sp>
      <p:sp>
        <p:nvSpPr>
          <p:cNvPr id="4" name="Footer Placeholder 3">
            <a:extLst>
              <a:ext uri="{FF2B5EF4-FFF2-40B4-BE49-F238E27FC236}">
                <a16:creationId xmlns:a16="http://schemas.microsoft.com/office/drawing/2014/main" id="{18B6A329-6D04-C98E-8876-9BACDE84A219}"/>
              </a:ext>
            </a:extLst>
          </p:cNvPr>
          <p:cNvSpPr>
            <a:spLocks noGrp="1"/>
          </p:cNvSpPr>
          <p:nvPr>
            <p:ph type="ftr" sz="quarter" idx="19"/>
          </p:nvPr>
        </p:nvSpPr>
        <p:spPr/>
        <p:txBody>
          <a:bodyPr/>
          <a:lstStyle/>
          <a:p>
            <a:r>
              <a:rPr lang="en-GB"/>
              <a:t>Document title</a:t>
            </a:r>
            <a:endParaRPr lang="en-GB" dirty="0"/>
          </a:p>
        </p:txBody>
      </p:sp>
      <p:pic>
        <p:nvPicPr>
          <p:cNvPr id="8" name="Picture 7">
            <a:extLst>
              <a:ext uri="{FF2B5EF4-FFF2-40B4-BE49-F238E27FC236}">
                <a16:creationId xmlns:a16="http://schemas.microsoft.com/office/drawing/2014/main" id="{A65F4EF0-7831-D21B-3D11-6A76B03434D6}"/>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AB65894E-45F2-0EEB-DCE3-AD54814B96FF}"/>
              </a:ext>
            </a:extLst>
          </p:cNvPr>
          <p:cNvSpPr/>
          <p:nvPr/>
        </p:nvSpPr>
        <p:spPr>
          <a:xfrm flipH="1">
            <a:off x="2456953" y="2736990"/>
            <a:ext cx="7302344" cy="9977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cxnSp>
        <p:nvCxnSpPr>
          <p:cNvPr id="10" name="Straight Arrow Connector 9">
            <a:extLst>
              <a:ext uri="{FF2B5EF4-FFF2-40B4-BE49-F238E27FC236}">
                <a16:creationId xmlns:a16="http://schemas.microsoft.com/office/drawing/2014/main" id="{C5892F3F-A606-91E0-C81B-3E74F849B6D8}"/>
              </a:ext>
            </a:extLst>
          </p:cNvPr>
          <p:cNvCxnSpPr>
            <a:cxnSpLocks/>
            <a:stCxn id="11" idx="2"/>
          </p:cNvCxnSpPr>
          <p:nvPr/>
        </p:nvCxnSpPr>
        <p:spPr>
          <a:xfrm flipH="1">
            <a:off x="4358355" y="3734758"/>
            <a:ext cx="3319633" cy="2281481"/>
          </a:xfrm>
          <a:prstGeom prst="straightConnector1">
            <a:avLst/>
          </a:prstGeom>
          <a:ln w="19050">
            <a:solidFill>
              <a:schemeClr val="accent1">
                <a:lumMod val="9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4EC5562-91DD-654B-E55F-B01381960BD7}"/>
              </a:ext>
            </a:extLst>
          </p:cNvPr>
          <p:cNvSpPr/>
          <p:nvPr/>
        </p:nvSpPr>
        <p:spPr>
          <a:xfrm flipH="1">
            <a:off x="7186268" y="2736990"/>
            <a:ext cx="983440" cy="9977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4" name="Rectangle: Rounded Corners 13">
            <a:hlinkClick r:id="rId4" action="ppaction://hlinksldjump"/>
            <a:extLst>
              <a:ext uri="{FF2B5EF4-FFF2-40B4-BE49-F238E27FC236}">
                <a16:creationId xmlns:a16="http://schemas.microsoft.com/office/drawing/2014/main" id="{56D4DDC1-EDAC-A67D-1D81-342A50351958}"/>
              </a:ext>
            </a:extLst>
          </p:cNvPr>
          <p:cNvSpPr/>
          <p:nvPr/>
        </p:nvSpPr>
        <p:spPr>
          <a:xfrm flipH="1">
            <a:off x="1361422" y="4732998"/>
            <a:ext cx="1168133" cy="35052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Tree>
    <p:extLst>
      <p:ext uri="{BB962C8B-B14F-4D97-AF65-F5344CB8AC3E}">
        <p14:creationId xmlns:p14="http://schemas.microsoft.com/office/powerpoint/2010/main" val="361811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08482-7257-0058-A762-A7B6AD1A0DDE}"/>
              </a:ext>
            </a:extLst>
          </p:cNvPr>
          <p:cNvSpPr>
            <a:spLocks noGrp="1"/>
          </p:cNvSpPr>
          <p:nvPr>
            <p:ph type="title"/>
          </p:nvPr>
        </p:nvSpPr>
        <p:spPr/>
        <p:txBody>
          <a:bodyPr/>
          <a:lstStyle/>
          <a:p>
            <a:r>
              <a:rPr lang="en-GB" dirty="0"/>
              <a:t>Thank You</a:t>
            </a:r>
          </a:p>
        </p:txBody>
      </p:sp>
      <p:sp>
        <p:nvSpPr>
          <p:cNvPr id="6" name="Footer Placeholder 4">
            <a:extLst>
              <a:ext uri="{FF2B5EF4-FFF2-40B4-BE49-F238E27FC236}">
                <a16:creationId xmlns:a16="http://schemas.microsoft.com/office/drawing/2014/main" id="{9BA1AF5F-3CE1-4992-A2A7-8179B651AFD3}"/>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2A94D378-334C-8599-66D0-BCC2B163AF60}"/>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January 2024</a:t>
            </a:r>
            <a:endParaRPr lang="en-GB" sz="1100" dirty="0"/>
          </a:p>
        </p:txBody>
      </p:sp>
    </p:spTree>
    <p:extLst>
      <p:ext uri="{BB962C8B-B14F-4D97-AF65-F5344CB8AC3E}">
        <p14:creationId xmlns:p14="http://schemas.microsoft.com/office/powerpoint/2010/main" val="2514299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A0FAAB-B36D-9376-4BFA-ABD1F164409B}"/>
              </a:ext>
            </a:extLst>
          </p:cNvPr>
          <p:cNvSpPr>
            <a:spLocks noGrp="1"/>
          </p:cNvSpPr>
          <p:nvPr>
            <p:ph type="body" sz="quarter" idx="16"/>
          </p:nvPr>
        </p:nvSpPr>
        <p:spPr/>
        <p:txBody>
          <a:bodyPr/>
          <a:lstStyle/>
          <a:p>
            <a:endParaRPr lang="en-GB" dirty="0"/>
          </a:p>
        </p:txBody>
      </p:sp>
      <p:sp>
        <p:nvSpPr>
          <p:cNvPr id="3" name="Text Placeholder 2">
            <a:extLst>
              <a:ext uri="{FF2B5EF4-FFF2-40B4-BE49-F238E27FC236}">
                <a16:creationId xmlns:a16="http://schemas.microsoft.com/office/drawing/2014/main" id="{8FCA985A-CA1A-806F-3F4A-8EE5B2A73859}"/>
              </a:ext>
            </a:extLst>
          </p:cNvPr>
          <p:cNvSpPr>
            <a:spLocks noGrp="1"/>
          </p:cNvSpPr>
          <p:nvPr>
            <p:ph type="body" sz="quarter" idx="17"/>
          </p:nvPr>
        </p:nvSpPr>
        <p:spPr/>
        <p:txBody>
          <a:bodyPr/>
          <a:lstStyle/>
          <a:p>
            <a:r>
              <a:rPr lang="en-GB" dirty="0"/>
              <a:t>Swift is a global member-owned cooperative and the world’s leading provider of secure financial messaging services. </a:t>
            </a:r>
          </a:p>
          <a:p>
            <a:r>
              <a:rPr lang="en-GB" dirty="0"/>
              <a:t>We provide our community with a platform for messaging, standards for communicating and </a:t>
            </a:r>
            <a:br>
              <a:rPr lang="en-GB" dirty="0"/>
            </a:br>
            <a:r>
              <a:rPr lang="en-GB" dirty="0"/>
              <a:t>we offer products and services to facilitate access and integration; identification, analysis and regulatory compliance. </a:t>
            </a:r>
          </a:p>
          <a:p>
            <a:r>
              <a:rPr lang="en-GB" dirty="0"/>
              <a:t>Our messaging platform, products and services connect more than 11,000 banking and </a:t>
            </a:r>
            <a:br>
              <a:rPr lang="en-GB" dirty="0"/>
            </a:br>
            <a:r>
              <a:rPr lang="en-GB" dirty="0"/>
              <a:t>securities organisations, market infrastructures and corporate customers in more than 200 countries and territories. Whilst Swift does not hold funds or manage accounts on behalf of customers, we enable our global community </a:t>
            </a:r>
            <a:br>
              <a:rPr lang="en-GB" dirty="0"/>
            </a:br>
            <a:r>
              <a:rPr lang="en-GB" dirty="0"/>
              <a:t>of users to communicate securely, exchanging standardised financial messages in a reliable way, thereby facilitating global and local financial flows, and supporting trade and commerce all around the world.</a:t>
            </a:r>
          </a:p>
          <a:p>
            <a:r>
              <a:rPr lang="en-GB" dirty="0">
                <a:hlinkClick r:id="rId2"/>
              </a:rPr>
              <a:t>www.swift.com</a:t>
            </a:r>
            <a:endParaRPr lang="en-GB" dirty="0"/>
          </a:p>
          <a:p>
            <a:endParaRPr lang="en-GB" dirty="0"/>
          </a:p>
        </p:txBody>
      </p:sp>
    </p:spTree>
    <p:extLst>
      <p:ext uri="{BB962C8B-B14F-4D97-AF65-F5344CB8AC3E}">
        <p14:creationId xmlns:p14="http://schemas.microsoft.com/office/powerpoint/2010/main" val="390839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113C30-4DB7-6092-0E3F-4E138110950F}"/>
              </a:ext>
            </a:extLst>
          </p:cNvPr>
          <p:cNvSpPr>
            <a:spLocks noGrp="1"/>
          </p:cNvSpPr>
          <p:nvPr>
            <p:ph type="body" sz="quarter" idx="13"/>
          </p:nvPr>
        </p:nvSpPr>
        <p:spPr/>
        <p:txBody>
          <a:bodyPr/>
          <a:lstStyle/>
          <a:p>
            <a:r>
              <a:rPr lang="en-US" dirty="0"/>
              <a:t>Market Context – Combined effect of several drivers: exceptions, CSDR penalties, T+1</a:t>
            </a:r>
            <a:endParaRPr lang="en-GB" dirty="0"/>
          </a:p>
          <a:p>
            <a:endParaRPr lang="en-US" dirty="0"/>
          </a:p>
        </p:txBody>
      </p:sp>
      <p:sp>
        <p:nvSpPr>
          <p:cNvPr id="3" name="Footer Placeholder 2">
            <a:extLst>
              <a:ext uri="{FF2B5EF4-FFF2-40B4-BE49-F238E27FC236}">
                <a16:creationId xmlns:a16="http://schemas.microsoft.com/office/drawing/2014/main" id="{1871CF84-A4AD-10F7-5321-3CAF0D4018D0}"/>
              </a:ext>
            </a:extLst>
          </p:cNvPr>
          <p:cNvSpPr>
            <a:spLocks noGrp="1"/>
          </p:cNvSpPr>
          <p:nvPr>
            <p:ph type="ftr" sz="quarter" idx="18"/>
          </p:nvPr>
        </p:nvSpPr>
        <p:spPr/>
        <p:txBody>
          <a:bodyPr/>
          <a:lstStyle/>
          <a:p>
            <a:r>
              <a:rPr lang="en-GB" dirty="0"/>
              <a:t>Introduction to Swift Securities View </a:t>
            </a:r>
          </a:p>
        </p:txBody>
      </p:sp>
      <p:sp>
        <p:nvSpPr>
          <p:cNvPr id="4" name="Slide Number Placeholder 3">
            <a:extLst>
              <a:ext uri="{FF2B5EF4-FFF2-40B4-BE49-F238E27FC236}">
                <a16:creationId xmlns:a16="http://schemas.microsoft.com/office/drawing/2014/main" id="{9B709B82-B838-EE0F-BA66-CFCF52EF127F}"/>
              </a:ext>
            </a:extLst>
          </p:cNvPr>
          <p:cNvSpPr>
            <a:spLocks noGrp="1"/>
          </p:cNvSpPr>
          <p:nvPr>
            <p:ph type="sldNum" sz="quarter" idx="19"/>
          </p:nvPr>
        </p:nvSpPr>
        <p:spPr/>
        <p:txBody>
          <a:bodyPr/>
          <a:lstStyle/>
          <a:p>
            <a:r>
              <a:rPr lang="en-GB" dirty="0"/>
              <a:t>Page </a:t>
            </a:r>
            <a:fld id="{12F85B76-E480-4901-BAB3-25AC276908A3}" type="slidenum">
              <a:rPr lang="en-GB" smtClean="0"/>
              <a:pPr/>
              <a:t>3</a:t>
            </a:fld>
            <a:endParaRPr lang="en-GB" dirty="0"/>
          </a:p>
        </p:txBody>
      </p:sp>
      <p:sp>
        <p:nvSpPr>
          <p:cNvPr id="110" name="Text Placeholder 5">
            <a:extLst>
              <a:ext uri="{FF2B5EF4-FFF2-40B4-BE49-F238E27FC236}">
                <a16:creationId xmlns:a16="http://schemas.microsoft.com/office/drawing/2014/main" id="{DBD8011E-EC1A-4FAA-A042-0289864B6A75}"/>
              </a:ext>
            </a:extLst>
          </p:cNvPr>
          <p:cNvSpPr txBox="1">
            <a:spLocks/>
          </p:cNvSpPr>
          <p:nvPr/>
        </p:nvSpPr>
        <p:spPr>
          <a:xfrm>
            <a:off x="5400706" y="1444471"/>
            <a:ext cx="3025683" cy="989120"/>
          </a:xfrm>
          <a:prstGeom prst="rect">
            <a:avLst/>
          </a:prstGeom>
          <a:solidFill>
            <a:schemeClr val="accent1"/>
          </a:solidFill>
        </p:spPr>
        <p:txBody>
          <a:bodyPr vert="horz" lIns="180000" tIns="144000" rIns="180000" bIns="144000" rtlCol="0" anchor="ctr"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2. Central Securities Depositories Regulation (CSDR) </a:t>
            </a:r>
            <a:r>
              <a:rPr lang="en-GB" b="0" dirty="0"/>
              <a:t>guidelines for enhanced settlement efficiency including penalties</a:t>
            </a:r>
          </a:p>
        </p:txBody>
      </p:sp>
      <p:sp>
        <p:nvSpPr>
          <p:cNvPr id="111" name="Text Placeholder 5">
            <a:extLst>
              <a:ext uri="{FF2B5EF4-FFF2-40B4-BE49-F238E27FC236}">
                <a16:creationId xmlns:a16="http://schemas.microsoft.com/office/drawing/2014/main" id="{98C9F67F-CA35-4B88-B4EE-BD6D186F2355}"/>
              </a:ext>
            </a:extLst>
          </p:cNvPr>
          <p:cNvSpPr txBox="1">
            <a:spLocks/>
          </p:cNvSpPr>
          <p:nvPr/>
        </p:nvSpPr>
        <p:spPr>
          <a:xfrm>
            <a:off x="8731312" y="1444471"/>
            <a:ext cx="3025683" cy="989120"/>
          </a:xfrm>
          <a:prstGeom prst="rect">
            <a:avLst/>
          </a:prstGeom>
          <a:solidFill>
            <a:schemeClr val="accent1"/>
          </a:solidFill>
        </p:spPr>
        <p:txBody>
          <a:bodyPr vert="horz" lIns="180000" tIns="144000" rIns="180000" bIns="144000" rtlCol="0" anchor="ctr"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3. Markets moving to T+1 &amp; T+0</a:t>
            </a:r>
          </a:p>
        </p:txBody>
      </p:sp>
      <p:grpSp>
        <p:nvGrpSpPr>
          <p:cNvPr id="112" name="Group 111">
            <a:extLst>
              <a:ext uri="{FF2B5EF4-FFF2-40B4-BE49-F238E27FC236}">
                <a16:creationId xmlns:a16="http://schemas.microsoft.com/office/drawing/2014/main" id="{07FA008B-EB94-488E-BCF6-5BDF008F76A4}"/>
              </a:ext>
            </a:extLst>
          </p:cNvPr>
          <p:cNvGrpSpPr/>
          <p:nvPr/>
        </p:nvGrpSpPr>
        <p:grpSpPr>
          <a:xfrm>
            <a:off x="2070100" y="2498147"/>
            <a:ext cx="3025684" cy="3373008"/>
            <a:chOff x="2283787" y="1749980"/>
            <a:chExt cx="1978028" cy="1840658"/>
          </a:xfrm>
        </p:grpSpPr>
        <p:pic>
          <p:nvPicPr>
            <p:cNvPr id="113" name="Picture 112">
              <a:extLst>
                <a:ext uri="{FF2B5EF4-FFF2-40B4-BE49-F238E27FC236}">
                  <a16:creationId xmlns:a16="http://schemas.microsoft.com/office/drawing/2014/main" id="{3770D0F3-C32F-4D15-997B-20D13356DF1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709" b="89871" l="9892" r="91828">
                          <a14:foregroundMark x1="57634" y1="8287" x2="57634" y2="8287"/>
                          <a14:foregroundMark x1="55054" y1="8103" x2="55054" y2="8103"/>
                          <a14:backgroundMark x1="57204" y1="81215" x2="57204" y2="81215"/>
                          <a14:backgroundMark x1="59355" y1="78453" x2="59355" y2="78453"/>
                          <a14:backgroundMark x1="59785" y1="64457" x2="59785" y2="64457"/>
                          <a14:backgroundMark x1="60215" y1="72560" x2="60215" y2="72560"/>
                          <a14:backgroundMark x1="61290" y1="77716" x2="61290" y2="77716"/>
                        </a14:backgroundRemoval>
                      </a14:imgEffect>
                    </a14:imgLayer>
                  </a14:imgProps>
                </a:ext>
                <a:ext uri="{28A0092B-C50C-407E-A947-70E740481C1C}">
                  <a14:useLocalDpi xmlns:a14="http://schemas.microsoft.com/office/drawing/2010/main" val="0"/>
                </a:ext>
              </a:extLst>
            </a:blip>
            <a:stretch>
              <a:fillRect/>
            </a:stretch>
          </p:blipFill>
          <p:spPr>
            <a:xfrm>
              <a:off x="2807359" y="2235175"/>
              <a:ext cx="838036" cy="978610"/>
            </a:xfrm>
            <a:prstGeom prst="rect">
              <a:avLst/>
            </a:prstGeom>
          </p:spPr>
        </p:pic>
        <p:sp>
          <p:nvSpPr>
            <p:cNvPr id="114" name="TextBox 113">
              <a:extLst>
                <a:ext uri="{FF2B5EF4-FFF2-40B4-BE49-F238E27FC236}">
                  <a16:creationId xmlns:a16="http://schemas.microsoft.com/office/drawing/2014/main" id="{924771E9-B770-400D-93D4-FECC2E61C9E0}"/>
                </a:ext>
              </a:extLst>
            </p:cNvPr>
            <p:cNvSpPr txBox="1"/>
            <p:nvPr/>
          </p:nvSpPr>
          <p:spPr>
            <a:xfrm>
              <a:off x="3848606" y="2666704"/>
              <a:ext cx="400955"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Global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Custodian</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grpSp>
          <p:nvGrpSpPr>
            <p:cNvPr id="115" name="Group 114">
              <a:extLst>
                <a:ext uri="{FF2B5EF4-FFF2-40B4-BE49-F238E27FC236}">
                  <a16:creationId xmlns:a16="http://schemas.microsoft.com/office/drawing/2014/main" id="{A73B0985-B886-454E-9819-483E02EB89EB}"/>
                </a:ext>
              </a:extLst>
            </p:cNvPr>
            <p:cNvGrpSpPr/>
            <p:nvPr/>
          </p:nvGrpSpPr>
          <p:grpSpPr>
            <a:xfrm>
              <a:off x="2717226" y="2224214"/>
              <a:ext cx="182499" cy="178078"/>
              <a:chOff x="549928" y="1992490"/>
              <a:chExt cx="666000" cy="666000"/>
            </a:xfrm>
          </p:grpSpPr>
          <p:sp>
            <p:nvSpPr>
              <p:cNvPr id="187" name="Oval 186">
                <a:extLst>
                  <a:ext uri="{FF2B5EF4-FFF2-40B4-BE49-F238E27FC236}">
                    <a16:creationId xmlns:a16="http://schemas.microsoft.com/office/drawing/2014/main" id="{0DA9FA24-0A5F-4742-93B6-3D2BC4565E8B}"/>
                  </a:ext>
                </a:extLst>
              </p:cNvPr>
              <p:cNvSpPr/>
              <p:nvPr/>
            </p:nvSpPr>
            <p:spPr>
              <a:xfrm>
                <a:off x="549928" y="1992490"/>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pic>
            <p:nvPicPr>
              <p:cNvPr id="188" name="Picture 2">
                <a:extLst>
                  <a:ext uri="{FF2B5EF4-FFF2-40B4-BE49-F238E27FC236}">
                    <a16:creationId xmlns:a16="http://schemas.microsoft.com/office/drawing/2014/main" id="{C3B965C9-B7B3-4A93-831C-57B5512DB9D6}"/>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136" y="2180487"/>
                <a:ext cx="306437" cy="30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6" name="Group 115">
              <a:extLst>
                <a:ext uri="{FF2B5EF4-FFF2-40B4-BE49-F238E27FC236}">
                  <a16:creationId xmlns:a16="http://schemas.microsoft.com/office/drawing/2014/main" id="{4EF07B66-08F9-40A9-B358-E35A854D74B8}"/>
                </a:ext>
              </a:extLst>
            </p:cNvPr>
            <p:cNvGrpSpPr/>
            <p:nvPr/>
          </p:nvGrpSpPr>
          <p:grpSpPr>
            <a:xfrm>
              <a:off x="3164925" y="3234139"/>
              <a:ext cx="227344" cy="210932"/>
              <a:chOff x="4536441" y="1992490"/>
              <a:chExt cx="666000" cy="666000"/>
            </a:xfrm>
          </p:grpSpPr>
          <p:sp>
            <p:nvSpPr>
              <p:cNvPr id="185" name="Oval 184">
                <a:extLst>
                  <a:ext uri="{FF2B5EF4-FFF2-40B4-BE49-F238E27FC236}">
                    <a16:creationId xmlns:a16="http://schemas.microsoft.com/office/drawing/2014/main" id="{660E1747-7F9F-4E62-ADC0-CB5DF02D937F}"/>
                  </a:ext>
                </a:extLst>
              </p:cNvPr>
              <p:cNvSpPr/>
              <p:nvPr/>
            </p:nvSpPr>
            <p:spPr>
              <a:xfrm>
                <a:off x="4536441" y="1992490"/>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pic>
            <p:nvPicPr>
              <p:cNvPr id="186" name="Picture 52" descr="cent_depository_cmyk_wg10">
                <a:extLst>
                  <a:ext uri="{FF2B5EF4-FFF2-40B4-BE49-F238E27FC236}">
                    <a16:creationId xmlns:a16="http://schemas.microsoft.com/office/drawing/2014/main" id="{D5D18049-618F-406B-B2AD-BCCA0FECBD1A}"/>
                  </a:ext>
                </a:extLst>
              </p:cNvPr>
              <p:cNvPicPr>
                <a:picLocks noChangeAspect="1" noChangeArrowheads="1"/>
              </p:cNvPicPr>
              <p:nvPr/>
            </p:nvPicPr>
            <p:blipFill>
              <a:blip r:embed="rId6" cstate="print"/>
              <a:srcRect/>
              <a:stretch>
                <a:fillRect/>
              </a:stretch>
            </p:blipFill>
            <p:spPr bwMode="auto">
              <a:xfrm>
                <a:off x="4693429" y="2128217"/>
                <a:ext cx="390863" cy="420753"/>
              </a:xfrm>
              <a:prstGeom prst="rect">
                <a:avLst/>
              </a:prstGeom>
              <a:noFill/>
            </p:spPr>
          </p:pic>
        </p:grpSp>
        <p:grpSp>
          <p:nvGrpSpPr>
            <p:cNvPr id="117" name="Group 116">
              <a:extLst>
                <a:ext uri="{FF2B5EF4-FFF2-40B4-BE49-F238E27FC236}">
                  <a16:creationId xmlns:a16="http://schemas.microsoft.com/office/drawing/2014/main" id="{82953CA7-024C-40AE-BF1F-1DCBAD23CD2A}"/>
                </a:ext>
              </a:extLst>
            </p:cNvPr>
            <p:cNvGrpSpPr/>
            <p:nvPr/>
          </p:nvGrpSpPr>
          <p:grpSpPr>
            <a:xfrm>
              <a:off x="3652697" y="2224214"/>
              <a:ext cx="182499" cy="178078"/>
              <a:chOff x="8546006" y="1992490"/>
              <a:chExt cx="666000" cy="666000"/>
            </a:xfrm>
          </p:grpSpPr>
          <p:sp>
            <p:nvSpPr>
              <p:cNvPr id="183" name="Oval 182">
                <a:extLst>
                  <a:ext uri="{FF2B5EF4-FFF2-40B4-BE49-F238E27FC236}">
                    <a16:creationId xmlns:a16="http://schemas.microsoft.com/office/drawing/2014/main" id="{95BF0CB0-6034-465C-AC6A-E9E5A75BCE96}"/>
                  </a:ext>
                </a:extLst>
              </p:cNvPr>
              <p:cNvSpPr/>
              <p:nvPr/>
            </p:nvSpPr>
            <p:spPr>
              <a:xfrm>
                <a:off x="8546006" y="1992490"/>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pic>
            <p:nvPicPr>
              <p:cNvPr id="184" name="Picture 7">
                <a:extLst>
                  <a:ext uri="{FF2B5EF4-FFF2-40B4-BE49-F238E27FC236}">
                    <a16:creationId xmlns:a16="http://schemas.microsoft.com/office/drawing/2014/main" id="{8D752856-C80F-4643-A78C-6764BE108E73}"/>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17023" y="2189583"/>
                <a:ext cx="323965" cy="3257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8" name="Group 117">
              <a:extLst>
                <a:ext uri="{FF2B5EF4-FFF2-40B4-BE49-F238E27FC236}">
                  <a16:creationId xmlns:a16="http://schemas.microsoft.com/office/drawing/2014/main" id="{B1976720-DC79-4C88-89B4-55B4EDF1CB9B}"/>
                </a:ext>
              </a:extLst>
            </p:cNvPr>
            <p:cNvGrpSpPr/>
            <p:nvPr/>
          </p:nvGrpSpPr>
          <p:grpSpPr>
            <a:xfrm>
              <a:off x="3176401" y="1921131"/>
              <a:ext cx="182499" cy="178078"/>
              <a:chOff x="4544194" y="915169"/>
              <a:chExt cx="666000" cy="666000"/>
            </a:xfrm>
          </p:grpSpPr>
          <p:sp>
            <p:nvSpPr>
              <p:cNvPr id="181" name="Oval 180">
                <a:extLst>
                  <a:ext uri="{FF2B5EF4-FFF2-40B4-BE49-F238E27FC236}">
                    <a16:creationId xmlns:a16="http://schemas.microsoft.com/office/drawing/2014/main" id="{C4782B9C-D4CC-4FC4-8789-477D329B600F}"/>
                  </a:ext>
                </a:extLst>
              </p:cNvPr>
              <p:cNvSpPr/>
              <p:nvPr/>
            </p:nvSpPr>
            <p:spPr>
              <a:xfrm>
                <a:off x="4544194" y="915169"/>
                <a:ext cx="666000" cy="666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pic>
            <p:nvPicPr>
              <p:cNvPr id="182" name="Picture 4">
                <a:extLst>
                  <a:ext uri="{FF2B5EF4-FFF2-40B4-BE49-F238E27FC236}">
                    <a16:creationId xmlns:a16="http://schemas.microsoft.com/office/drawing/2014/main" id="{DFBE6A15-5093-4CFC-89C7-012F2C78AE9A}"/>
                  </a:ext>
                </a:extLst>
              </p:cNvPr>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54601" y="1018219"/>
                <a:ext cx="445186" cy="45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19" name="Straight Arrow Connector 118">
              <a:extLst>
                <a:ext uri="{FF2B5EF4-FFF2-40B4-BE49-F238E27FC236}">
                  <a16:creationId xmlns:a16="http://schemas.microsoft.com/office/drawing/2014/main" id="{A1A9BC10-3B56-4B56-A92B-CDEE6F112F0C}"/>
                </a:ext>
              </a:extLst>
            </p:cNvPr>
            <p:cNvCxnSpPr>
              <a:cxnSpLocks/>
            </p:cNvCxnSpPr>
            <p:nvPr/>
          </p:nvCxnSpPr>
          <p:spPr>
            <a:xfrm>
              <a:off x="3346560" y="2045665"/>
              <a:ext cx="337599" cy="180550"/>
            </a:xfrm>
            <a:prstGeom prst="straightConnector1">
              <a:avLst/>
            </a:prstGeom>
            <a:ln w="1905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2F01C6D-B29A-4C77-8F21-CCB07B8A1A84}"/>
                </a:ext>
              </a:extLst>
            </p:cNvPr>
            <p:cNvCxnSpPr>
              <a:cxnSpLocks/>
            </p:cNvCxnSpPr>
            <p:nvPr/>
          </p:nvCxnSpPr>
          <p:spPr>
            <a:xfrm flipV="1">
              <a:off x="2870183" y="2059096"/>
              <a:ext cx="298467" cy="208871"/>
            </a:xfrm>
            <a:prstGeom prst="straightConnector1">
              <a:avLst/>
            </a:prstGeom>
            <a:ln w="1905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63A0213-8460-4FDF-BC89-813396FB4044}"/>
                </a:ext>
              </a:extLst>
            </p:cNvPr>
            <p:cNvSpPr txBox="1"/>
            <p:nvPr/>
          </p:nvSpPr>
          <p:spPr>
            <a:xfrm>
              <a:off x="2966576" y="1749980"/>
              <a:ext cx="626566"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766C62"/>
                  </a:solidFill>
                  <a:effectLst/>
                  <a:uLnTx/>
                  <a:uFillTx/>
                  <a:latin typeface="Arial" charset="0"/>
                  <a:ea typeface="+mn-ea"/>
                  <a:cs typeface="+mn-cs"/>
                </a:rPr>
                <a:t>Trading Venue/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766C62"/>
                  </a:solidFill>
                  <a:effectLst/>
                  <a:uLnTx/>
                  <a:uFillTx/>
                  <a:latin typeface="Arial" charset="0"/>
                  <a:ea typeface="+mn-ea"/>
                  <a:cs typeface="+mn-cs"/>
                </a:rPr>
                <a:t>Matching Platform</a:t>
              </a:r>
              <a:endParaRPr kumimoji="0" lang="en-GB"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2" name="TextBox 121">
              <a:extLst>
                <a:ext uri="{FF2B5EF4-FFF2-40B4-BE49-F238E27FC236}">
                  <a16:creationId xmlns:a16="http://schemas.microsoft.com/office/drawing/2014/main" id="{61D89001-8BE7-451A-B234-B315339E2F05}"/>
                </a:ext>
              </a:extLst>
            </p:cNvPr>
            <p:cNvSpPr txBox="1"/>
            <p:nvPr/>
          </p:nvSpPr>
          <p:spPr>
            <a:xfrm>
              <a:off x="2316888" y="2694335"/>
              <a:ext cx="400955"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Global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Custodian</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3" name="TextBox 122">
              <a:extLst>
                <a:ext uri="{FF2B5EF4-FFF2-40B4-BE49-F238E27FC236}">
                  <a16:creationId xmlns:a16="http://schemas.microsoft.com/office/drawing/2014/main" id="{F73086FB-BDAD-42B1-9444-C3D7E1B8B63D}"/>
                </a:ext>
              </a:extLst>
            </p:cNvPr>
            <p:cNvSpPr txBox="1"/>
            <p:nvPr/>
          </p:nvSpPr>
          <p:spPr>
            <a:xfrm>
              <a:off x="3068724" y="3473070"/>
              <a:ext cx="434599" cy="117568"/>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CSD / CCP</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4" name="TextBox 123">
              <a:extLst>
                <a:ext uri="{FF2B5EF4-FFF2-40B4-BE49-F238E27FC236}">
                  <a16:creationId xmlns:a16="http://schemas.microsoft.com/office/drawing/2014/main" id="{3660C496-E607-446E-94CF-20B1057CB073}"/>
                </a:ext>
              </a:extLst>
            </p:cNvPr>
            <p:cNvSpPr txBox="1"/>
            <p:nvPr/>
          </p:nvSpPr>
          <p:spPr>
            <a:xfrm>
              <a:off x="2416808" y="2251999"/>
              <a:ext cx="280233" cy="117568"/>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766C62"/>
                  </a:solidFill>
                  <a:effectLst/>
                  <a:uLnTx/>
                  <a:uFillTx/>
                  <a:latin typeface="Arial" charset="0"/>
                  <a:ea typeface="+mn-ea"/>
                  <a:cs typeface="+mn-cs"/>
                </a:rPr>
                <a:t>Buyer</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5" name="TextBox 124">
              <a:extLst>
                <a:ext uri="{FF2B5EF4-FFF2-40B4-BE49-F238E27FC236}">
                  <a16:creationId xmlns:a16="http://schemas.microsoft.com/office/drawing/2014/main" id="{A4947548-71F6-4045-A90A-73A69D9DFF79}"/>
                </a:ext>
              </a:extLst>
            </p:cNvPr>
            <p:cNvSpPr txBox="1">
              <a:spLocks/>
            </p:cNvSpPr>
            <p:nvPr/>
          </p:nvSpPr>
          <p:spPr>
            <a:xfrm>
              <a:off x="3888423" y="2258266"/>
              <a:ext cx="247034" cy="87106"/>
            </a:xfrm>
            <a:prstGeom prst="rect">
              <a:avLst/>
            </a:prstGeom>
            <a:noFill/>
            <a:ln>
              <a:noFill/>
            </a:ln>
          </p:spPr>
          <p:txBody>
            <a:bodyPr wrap="non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766C62"/>
                  </a:solidFill>
                  <a:effectLst/>
                  <a:uLnTx/>
                  <a:uFillTx/>
                  <a:latin typeface="Arial" charset="0"/>
                  <a:ea typeface="+mn-ea"/>
                  <a:cs typeface="+mn-cs"/>
                </a:rPr>
                <a:t>Seller</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6" name="TextBox 125">
              <a:extLst>
                <a:ext uri="{FF2B5EF4-FFF2-40B4-BE49-F238E27FC236}">
                  <a16:creationId xmlns:a16="http://schemas.microsoft.com/office/drawing/2014/main" id="{51D4CF96-989D-4058-886B-A950967C3425}"/>
                </a:ext>
              </a:extLst>
            </p:cNvPr>
            <p:cNvSpPr txBox="1"/>
            <p:nvPr/>
          </p:nvSpPr>
          <p:spPr>
            <a:xfrm>
              <a:off x="2283787" y="3130450"/>
              <a:ext cx="400955"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Local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Custodian</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7" name="TextBox 126">
              <a:extLst>
                <a:ext uri="{FF2B5EF4-FFF2-40B4-BE49-F238E27FC236}">
                  <a16:creationId xmlns:a16="http://schemas.microsoft.com/office/drawing/2014/main" id="{14D1A3F9-DC7B-4C55-835C-3274AADA09C7}"/>
                </a:ext>
              </a:extLst>
            </p:cNvPr>
            <p:cNvSpPr txBox="1"/>
            <p:nvPr/>
          </p:nvSpPr>
          <p:spPr>
            <a:xfrm>
              <a:off x="3860860" y="3175581"/>
              <a:ext cx="400955"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Local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766C62"/>
                  </a:solidFill>
                  <a:effectLst/>
                  <a:uLnTx/>
                  <a:uFillTx/>
                  <a:latin typeface="Arial" charset="0"/>
                  <a:ea typeface="+mn-ea"/>
                  <a:cs typeface="+mn-cs"/>
                </a:rPr>
                <a:t>Custodian</a:t>
              </a:r>
              <a:endParaRPr kumimoji="0" lang="en-NL" sz="800" b="0" i="0" u="none" strike="noStrike" kern="1200" cap="none" spc="0" normalizeH="0" baseline="0" noProof="0" dirty="0">
                <a:ln>
                  <a:noFill/>
                </a:ln>
                <a:solidFill>
                  <a:srgbClr val="766C62"/>
                </a:solidFill>
                <a:effectLst/>
                <a:uLnTx/>
                <a:uFillTx/>
                <a:latin typeface="Arial" charset="0"/>
                <a:ea typeface="+mn-ea"/>
                <a:cs typeface="+mn-cs"/>
              </a:endParaRPr>
            </a:p>
          </p:txBody>
        </p:sp>
        <p:cxnSp>
          <p:nvCxnSpPr>
            <p:cNvPr id="128" name="Straight Arrow Connector 127">
              <a:extLst>
                <a:ext uri="{FF2B5EF4-FFF2-40B4-BE49-F238E27FC236}">
                  <a16:creationId xmlns:a16="http://schemas.microsoft.com/office/drawing/2014/main" id="{4C7ADD3D-DB05-4A65-8AC2-D065A3C03FED}"/>
                </a:ext>
              </a:extLst>
            </p:cNvPr>
            <p:cNvCxnSpPr>
              <a:cxnSpLocks/>
              <a:stCxn id="163" idx="0"/>
              <a:endCxn id="187" idx="4"/>
            </p:cNvCxnSpPr>
            <p:nvPr/>
          </p:nvCxnSpPr>
          <p:spPr>
            <a:xfrm flipH="1" flipV="1">
              <a:off x="2808476" y="2402292"/>
              <a:ext cx="14428" cy="251983"/>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1A5B28A5-E3E9-4BD7-B7D0-3E02E6F7C724}"/>
                </a:ext>
              </a:extLst>
            </p:cNvPr>
            <p:cNvCxnSpPr>
              <a:cxnSpLocks/>
              <a:stCxn id="154" idx="0"/>
              <a:endCxn id="183" idx="4"/>
            </p:cNvCxnSpPr>
            <p:nvPr/>
          </p:nvCxnSpPr>
          <p:spPr>
            <a:xfrm flipH="1" flipV="1">
              <a:off x="3743946" y="2402292"/>
              <a:ext cx="364" cy="243442"/>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77E90F81-2A1D-4CE3-8FF7-5101CDD4472F}"/>
                </a:ext>
              </a:extLst>
            </p:cNvPr>
            <p:cNvCxnSpPr>
              <a:cxnSpLocks/>
              <a:endCxn id="185" idx="6"/>
            </p:cNvCxnSpPr>
            <p:nvPr/>
          </p:nvCxnSpPr>
          <p:spPr>
            <a:xfrm flipH="1">
              <a:off x="3392269" y="3260195"/>
              <a:ext cx="253775" cy="79410"/>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01E4402-F650-40BF-9E62-C32B4A797AE2}"/>
                </a:ext>
              </a:extLst>
            </p:cNvPr>
            <p:cNvCxnSpPr>
              <a:cxnSpLocks/>
              <a:stCxn id="185" idx="2"/>
              <a:endCxn id="172" idx="5"/>
            </p:cNvCxnSpPr>
            <p:nvPr/>
          </p:nvCxnSpPr>
          <p:spPr>
            <a:xfrm flipH="1" flipV="1">
              <a:off x="2895350" y="3256904"/>
              <a:ext cx="269574" cy="82701"/>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2" name="Picture 131" descr="messageSWIFT_wg.png">
              <a:extLst>
                <a:ext uri="{FF2B5EF4-FFF2-40B4-BE49-F238E27FC236}">
                  <a16:creationId xmlns:a16="http://schemas.microsoft.com/office/drawing/2014/main" id="{23DC3BE8-545C-44C4-B980-5231F92B1B66}"/>
                </a:ext>
              </a:extLst>
            </p:cNvPr>
            <p:cNvPicPr>
              <a:picLocks noChangeAspect="1"/>
            </p:cNvPicPr>
            <p:nvPr/>
          </p:nvPicPr>
          <p:blipFill>
            <a:blip r:embed="rId10" cstate="print"/>
            <a:stretch>
              <a:fillRect/>
            </a:stretch>
          </p:blipFill>
          <p:spPr>
            <a:xfrm>
              <a:off x="2771764" y="2481461"/>
              <a:ext cx="91577" cy="69375"/>
            </a:xfrm>
            <a:prstGeom prst="rect">
              <a:avLst/>
            </a:prstGeom>
          </p:spPr>
        </p:pic>
        <p:pic>
          <p:nvPicPr>
            <p:cNvPr id="133" name="Picture 132" descr="messageSWIFT_wg.png">
              <a:extLst>
                <a:ext uri="{FF2B5EF4-FFF2-40B4-BE49-F238E27FC236}">
                  <a16:creationId xmlns:a16="http://schemas.microsoft.com/office/drawing/2014/main" id="{369B460F-7828-418E-8886-469F27DE6C4B}"/>
                </a:ext>
              </a:extLst>
            </p:cNvPr>
            <p:cNvPicPr>
              <a:picLocks noChangeAspect="1"/>
            </p:cNvPicPr>
            <p:nvPr/>
          </p:nvPicPr>
          <p:blipFill>
            <a:blip r:embed="rId10" cstate="print"/>
            <a:stretch>
              <a:fillRect/>
            </a:stretch>
          </p:blipFill>
          <p:spPr>
            <a:xfrm>
              <a:off x="3704283" y="2474945"/>
              <a:ext cx="91577" cy="69375"/>
            </a:xfrm>
            <a:prstGeom prst="rect">
              <a:avLst/>
            </a:prstGeom>
          </p:spPr>
        </p:pic>
        <p:pic>
          <p:nvPicPr>
            <p:cNvPr id="134" name="Picture 133" descr="messageSWIFT_wg.png">
              <a:extLst>
                <a:ext uri="{FF2B5EF4-FFF2-40B4-BE49-F238E27FC236}">
                  <a16:creationId xmlns:a16="http://schemas.microsoft.com/office/drawing/2014/main" id="{CA392D01-3628-42A0-86F3-373BCA9AB5DC}"/>
                </a:ext>
              </a:extLst>
            </p:cNvPr>
            <p:cNvPicPr>
              <a:picLocks noChangeAspect="1"/>
            </p:cNvPicPr>
            <p:nvPr/>
          </p:nvPicPr>
          <p:blipFill>
            <a:blip r:embed="rId10" cstate="print"/>
            <a:stretch>
              <a:fillRect/>
            </a:stretch>
          </p:blipFill>
          <p:spPr>
            <a:xfrm>
              <a:off x="2958830" y="3260835"/>
              <a:ext cx="91577" cy="69375"/>
            </a:xfrm>
            <a:prstGeom prst="rect">
              <a:avLst/>
            </a:prstGeom>
          </p:spPr>
        </p:pic>
        <p:sp>
          <p:nvSpPr>
            <p:cNvPr id="135" name="Arc 134">
              <a:extLst>
                <a:ext uri="{FF2B5EF4-FFF2-40B4-BE49-F238E27FC236}">
                  <a16:creationId xmlns:a16="http://schemas.microsoft.com/office/drawing/2014/main" id="{55E02E51-7C04-4D7A-9D5B-25C30CBFD784}"/>
                </a:ext>
              </a:extLst>
            </p:cNvPr>
            <p:cNvSpPr/>
            <p:nvPr/>
          </p:nvSpPr>
          <p:spPr bwMode="auto">
            <a:xfrm>
              <a:off x="2908316" y="2226788"/>
              <a:ext cx="751641" cy="87800"/>
            </a:xfrm>
            <a:prstGeom prst="arc">
              <a:avLst>
                <a:gd name="adj1" fmla="val 10889069"/>
                <a:gd name="adj2" fmla="val 21559914"/>
              </a:avLst>
            </a:prstGeom>
            <a:ln>
              <a:prstDash val="dash"/>
              <a:headEnd type="triangle" w="med" len="med"/>
              <a:tailEnd type="triangle" w="med" len="med"/>
            </a:ln>
          </p:spPr>
          <p:style>
            <a:lnRef idx="1">
              <a:schemeClr val="accent3"/>
            </a:lnRef>
            <a:fillRef idx="0">
              <a:schemeClr val="accent3"/>
            </a:fillRef>
            <a:effectRef idx="0">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6" name="TextBox 135">
              <a:extLst>
                <a:ext uri="{FF2B5EF4-FFF2-40B4-BE49-F238E27FC236}">
                  <a16:creationId xmlns:a16="http://schemas.microsoft.com/office/drawing/2014/main" id="{C73A64DC-A376-495E-AEFB-B2F2A39BEFF7}"/>
                </a:ext>
              </a:extLst>
            </p:cNvPr>
            <p:cNvSpPr txBox="1"/>
            <p:nvPr/>
          </p:nvSpPr>
          <p:spPr>
            <a:xfrm>
              <a:off x="3017214" y="2118446"/>
              <a:ext cx="505845" cy="18475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766C62"/>
                  </a:solidFill>
                  <a:effectLst/>
                  <a:uLnTx/>
                  <a:uFillTx/>
                  <a:latin typeface="Arial" charset="0"/>
                  <a:ea typeface="+mn-ea"/>
                  <a:cs typeface="+mn-cs"/>
                </a:rPr>
                <a:t>Bilateral </a:t>
              </a:r>
              <a:r>
                <a:rPr kumimoji="0" lang="en-US" altLang="zh-CN" sz="700" b="0" i="0" u="none" strike="noStrike" kern="1200" cap="none" spc="0" normalizeH="0" baseline="0" noProof="0" dirty="0">
                  <a:ln>
                    <a:noFill/>
                  </a:ln>
                  <a:solidFill>
                    <a:srgbClr val="766C62"/>
                  </a:solidFill>
                  <a:effectLst/>
                  <a:uLnTx/>
                  <a:uFillTx/>
                  <a:latin typeface="Arial" charset="0"/>
                  <a:ea typeface="+mn-ea"/>
                  <a:cs typeface="+mn-cs"/>
                </a:rPr>
                <a:t>trade</a:t>
              </a:r>
              <a:r>
                <a:rPr kumimoji="0" lang="en-US" altLang="zh-CN" sz="800" b="0" i="0" u="none" strike="noStrike" kern="1200" cap="none" spc="0" normalizeH="0" baseline="0" noProof="0" dirty="0">
                  <a:ln>
                    <a:noFill/>
                  </a:ln>
                  <a:solidFill>
                    <a:srgbClr val="766C62"/>
                  </a:solidFill>
                  <a:effectLst/>
                  <a:uLnTx/>
                  <a:uFillTx/>
                  <a:latin typeface="Arial"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766C62"/>
                  </a:solidFill>
                  <a:effectLst/>
                  <a:uLnTx/>
                  <a:uFillTx/>
                  <a:latin typeface="Arial" charset="0"/>
                  <a:ea typeface="+mn-ea"/>
                  <a:cs typeface="+mn-cs"/>
                </a:rPr>
                <a:t>confirmation</a:t>
              </a:r>
              <a:endParaRPr kumimoji="0" lang="en-GB" sz="800" b="0" i="0" u="none" strike="noStrike" kern="1200" cap="none" spc="0" normalizeH="0" baseline="0" noProof="0" dirty="0">
                <a:ln>
                  <a:noFill/>
                </a:ln>
                <a:solidFill>
                  <a:srgbClr val="766C62"/>
                </a:solidFill>
                <a:effectLst/>
                <a:uLnTx/>
                <a:uFillTx/>
                <a:latin typeface="Arial" charset="0"/>
                <a:ea typeface="+mn-ea"/>
                <a:cs typeface="+mn-cs"/>
              </a:endParaRPr>
            </a:p>
          </p:txBody>
        </p:sp>
        <p:grpSp>
          <p:nvGrpSpPr>
            <p:cNvPr id="137" name="Group 136">
              <a:extLst>
                <a:ext uri="{FF2B5EF4-FFF2-40B4-BE49-F238E27FC236}">
                  <a16:creationId xmlns:a16="http://schemas.microsoft.com/office/drawing/2014/main" id="{471C19F9-56D8-4FAB-9F3A-562189D7A71E}"/>
                </a:ext>
              </a:extLst>
            </p:cNvPr>
            <p:cNvGrpSpPr/>
            <p:nvPr/>
          </p:nvGrpSpPr>
          <p:grpSpPr>
            <a:xfrm>
              <a:off x="2730590" y="3091475"/>
              <a:ext cx="193028" cy="193812"/>
              <a:chOff x="4915723" y="3865751"/>
              <a:chExt cx="969904" cy="969904"/>
            </a:xfrm>
          </p:grpSpPr>
          <p:sp>
            <p:nvSpPr>
              <p:cNvPr id="172" name="Oval 171">
                <a:extLst>
                  <a:ext uri="{FF2B5EF4-FFF2-40B4-BE49-F238E27FC236}">
                    <a16:creationId xmlns:a16="http://schemas.microsoft.com/office/drawing/2014/main" id="{8B663B65-801E-48BD-9715-B308DC78E6A8}"/>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73" name="Group 172">
                <a:extLst>
                  <a:ext uri="{FF2B5EF4-FFF2-40B4-BE49-F238E27FC236}">
                    <a16:creationId xmlns:a16="http://schemas.microsoft.com/office/drawing/2014/main" id="{8B8BD356-D77D-4172-A09E-735955FAC09F}"/>
                  </a:ext>
                </a:extLst>
              </p:cNvPr>
              <p:cNvGrpSpPr/>
              <p:nvPr/>
            </p:nvGrpSpPr>
            <p:grpSpPr>
              <a:xfrm>
                <a:off x="5168797" y="4118827"/>
                <a:ext cx="463751" cy="461817"/>
                <a:chOff x="2875300" y="4165268"/>
                <a:chExt cx="429377" cy="427588"/>
              </a:xfrm>
            </p:grpSpPr>
            <p:sp>
              <p:nvSpPr>
                <p:cNvPr id="174" name="Rectangle 173">
                  <a:extLst>
                    <a:ext uri="{FF2B5EF4-FFF2-40B4-BE49-F238E27FC236}">
                      <a16:creationId xmlns:a16="http://schemas.microsoft.com/office/drawing/2014/main" id="{1F2C02C8-FFE9-4517-967A-DF9EDA076268}"/>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75" name="CustomIcon">
                  <a:extLst>
                    <a:ext uri="{FF2B5EF4-FFF2-40B4-BE49-F238E27FC236}">
                      <a16:creationId xmlns:a16="http://schemas.microsoft.com/office/drawing/2014/main" id="{1DAB0CAC-FA22-4930-94DB-97901A7D9D88}"/>
                    </a:ext>
                  </a:extLst>
                </p:cNvPr>
                <p:cNvGrpSpPr/>
                <p:nvPr/>
              </p:nvGrpSpPr>
              <p:grpSpPr>
                <a:xfrm flipH="1">
                  <a:off x="2875300" y="4165268"/>
                  <a:ext cx="429377" cy="427588"/>
                  <a:chOff x="2324418" y="4216148"/>
                  <a:chExt cx="571500" cy="569119"/>
                </a:xfrm>
                <a:noFill/>
              </p:grpSpPr>
              <p:sp>
                <p:nvSpPr>
                  <p:cNvPr id="176" name="Freeform: Shape 165">
                    <a:extLst>
                      <a:ext uri="{FF2B5EF4-FFF2-40B4-BE49-F238E27FC236}">
                        <a16:creationId xmlns:a16="http://schemas.microsoft.com/office/drawing/2014/main" id="{77911540-9FBA-4581-B9BF-C06331C0B961}"/>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77" name="Freeform: Shape 167">
                    <a:extLst>
                      <a:ext uri="{FF2B5EF4-FFF2-40B4-BE49-F238E27FC236}">
                        <a16:creationId xmlns:a16="http://schemas.microsoft.com/office/drawing/2014/main" id="{4A6D0438-2F35-44F0-910D-A0828C8419CD}"/>
                      </a:ext>
                    </a:extLst>
                  </p:cNvPr>
                  <p:cNvSpPr/>
                  <p:nvPr/>
                </p:nvSpPr>
                <p:spPr>
                  <a:xfrm>
                    <a:off x="2499948"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78" name="Freeform: Shape 169">
                    <a:extLst>
                      <a:ext uri="{FF2B5EF4-FFF2-40B4-BE49-F238E27FC236}">
                        <a16:creationId xmlns:a16="http://schemas.microsoft.com/office/drawing/2014/main" id="{03357BFE-96BC-4BD8-B523-9791B2EACF93}"/>
                      </a:ext>
                    </a:extLst>
                  </p:cNvPr>
                  <p:cNvSpPr/>
                  <p:nvPr/>
                </p:nvSpPr>
                <p:spPr>
                  <a:xfrm>
                    <a:off x="2697729"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79" name="Freeform: Shape 171">
                    <a:extLst>
                      <a:ext uri="{FF2B5EF4-FFF2-40B4-BE49-F238E27FC236}">
                        <a16:creationId xmlns:a16="http://schemas.microsoft.com/office/drawing/2014/main" id="{54C1BB6E-03D0-4AF8-86D4-88C3C9BA356C}"/>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80" name="Freeform: Shape 172">
                    <a:extLst>
                      <a:ext uri="{FF2B5EF4-FFF2-40B4-BE49-F238E27FC236}">
                        <a16:creationId xmlns:a16="http://schemas.microsoft.com/office/drawing/2014/main" id="{AF3A2E74-C799-42BF-9CD0-EF8EC5AF12E0}"/>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nvGrpSpPr>
            <p:cNvPr id="138" name="Group 137">
              <a:extLst>
                <a:ext uri="{FF2B5EF4-FFF2-40B4-BE49-F238E27FC236}">
                  <a16:creationId xmlns:a16="http://schemas.microsoft.com/office/drawing/2014/main" id="{F5D6787F-4F9F-41F4-95B8-26CE0C4192A6}"/>
                </a:ext>
              </a:extLst>
            </p:cNvPr>
            <p:cNvGrpSpPr/>
            <p:nvPr/>
          </p:nvGrpSpPr>
          <p:grpSpPr>
            <a:xfrm>
              <a:off x="2726390" y="2654275"/>
              <a:ext cx="193028" cy="193812"/>
              <a:chOff x="4915723" y="3865751"/>
              <a:chExt cx="969904" cy="969904"/>
            </a:xfrm>
          </p:grpSpPr>
          <p:sp>
            <p:nvSpPr>
              <p:cNvPr id="163" name="Oval 162">
                <a:extLst>
                  <a:ext uri="{FF2B5EF4-FFF2-40B4-BE49-F238E27FC236}">
                    <a16:creationId xmlns:a16="http://schemas.microsoft.com/office/drawing/2014/main" id="{9D9A1850-4E2B-42A0-8011-6077A590B2C9}"/>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64" name="Group 163">
                <a:extLst>
                  <a:ext uri="{FF2B5EF4-FFF2-40B4-BE49-F238E27FC236}">
                    <a16:creationId xmlns:a16="http://schemas.microsoft.com/office/drawing/2014/main" id="{F81A16D5-96DF-417C-88E3-BFE0346254FD}"/>
                  </a:ext>
                </a:extLst>
              </p:cNvPr>
              <p:cNvGrpSpPr/>
              <p:nvPr/>
            </p:nvGrpSpPr>
            <p:grpSpPr>
              <a:xfrm>
                <a:off x="5168797" y="4118827"/>
                <a:ext cx="463751" cy="461817"/>
                <a:chOff x="2875300" y="4165268"/>
                <a:chExt cx="429377" cy="427588"/>
              </a:xfrm>
            </p:grpSpPr>
            <p:sp>
              <p:nvSpPr>
                <p:cNvPr id="165" name="Rectangle 164">
                  <a:extLst>
                    <a:ext uri="{FF2B5EF4-FFF2-40B4-BE49-F238E27FC236}">
                      <a16:creationId xmlns:a16="http://schemas.microsoft.com/office/drawing/2014/main" id="{0145AAE0-642B-4D13-BFF2-BB4E10127AC1}"/>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66" name="CustomIcon">
                  <a:extLst>
                    <a:ext uri="{FF2B5EF4-FFF2-40B4-BE49-F238E27FC236}">
                      <a16:creationId xmlns:a16="http://schemas.microsoft.com/office/drawing/2014/main" id="{F2AEB46E-1768-4B0D-82BE-1A95FB8EAD57}"/>
                    </a:ext>
                  </a:extLst>
                </p:cNvPr>
                <p:cNvGrpSpPr/>
                <p:nvPr/>
              </p:nvGrpSpPr>
              <p:grpSpPr>
                <a:xfrm flipH="1">
                  <a:off x="2875300" y="4165268"/>
                  <a:ext cx="429377" cy="427588"/>
                  <a:chOff x="2324418" y="4216148"/>
                  <a:chExt cx="571500" cy="569119"/>
                </a:xfrm>
                <a:noFill/>
              </p:grpSpPr>
              <p:sp>
                <p:nvSpPr>
                  <p:cNvPr id="167" name="Freeform: Shape 165">
                    <a:extLst>
                      <a:ext uri="{FF2B5EF4-FFF2-40B4-BE49-F238E27FC236}">
                        <a16:creationId xmlns:a16="http://schemas.microsoft.com/office/drawing/2014/main" id="{B6A27F3D-5B95-47A7-BDD2-E7EAFF0433C5}"/>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68" name="Freeform: Shape 167">
                    <a:extLst>
                      <a:ext uri="{FF2B5EF4-FFF2-40B4-BE49-F238E27FC236}">
                        <a16:creationId xmlns:a16="http://schemas.microsoft.com/office/drawing/2014/main" id="{8C5918DC-285B-46AE-87E1-4EAF055C3604}"/>
                      </a:ext>
                    </a:extLst>
                  </p:cNvPr>
                  <p:cNvSpPr/>
                  <p:nvPr/>
                </p:nvSpPr>
                <p:spPr>
                  <a:xfrm>
                    <a:off x="2499948"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69" name="Freeform: Shape 169">
                    <a:extLst>
                      <a:ext uri="{FF2B5EF4-FFF2-40B4-BE49-F238E27FC236}">
                        <a16:creationId xmlns:a16="http://schemas.microsoft.com/office/drawing/2014/main" id="{785925DF-B796-4EED-9742-D0902BE5EF0C}"/>
                      </a:ext>
                    </a:extLst>
                  </p:cNvPr>
                  <p:cNvSpPr/>
                  <p:nvPr/>
                </p:nvSpPr>
                <p:spPr>
                  <a:xfrm>
                    <a:off x="2697729"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70" name="Freeform: Shape 171">
                    <a:extLst>
                      <a:ext uri="{FF2B5EF4-FFF2-40B4-BE49-F238E27FC236}">
                        <a16:creationId xmlns:a16="http://schemas.microsoft.com/office/drawing/2014/main" id="{35A73283-5B15-4021-9990-9257FF4E946F}"/>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71" name="Freeform: Shape 172">
                    <a:extLst>
                      <a:ext uri="{FF2B5EF4-FFF2-40B4-BE49-F238E27FC236}">
                        <a16:creationId xmlns:a16="http://schemas.microsoft.com/office/drawing/2014/main" id="{27F0F34C-1E1D-4BD0-B59A-C63D3AE38694}"/>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nvGrpSpPr>
            <p:cNvPr id="139" name="Group 138">
              <a:extLst>
                <a:ext uri="{FF2B5EF4-FFF2-40B4-BE49-F238E27FC236}">
                  <a16:creationId xmlns:a16="http://schemas.microsoft.com/office/drawing/2014/main" id="{FAFA85A7-6E15-46E2-92C9-A69CF64BB90E}"/>
                </a:ext>
              </a:extLst>
            </p:cNvPr>
            <p:cNvGrpSpPr/>
            <p:nvPr/>
          </p:nvGrpSpPr>
          <p:grpSpPr>
            <a:xfrm>
              <a:off x="3647796" y="2645734"/>
              <a:ext cx="193028" cy="193812"/>
              <a:chOff x="4915723" y="3865751"/>
              <a:chExt cx="969904" cy="969904"/>
            </a:xfrm>
          </p:grpSpPr>
          <p:sp>
            <p:nvSpPr>
              <p:cNvPr id="154" name="Oval 153">
                <a:extLst>
                  <a:ext uri="{FF2B5EF4-FFF2-40B4-BE49-F238E27FC236}">
                    <a16:creationId xmlns:a16="http://schemas.microsoft.com/office/drawing/2014/main" id="{D82E7448-65E5-4E84-8719-4BE1091173B7}"/>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55" name="Group 154">
                <a:extLst>
                  <a:ext uri="{FF2B5EF4-FFF2-40B4-BE49-F238E27FC236}">
                    <a16:creationId xmlns:a16="http://schemas.microsoft.com/office/drawing/2014/main" id="{AD2C081A-BD24-48A2-99C8-0046B2E5BDD5}"/>
                  </a:ext>
                </a:extLst>
              </p:cNvPr>
              <p:cNvGrpSpPr/>
              <p:nvPr/>
            </p:nvGrpSpPr>
            <p:grpSpPr>
              <a:xfrm>
                <a:off x="5168797" y="4118827"/>
                <a:ext cx="463751" cy="461817"/>
                <a:chOff x="2875300" y="4165268"/>
                <a:chExt cx="429377" cy="427588"/>
              </a:xfrm>
            </p:grpSpPr>
            <p:sp>
              <p:nvSpPr>
                <p:cNvPr id="156" name="Rectangle 155">
                  <a:extLst>
                    <a:ext uri="{FF2B5EF4-FFF2-40B4-BE49-F238E27FC236}">
                      <a16:creationId xmlns:a16="http://schemas.microsoft.com/office/drawing/2014/main" id="{B62395F3-EB2E-49E7-BC61-A89E885F2255}"/>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57" name="CustomIcon">
                  <a:extLst>
                    <a:ext uri="{FF2B5EF4-FFF2-40B4-BE49-F238E27FC236}">
                      <a16:creationId xmlns:a16="http://schemas.microsoft.com/office/drawing/2014/main" id="{F395AEEF-B674-453D-BDC1-6258FAF25E70}"/>
                    </a:ext>
                  </a:extLst>
                </p:cNvPr>
                <p:cNvGrpSpPr/>
                <p:nvPr/>
              </p:nvGrpSpPr>
              <p:grpSpPr>
                <a:xfrm flipH="1">
                  <a:off x="2875300" y="4165268"/>
                  <a:ext cx="429377" cy="427588"/>
                  <a:chOff x="2324418" y="4216148"/>
                  <a:chExt cx="571500" cy="569119"/>
                </a:xfrm>
                <a:noFill/>
              </p:grpSpPr>
              <p:sp>
                <p:nvSpPr>
                  <p:cNvPr id="158" name="Freeform: Shape 165">
                    <a:extLst>
                      <a:ext uri="{FF2B5EF4-FFF2-40B4-BE49-F238E27FC236}">
                        <a16:creationId xmlns:a16="http://schemas.microsoft.com/office/drawing/2014/main" id="{FB07FDB3-DFEB-47E0-AE12-39A3EB52EB43}"/>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59" name="Freeform: Shape 167">
                    <a:extLst>
                      <a:ext uri="{FF2B5EF4-FFF2-40B4-BE49-F238E27FC236}">
                        <a16:creationId xmlns:a16="http://schemas.microsoft.com/office/drawing/2014/main" id="{71E86517-07C9-4652-B50F-AE48998970E3}"/>
                      </a:ext>
                    </a:extLst>
                  </p:cNvPr>
                  <p:cNvSpPr/>
                  <p:nvPr/>
                </p:nvSpPr>
                <p:spPr>
                  <a:xfrm>
                    <a:off x="2499948"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60" name="Freeform: Shape 169">
                    <a:extLst>
                      <a:ext uri="{FF2B5EF4-FFF2-40B4-BE49-F238E27FC236}">
                        <a16:creationId xmlns:a16="http://schemas.microsoft.com/office/drawing/2014/main" id="{263A8469-C1BA-4B77-9385-0F65DE52205F}"/>
                      </a:ext>
                    </a:extLst>
                  </p:cNvPr>
                  <p:cNvSpPr/>
                  <p:nvPr/>
                </p:nvSpPr>
                <p:spPr>
                  <a:xfrm>
                    <a:off x="2697729"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61" name="Freeform: Shape 171">
                    <a:extLst>
                      <a:ext uri="{FF2B5EF4-FFF2-40B4-BE49-F238E27FC236}">
                        <a16:creationId xmlns:a16="http://schemas.microsoft.com/office/drawing/2014/main" id="{972629CA-DDB9-4A80-9EA3-A8D88DD03121}"/>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62" name="Freeform: Shape 172">
                    <a:extLst>
                      <a:ext uri="{FF2B5EF4-FFF2-40B4-BE49-F238E27FC236}">
                        <a16:creationId xmlns:a16="http://schemas.microsoft.com/office/drawing/2014/main" id="{03B775B2-9072-4D93-B9D4-479D4A7C327F}"/>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cxnSp>
          <p:nvCxnSpPr>
            <p:cNvPr id="140" name="Straight Arrow Connector 139">
              <a:extLst>
                <a:ext uri="{FF2B5EF4-FFF2-40B4-BE49-F238E27FC236}">
                  <a16:creationId xmlns:a16="http://schemas.microsoft.com/office/drawing/2014/main" id="{770082A8-C149-43DB-AE02-51E3FCDCA05E}"/>
                </a:ext>
              </a:extLst>
            </p:cNvPr>
            <p:cNvCxnSpPr>
              <a:cxnSpLocks/>
            </p:cNvCxnSpPr>
            <p:nvPr/>
          </p:nvCxnSpPr>
          <p:spPr>
            <a:xfrm flipH="1" flipV="1">
              <a:off x="2825129" y="2849013"/>
              <a:ext cx="364" cy="243442"/>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1" name="Picture 140" descr="messageSWIFT_wg.png">
              <a:extLst>
                <a:ext uri="{FF2B5EF4-FFF2-40B4-BE49-F238E27FC236}">
                  <a16:creationId xmlns:a16="http://schemas.microsoft.com/office/drawing/2014/main" id="{D3E6C65E-8311-4F8B-A9B3-393985318D9B}"/>
                </a:ext>
              </a:extLst>
            </p:cNvPr>
            <p:cNvPicPr>
              <a:picLocks noChangeAspect="1"/>
            </p:cNvPicPr>
            <p:nvPr/>
          </p:nvPicPr>
          <p:blipFill>
            <a:blip r:embed="rId10" cstate="print"/>
            <a:stretch>
              <a:fillRect/>
            </a:stretch>
          </p:blipFill>
          <p:spPr>
            <a:xfrm>
              <a:off x="2785466" y="2921666"/>
              <a:ext cx="91577" cy="69375"/>
            </a:xfrm>
            <a:prstGeom prst="rect">
              <a:avLst/>
            </a:prstGeom>
          </p:spPr>
        </p:pic>
        <p:cxnSp>
          <p:nvCxnSpPr>
            <p:cNvPr id="142" name="Straight Arrow Connector 141">
              <a:extLst>
                <a:ext uri="{FF2B5EF4-FFF2-40B4-BE49-F238E27FC236}">
                  <a16:creationId xmlns:a16="http://schemas.microsoft.com/office/drawing/2014/main" id="{E62730C3-C7F9-4D7A-874D-8EDAF17E0295}"/>
                </a:ext>
              </a:extLst>
            </p:cNvPr>
            <p:cNvCxnSpPr>
              <a:cxnSpLocks/>
            </p:cNvCxnSpPr>
            <p:nvPr/>
          </p:nvCxnSpPr>
          <p:spPr>
            <a:xfrm flipH="1" flipV="1">
              <a:off x="3750347" y="2852144"/>
              <a:ext cx="364" cy="243442"/>
            </a:xfrm>
            <a:prstGeom prst="straightConnector1">
              <a:avLst/>
            </a:prstGeom>
            <a:ln w="19050">
              <a:solidFill>
                <a:schemeClr val="tx2"/>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3" name="Picture 142" descr="messageSWIFT_wg.png">
              <a:extLst>
                <a:ext uri="{FF2B5EF4-FFF2-40B4-BE49-F238E27FC236}">
                  <a16:creationId xmlns:a16="http://schemas.microsoft.com/office/drawing/2014/main" id="{CCD5B195-176E-4A38-B43C-C8E612AA08A4}"/>
                </a:ext>
              </a:extLst>
            </p:cNvPr>
            <p:cNvPicPr>
              <a:picLocks noChangeAspect="1"/>
            </p:cNvPicPr>
            <p:nvPr/>
          </p:nvPicPr>
          <p:blipFill>
            <a:blip r:embed="rId10" cstate="print"/>
            <a:stretch>
              <a:fillRect/>
            </a:stretch>
          </p:blipFill>
          <p:spPr>
            <a:xfrm>
              <a:off x="3710683" y="2924797"/>
              <a:ext cx="91577" cy="69375"/>
            </a:xfrm>
            <a:prstGeom prst="rect">
              <a:avLst/>
            </a:prstGeom>
          </p:spPr>
        </p:pic>
        <p:grpSp>
          <p:nvGrpSpPr>
            <p:cNvPr id="144" name="Group 143">
              <a:extLst>
                <a:ext uri="{FF2B5EF4-FFF2-40B4-BE49-F238E27FC236}">
                  <a16:creationId xmlns:a16="http://schemas.microsoft.com/office/drawing/2014/main" id="{688FC206-40E7-42F9-AF03-927434677457}"/>
                </a:ext>
              </a:extLst>
            </p:cNvPr>
            <p:cNvGrpSpPr/>
            <p:nvPr/>
          </p:nvGrpSpPr>
          <p:grpSpPr>
            <a:xfrm>
              <a:off x="3659958" y="3101710"/>
              <a:ext cx="193028" cy="193812"/>
              <a:chOff x="4915723" y="3865751"/>
              <a:chExt cx="969904" cy="969904"/>
            </a:xfrm>
          </p:grpSpPr>
          <p:sp>
            <p:nvSpPr>
              <p:cNvPr id="145" name="Oval 144">
                <a:extLst>
                  <a:ext uri="{FF2B5EF4-FFF2-40B4-BE49-F238E27FC236}">
                    <a16:creationId xmlns:a16="http://schemas.microsoft.com/office/drawing/2014/main" id="{DEF95F00-D7FD-45FF-84FE-EA4C47CD2E08}"/>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L"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46" name="Group 145">
                <a:extLst>
                  <a:ext uri="{FF2B5EF4-FFF2-40B4-BE49-F238E27FC236}">
                    <a16:creationId xmlns:a16="http://schemas.microsoft.com/office/drawing/2014/main" id="{BF6851DA-C8D7-44D0-A0A5-0FBCEB297442}"/>
                  </a:ext>
                </a:extLst>
              </p:cNvPr>
              <p:cNvGrpSpPr/>
              <p:nvPr/>
            </p:nvGrpSpPr>
            <p:grpSpPr>
              <a:xfrm>
                <a:off x="5168797" y="4118827"/>
                <a:ext cx="463751" cy="461817"/>
                <a:chOff x="2875300" y="4165268"/>
                <a:chExt cx="429377" cy="427588"/>
              </a:xfrm>
            </p:grpSpPr>
            <p:sp>
              <p:nvSpPr>
                <p:cNvPr id="147" name="Rectangle 146">
                  <a:extLst>
                    <a:ext uri="{FF2B5EF4-FFF2-40B4-BE49-F238E27FC236}">
                      <a16:creationId xmlns:a16="http://schemas.microsoft.com/office/drawing/2014/main" id="{9722802A-6D90-4DCD-A8FC-BA1DAFD7A87E}"/>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48" name="CustomIcon">
                  <a:extLst>
                    <a:ext uri="{FF2B5EF4-FFF2-40B4-BE49-F238E27FC236}">
                      <a16:creationId xmlns:a16="http://schemas.microsoft.com/office/drawing/2014/main" id="{061BF5BE-A0F0-42BA-AA47-C7454DB8AD92}"/>
                    </a:ext>
                  </a:extLst>
                </p:cNvPr>
                <p:cNvGrpSpPr/>
                <p:nvPr/>
              </p:nvGrpSpPr>
              <p:grpSpPr>
                <a:xfrm flipH="1">
                  <a:off x="2875300" y="4165268"/>
                  <a:ext cx="429377" cy="427588"/>
                  <a:chOff x="2324418" y="4216148"/>
                  <a:chExt cx="571500" cy="569119"/>
                </a:xfrm>
                <a:noFill/>
              </p:grpSpPr>
              <p:sp>
                <p:nvSpPr>
                  <p:cNvPr id="149" name="Freeform: Shape 165">
                    <a:extLst>
                      <a:ext uri="{FF2B5EF4-FFF2-40B4-BE49-F238E27FC236}">
                        <a16:creationId xmlns:a16="http://schemas.microsoft.com/office/drawing/2014/main" id="{DC7B5226-B883-48F1-8AAA-336081EE3E1E}"/>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50" name="Freeform: Shape 167">
                    <a:extLst>
                      <a:ext uri="{FF2B5EF4-FFF2-40B4-BE49-F238E27FC236}">
                        <a16:creationId xmlns:a16="http://schemas.microsoft.com/office/drawing/2014/main" id="{6905E75C-8FBF-4398-B211-E3BE669ED2FB}"/>
                      </a:ext>
                    </a:extLst>
                  </p:cNvPr>
                  <p:cNvSpPr/>
                  <p:nvPr/>
                </p:nvSpPr>
                <p:spPr>
                  <a:xfrm>
                    <a:off x="2499948"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51" name="Freeform: Shape 169">
                    <a:extLst>
                      <a:ext uri="{FF2B5EF4-FFF2-40B4-BE49-F238E27FC236}">
                        <a16:creationId xmlns:a16="http://schemas.microsoft.com/office/drawing/2014/main" id="{23524B6A-6C74-42E9-B42D-A7C6EAA1F5CF}"/>
                      </a:ext>
                    </a:extLst>
                  </p:cNvPr>
                  <p:cNvSpPr/>
                  <p:nvPr/>
                </p:nvSpPr>
                <p:spPr>
                  <a:xfrm>
                    <a:off x="2697729" y="4406647"/>
                    <a:ext cx="9526" cy="314326"/>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52" name="Freeform: Shape 171">
                    <a:extLst>
                      <a:ext uri="{FF2B5EF4-FFF2-40B4-BE49-F238E27FC236}">
                        <a16:creationId xmlns:a16="http://schemas.microsoft.com/office/drawing/2014/main" id="{28377DE7-0816-4D4C-BE80-02132BAA82BA}"/>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53" name="Freeform: Shape 172">
                    <a:extLst>
                      <a:ext uri="{FF2B5EF4-FFF2-40B4-BE49-F238E27FC236}">
                        <a16:creationId xmlns:a16="http://schemas.microsoft.com/office/drawing/2014/main" id="{831ECBB8-1C91-4B0E-9E45-7D108C39756F}"/>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grpSp>
        <p:nvGrpSpPr>
          <p:cNvPr id="192" name="Group 191">
            <a:extLst>
              <a:ext uri="{FF2B5EF4-FFF2-40B4-BE49-F238E27FC236}">
                <a16:creationId xmlns:a16="http://schemas.microsoft.com/office/drawing/2014/main" id="{DDEE6309-9BDF-44DE-8B9B-475A0FE7780A}"/>
              </a:ext>
            </a:extLst>
          </p:cNvPr>
          <p:cNvGrpSpPr/>
          <p:nvPr/>
        </p:nvGrpSpPr>
        <p:grpSpPr>
          <a:xfrm>
            <a:off x="8731312" y="3173361"/>
            <a:ext cx="3025683" cy="1739728"/>
            <a:chOff x="-286339" y="1120411"/>
            <a:chExt cx="8449062" cy="4563279"/>
          </a:xfrm>
        </p:grpSpPr>
        <p:pic>
          <p:nvPicPr>
            <p:cNvPr id="193" name="Picture 192">
              <a:extLst>
                <a:ext uri="{FF2B5EF4-FFF2-40B4-BE49-F238E27FC236}">
                  <a16:creationId xmlns:a16="http://schemas.microsoft.com/office/drawing/2014/main" id="{ACF52549-8610-4DC8-9C51-8774E4A41DC9}"/>
                </a:ext>
              </a:extLst>
            </p:cNvPr>
            <p:cNvPicPr>
              <a:picLocks noChangeAspect="1"/>
            </p:cNvPicPr>
            <p:nvPr/>
          </p:nvPicPr>
          <p:blipFill rotWithShape="1">
            <a:blip r:embed="rId11"/>
            <a:srcRect l="353" t="648" r="436"/>
            <a:stretch/>
          </p:blipFill>
          <p:spPr>
            <a:xfrm>
              <a:off x="28914" y="1120411"/>
              <a:ext cx="8133809" cy="4078990"/>
            </a:xfrm>
            <a:prstGeom prst="rect">
              <a:avLst/>
            </a:prstGeom>
          </p:spPr>
        </p:pic>
        <p:pic>
          <p:nvPicPr>
            <p:cNvPr id="194" name="Picture 193">
              <a:extLst>
                <a:ext uri="{FF2B5EF4-FFF2-40B4-BE49-F238E27FC236}">
                  <a16:creationId xmlns:a16="http://schemas.microsoft.com/office/drawing/2014/main" id="{5F800B58-D07F-4C5E-93F8-BF69F97D2A98}"/>
                </a:ext>
              </a:extLst>
            </p:cNvPr>
            <p:cNvPicPr>
              <a:picLocks noChangeAspect="1"/>
            </p:cNvPicPr>
            <p:nvPr/>
          </p:nvPicPr>
          <p:blipFill rotWithShape="1">
            <a:blip r:embed="rId11"/>
            <a:srcRect l="7093" t="61614" r="87595" b="28107"/>
            <a:stretch/>
          </p:blipFill>
          <p:spPr>
            <a:xfrm>
              <a:off x="-286339" y="3185004"/>
              <a:ext cx="2578814" cy="2498686"/>
            </a:xfrm>
            <a:prstGeom prst="rect">
              <a:avLst/>
            </a:prstGeom>
          </p:spPr>
        </p:pic>
        <p:sp>
          <p:nvSpPr>
            <p:cNvPr id="195" name="Rectangle 194">
              <a:extLst>
                <a:ext uri="{FF2B5EF4-FFF2-40B4-BE49-F238E27FC236}">
                  <a16:creationId xmlns:a16="http://schemas.microsoft.com/office/drawing/2014/main" id="{A49257A6-7C43-481E-BA97-B89639DA1EE4}"/>
                </a:ext>
              </a:extLst>
            </p:cNvPr>
            <p:cNvSpPr/>
            <p:nvPr/>
          </p:nvSpPr>
          <p:spPr bwMode="auto">
            <a:xfrm>
              <a:off x="144091" y="3038475"/>
              <a:ext cx="144016" cy="14400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lvl="0" indent="0" algn="l" defTabSz="914160" rtl="0" eaLnBrk="0" fontAlgn="base" latinLnBrk="0" hangingPunct="0">
                <a:lnSpc>
                  <a:spcPct val="100000"/>
                </a:lnSpc>
                <a:spcBef>
                  <a:spcPct val="0"/>
                </a:spcBef>
                <a:spcAft>
                  <a:spcPct val="0"/>
                </a:spcAft>
                <a:buClrTx/>
                <a:buSzTx/>
                <a:buFontTx/>
                <a:buNone/>
                <a:tabLst/>
                <a:defRPr/>
              </a:pPr>
              <a:endParaRPr kumimoji="0" lang="en-GB" sz="900" b="0" i="0" u="none" strike="noStrike" kern="0" cap="none" spc="0" normalizeH="0" baseline="0" noProof="0" dirty="0">
                <a:ln>
                  <a:noFill/>
                </a:ln>
                <a:solidFill>
                  <a:prstClr val="black"/>
                </a:solidFill>
                <a:effectLst/>
                <a:uLnTx/>
                <a:uFillTx/>
                <a:latin typeface="Arial" charset="0"/>
                <a:ea typeface="+mn-ea"/>
                <a:cs typeface="+mn-cs"/>
              </a:endParaRPr>
            </a:p>
          </p:txBody>
        </p:sp>
      </p:grpSp>
      <p:grpSp>
        <p:nvGrpSpPr>
          <p:cNvPr id="196" name="Group 195">
            <a:extLst>
              <a:ext uri="{FF2B5EF4-FFF2-40B4-BE49-F238E27FC236}">
                <a16:creationId xmlns:a16="http://schemas.microsoft.com/office/drawing/2014/main" id="{8BEAA2AE-6B51-4DE3-9CCD-A9635B2A3875}"/>
              </a:ext>
            </a:extLst>
          </p:cNvPr>
          <p:cNvGrpSpPr/>
          <p:nvPr/>
        </p:nvGrpSpPr>
        <p:grpSpPr>
          <a:xfrm>
            <a:off x="8731312" y="5236975"/>
            <a:ext cx="3316904" cy="896935"/>
            <a:chOff x="5588022" y="708445"/>
            <a:chExt cx="5107738" cy="4883751"/>
          </a:xfrm>
        </p:grpSpPr>
        <p:sp>
          <p:nvSpPr>
            <p:cNvPr id="197" name="Rectangle 196">
              <a:extLst>
                <a:ext uri="{FF2B5EF4-FFF2-40B4-BE49-F238E27FC236}">
                  <a16:creationId xmlns:a16="http://schemas.microsoft.com/office/drawing/2014/main" id="{92D4FD0B-4B42-457C-BAF5-3528DB6F4C69}"/>
                </a:ext>
              </a:extLst>
            </p:cNvPr>
            <p:cNvSpPr/>
            <p:nvPr/>
          </p:nvSpPr>
          <p:spPr bwMode="auto">
            <a:xfrm>
              <a:off x="6860858" y="715610"/>
              <a:ext cx="3525446" cy="4876586"/>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marL="0" marR="0" lvl="0" indent="0" algn="l" defTabSz="914160" rtl="0" eaLnBrk="0" fontAlgn="base" latinLnBrk="0" hangingPunct="0">
                <a:lnSpc>
                  <a:spcPct val="100000"/>
                </a:lnSpc>
                <a:spcBef>
                  <a:spcPct val="0"/>
                </a:spcBef>
                <a:spcAft>
                  <a:spcPct val="0"/>
                </a:spcAft>
                <a:buClrTx/>
                <a:buSzTx/>
                <a:buFontTx/>
                <a:buNone/>
                <a:tabLst/>
                <a:defRPr/>
              </a:pPr>
              <a:endParaRPr kumimoji="0" lang="en-GB" sz="2799"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8" name="Content Placeholder 3">
              <a:extLst>
                <a:ext uri="{FF2B5EF4-FFF2-40B4-BE49-F238E27FC236}">
                  <a16:creationId xmlns:a16="http://schemas.microsoft.com/office/drawing/2014/main" id="{6BD7D662-BB20-4DA2-8934-7F8971B8CA24}"/>
                </a:ext>
              </a:extLst>
            </p:cNvPr>
            <p:cNvSpPr txBox="1">
              <a:spLocks/>
            </p:cNvSpPr>
            <p:nvPr/>
          </p:nvSpPr>
          <p:spPr bwMode="auto">
            <a:xfrm>
              <a:off x="6900666" y="708445"/>
              <a:ext cx="3795094" cy="1113069"/>
            </a:xfrm>
            <a:prstGeom prst="rect">
              <a:avLst/>
            </a:prstGeom>
            <a:noFill/>
            <a:ln w="9525">
              <a:noFill/>
              <a:miter lim="800000"/>
              <a:headEnd/>
              <a:tailEnd/>
            </a:ln>
            <a:effectLst/>
          </p:spPr>
          <p:txBody>
            <a:bodyPr vert="horz" wrap="square" lIns="107949" tIns="53975" rIns="107949" bIns="53975" numCol="1" anchor="t" anchorCtr="0" compatLnSpc="1">
              <a:prstTxWarp prst="textNoShape">
                <a:avLst/>
              </a:prstTxWarp>
            </a:bodyPr>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70" indent="-251199"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223" indent="-215581"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880" indent="-269944" algn="l" rtl="0" eaLnBrk="1" fontAlgn="base" hangingPunct="1">
                <a:spcBef>
                  <a:spcPct val="20000"/>
                </a:spcBef>
                <a:spcAft>
                  <a:spcPct val="0"/>
                </a:spcAft>
                <a:buChar char="–"/>
                <a:defRPr sz="1400">
                  <a:solidFill>
                    <a:schemeClr val="tx2"/>
                  </a:solidFill>
                  <a:latin typeface="+mn-lt"/>
                </a:defRPr>
              </a:lvl4pPr>
              <a:lvl5pPr marL="1484698" indent="-269944" algn="l" rtl="0" eaLnBrk="1" fontAlgn="base" hangingPunct="1">
                <a:spcBef>
                  <a:spcPct val="20000"/>
                </a:spcBef>
                <a:spcAft>
                  <a:spcPct val="0"/>
                </a:spcAft>
                <a:buChar char="–"/>
                <a:defRPr sz="1200">
                  <a:solidFill>
                    <a:schemeClr val="tx2"/>
                  </a:solidFill>
                  <a:latin typeface="+mn-lt"/>
                </a:defRPr>
              </a:lvl5pPr>
              <a:lvl6pPr marL="2024588" indent="-269944" algn="l" rtl="0" eaLnBrk="1" fontAlgn="base" hangingPunct="1">
                <a:spcBef>
                  <a:spcPct val="20000"/>
                </a:spcBef>
                <a:spcAft>
                  <a:spcPct val="0"/>
                </a:spcAft>
                <a:buChar char="–"/>
                <a:defRPr sz="1900">
                  <a:solidFill>
                    <a:srgbClr val="000000"/>
                  </a:solidFill>
                  <a:latin typeface="+mn-lt"/>
                </a:defRPr>
              </a:lvl6pPr>
              <a:lvl7pPr marL="2564479" indent="-269944" algn="l" rtl="0" eaLnBrk="1" fontAlgn="base" hangingPunct="1">
                <a:spcBef>
                  <a:spcPct val="20000"/>
                </a:spcBef>
                <a:spcAft>
                  <a:spcPct val="0"/>
                </a:spcAft>
                <a:buChar char="–"/>
                <a:defRPr sz="1900">
                  <a:solidFill>
                    <a:srgbClr val="000000"/>
                  </a:solidFill>
                  <a:latin typeface="+mn-lt"/>
                </a:defRPr>
              </a:lvl7pPr>
              <a:lvl8pPr marL="3104370" indent="-269944" algn="l" rtl="0" eaLnBrk="1" fontAlgn="base" hangingPunct="1">
                <a:spcBef>
                  <a:spcPct val="20000"/>
                </a:spcBef>
                <a:spcAft>
                  <a:spcPct val="0"/>
                </a:spcAft>
                <a:buChar char="–"/>
                <a:defRPr sz="1900">
                  <a:solidFill>
                    <a:srgbClr val="000000"/>
                  </a:solidFill>
                  <a:latin typeface="+mn-lt"/>
                </a:defRPr>
              </a:lvl8pPr>
              <a:lvl9pPr marL="3644259" indent="-269944" algn="l" rtl="0" eaLnBrk="1" fontAlgn="base" hangingPunct="1">
                <a:spcBef>
                  <a:spcPct val="20000"/>
                </a:spcBef>
                <a:spcAft>
                  <a:spcPct val="0"/>
                </a:spcAft>
                <a:buChar char="–"/>
                <a:defRPr sz="1900">
                  <a:solidFill>
                    <a:srgbClr val="000000"/>
                  </a:solidFill>
                  <a:latin typeface="+mn-lt"/>
                </a:defRPr>
              </a:lvl9pPr>
            </a:lstStyle>
            <a:p>
              <a:pPr marL="151888" marR="0" lvl="0" indent="-151888" algn="l" defTabSz="91416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GB" sz="900" b="1" i="0" u="none" strike="noStrike" kern="0" cap="none" spc="0" normalizeH="0" baseline="0" noProof="0" dirty="0">
                  <a:ln>
                    <a:noFill/>
                  </a:ln>
                  <a:solidFill>
                    <a:schemeClr val="tx1"/>
                  </a:solidFill>
                  <a:effectLst/>
                  <a:uLnTx/>
                  <a:uFillTx/>
                  <a:latin typeface="Arial"/>
                  <a:ea typeface="+mn-ea"/>
                  <a:cs typeface="+mn-cs"/>
                </a:rPr>
                <a:t>Time zone challenges for resolving settlement issues</a:t>
              </a:r>
            </a:p>
            <a:p>
              <a:pPr marL="151888" marR="0" lvl="0" indent="-151888" algn="l" defTabSz="91416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900" b="1" i="0" u="none" strike="noStrike" kern="0" cap="none" spc="0" normalizeH="0" baseline="0" noProof="0" dirty="0">
                  <a:ln>
                    <a:noFill/>
                  </a:ln>
                  <a:solidFill>
                    <a:schemeClr val="tx1"/>
                  </a:solidFill>
                  <a:effectLst/>
                  <a:uLnTx/>
                  <a:uFillTx/>
                  <a:latin typeface="Arial"/>
                  <a:ea typeface="+mn-ea"/>
                  <a:cs typeface="+mn-cs"/>
                </a:rPr>
                <a:t>Securities borrowing</a:t>
              </a:r>
            </a:p>
            <a:p>
              <a:pPr marL="151888" marR="0" lvl="0" indent="-151888" algn="l" defTabSz="91416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900" b="1" i="0" u="none" strike="noStrike" kern="0" cap="none" spc="0" normalizeH="0" baseline="0" noProof="0" dirty="0">
                  <a:ln>
                    <a:noFill/>
                  </a:ln>
                  <a:solidFill>
                    <a:schemeClr val="tx1"/>
                  </a:solidFill>
                  <a:effectLst/>
                  <a:uLnTx/>
                  <a:uFillTx/>
                  <a:latin typeface="Arial"/>
                  <a:ea typeface="+mn-ea"/>
                  <a:cs typeface="+mn-cs"/>
                </a:rPr>
                <a:t>Cost of fail</a:t>
              </a:r>
            </a:p>
            <a:p>
              <a:pPr marL="151888" marR="0" lvl="0" indent="-151888" algn="l" defTabSz="91416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GB" sz="900" b="1" i="0" u="none" strike="noStrike" kern="0" cap="none" spc="0" normalizeH="0" baseline="0" noProof="0" dirty="0">
                  <a:ln>
                    <a:noFill/>
                  </a:ln>
                  <a:solidFill>
                    <a:schemeClr val="tx1"/>
                  </a:solidFill>
                  <a:effectLst/>
                  <a:uLnTx/>
                  <a:uFillTx/>
                  <a:latin typeface="Arial"/>
                  <a:ea typeface="+mn-ea"/>
                  <a:cs typeface="+mn-cs"/>
                </a:rPr>
                <a:t>Cross-border FX</a:t>
              </a:r>
            </a:p>
          </p:txBody>
        </p:sp>
        <p:sp>
          <p:nvSpPr>
            <p:cNvPr id="199" name="Rectangle 198">
              <a:extLst>
                <a:ext uri="{FF2B5EF4-FFF2-40B4-BE49-F238E27FC236}">
                  <a16:creationId xmlns:a16="http://schemas.microsoft.com/office/drawing/2014/main" id="{A35CE368-C64C-46B0-8E02-D6C837F15626}"/>
                </a:ext>
              </a:extLst>
            </p:cNvPr>
            <p:cNvSpPr/>
            <p:nvPr/>
          </p:nvSpPr>
          <p:spPr bwMode="auto">
            <a:xfrm>
              <a:off x="5647705" y="715610"/>
              <a:ext cx="1173346" cy="4876586"/>
            </a:xfrm>
            <a:prstGeom prst="rect">
              <a:avLst/>
            </a:prstGeom>
            <a:solidFill>
              <a:srgbClr val="0EC8A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22" tIns="45711" rIns="91422" bIns="45711" numCol="1" rtlCol="0" anchor="t" anchorCtr="0" compatLnSpc="1">
              <a:prstTxWarp prst="textNoShape">
                <a:avLst/>
              </a:prstTxWarp>
            </a:bodyPr>
            <a:lstStyle/>
            <a:p>
              <a:pPr marL="0" marR="0" lvl="0" indent="0" algn="ctr" defTabSz="914160" rtl="0" eaLnBrk="0" fontAlgn="base" latinLnBrk="0" hangingPunct="0">
                <a:lnSpc>
                  <a:spcPct val="100000"/>
                </a:lnSpc>
                <a:spcBef>
                  <a:spcPct val="0"/>
                </a:spcBef>
                <a:spcAft>
                  <a:spcPct val="0"/>
                </a:spcAft>
                <a:buClrTx/>
                <a:buSzTx/>
                <a:buFontTx/>
                <a:buNone/>
                <a:tabLst/>
                <a:defRPr/>
              </a:pPr>
              <a:endParaRPr kumimoji="0" lang="en-GB" sz="2799"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0" name="TextBox 199">
              <a:extLst>
                <a:ext uri="{FF2B5EF4-FFF2-40B4-BE49-F238E27FC236}">
                  <a16:creationId xmlns:a16="http://schemas.microsoft.com/office/drawing/2014/main" id="{502E0E8A-6BC2-416E-AE42-9073493B4B2A}"/>
                </a:ext>
              </a:extLst>
            </p:cNvPr>
            <p:cNvSpPr txBox="1"/>
            <p:nvPr/>
          </p:nvSpPr>
          <p:spPr>
            <a:xfrm>
              <a:off x="5588022" y="1017227"/>
              <a:ext cx="1312644" cy="4273347"/>
            </a:xfrm>
            <a:prstGeom prst="rect">
              <a:avLst/>
            </a:prstGeom>
            <a:noFill/>
          </p:spPr>
          <p:txBody>
            <a:bodyPr wrap="square" rtlCol="0" anchor="ctr">
              <a:spAutoFit/>
            </a:bodyPr>
            <a:lstStyle/>
            <a:p>
              <a:pPr marL="0" marR="0" lvl="0" indent="0" algn="ctr" defTabSz="914160" rtl="0" eaLnBrk="0" fontAlgn="base" latinLnBrk="0" hangingPunct="0">
                <a:lnSpc>
                  <a:spcPct val="100000"/>
                </a:lnSpc>
                <a:spcBef>
                  <a:spcPct val="0"/>
                </a:spcBef>
                <a:spcAft>
                  <a:spcPct val="0"/>
                </a:spcAft>
                <a:buClrTx/>
                <a:buSzTx/>
                <a:buFontTx/>
                <a:buNone/>
                <a:tabLst/>
                <a:defRPr/>
              </a:pPr>
              <a:r>
                <a:rPr kumimoji="0" lang="fr-FR" sz="900" b="1" i="0" u="none" strike="noStrike" kern="1200" cap="none" spc="0" normalizeH="0" baseline="0" noProof="0" dirty="0">
                  <a:ln>
                    <a:noFill/>
                  </a:ln>
                  <a:solidFill>
                    <a:schemeClr val="bg1"/>
                  </a:solidFill>
                  <a:effectLst/>
                  <a:uLnTx/>
                  <a:uFillTx/>
                  <a:latin typeface="Arial" charset="0"/>
                  <a:ea typeface="+mn-ea"/>
                  <a:cs typeface="+mn-cs"/>
                </a:rPr>
                <a:t>T+1 challenges for cross-border flows</a:t>
              </a:r>
            </a:p>
          </p:txBody>
        </p:sp>
      </p:grpSp>
      <p:sp>
        <p:nvSpPr>
          <p:cNvPr id="201" name="Rectangle 200">
            <a:extLst>
              <a:ext uri="{FF2B5EF4-FFF2-40B4-BE49-F238E27FC236}">
                <a16:creationId xmlns:a16="http://schemas.microsoft.com/office/drawing/2014/main" id="{23AF54C6-F1B8-4A6E-9149-CCC1BDCDC813}"/>
              </a:ext>
            </a:extLst>
          </p:cNvPr>
          <p:cNvSpPr/>
          <p:nvPr/>
        </p:nvSpPr>
        <p:spPr bwMode="auto">
          <a:xfrm>
            <a:off x="5507375" y="5582446"/>
            <a:ext cx="3022979" cy="473976"/>
          </a:xfrm>
          <a:prstGeom prst="rect">
            <a:avLst/>
          </a:prstGeom>
          <a:solidFill>
            <a:srgbClr val="0EC8A0"/>
          </a:solidFill>
          <a:ln>
            <a:noFill/>
          </a:ln>
          <a:effectLst>
            <a:outerShdw blurRad="44450" dist="27940" dir="5400000" algn="ctr">
              <a:srgbClr val="000000">
                <a:alpha val="32000"/>
              </a:srgbClr>
            </a:outerShdw>
          </a:effectLst>
        </p:spPr>
        <p:txBody>
          <a:bodyPr wrap="square" rtlCol="0">
            <a:spAutoFit/>
          </a:bodyPr>
          <a:lstStyle/>
          <a:p>
            <a:pPr marL="0" marR="0" lvl="0" indent="0" algn="ctr" defTabSz="593131" rtl="0" eaLnBrk="1" fontAlgn="auto" latinLnBrk="0" hangingPunct="1">
              <a:lnSpc>
                <a:spcPct val="100000"/>
              </a:lnSpc>
              <a:spcBef>
                <a:spcPts val="0"/>
              </a:spcBef>
              <a:spcAft>
                <a:spcPts val="0"/>
              </a:spcAft>
              <a:buClrTx/>
              <a:buSzTx/>
              <a:buFontTx/>
              <a:buNone/>
              <a:tabLst/>
              <a:defRPr/>
            </a:pPr>
            <a:r>
              <a:rPr kumimoji="0" lang="en-GB" sz="1240" b="1" i="0" u="none" strike="noStrike" kern="1200" cap="none" spc="0" normalizeH="0" baseline="0" noProof="0" dirty="0">
                <a:ln>
                  <a:noFill/>
                </a:ln>
                <a:solidFill>
                  <a:srgbClr val="FFFFFF"/>
                </a:solidFill>
                <a:effectLst/>
                <a:uLnTx/>
                <a:uFillTx/>
                <a:latin typeface="Arial"/>
                <a:ea typeface="+mn-ea"/>
                <a:cs typeface="+mn-cs"/>
              </a:rPr>
              <a:t>Settlement </a:t>
            </a:r>
            <a:r>
              <a:rPr kumimoji="0" lang="en-US" sz="1240" b="1" i="0" u="none" strike="noStrike" kern="1200" cap="none" spc="0" normalizeH="0" baseline="0" noProof="0" dirty="0">
                <a:ln>
                  <a:noFill/>
                </a:ln>
                <a:solidFill>
                  <a:srgbClr val="FFFFFF"/>
                </a:solidFill>
                <a:effectLst/>
                <a:uLnTx/>
                <a:uFillTx/>
                <a:latin typeface="Arial"/>
                <a:ea typeface="+mn-ea"/>
                <a:cs typeface="+mn-cs"/>
              </a:rPr>
              <a:t>efficiency in EU CSDs have decreased in 2021*</a:t>
            </a:r>
            <a:endParaRPr kumimoji="0" lang="en-GB" sz="1240" b="1"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TextBox 201">
            <a:extLst>
              <a:ext uri="{FF2B5EF4-FFF2-40B4-BE49-F238E27FC236}">
                <a16:creationId xmlns:a16="http://schemas.microsoft.com/office/drawing/2014/main" id="{1E06126D-A233-4353-8F3D-9811B47DC7C9}"/>
              </a:ext>
            </a:extLst>
          </p:cNvPr>
          <p:cNvSpPr txBox="1"/>
          <p:nvPr/>
        </p:nvSpPr>
        <p:spPr>
          <a:xfrm>
            <a:off x="9914486" y="6343696"/>
            <a:ext cx="2032535"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 From ESMA’s recent TRV report </a:t>
            </a:r>
            <a:endParaRPr kumimoji="0" lang="en-US" sz="9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3" name="Text Placeholder 5">
            <a:extLst>
              <a:ext uri="{FF2B5EF4-FFF2-40B4-BE49-F238E27FC236}">
                <a16:creationId xmlns:a16="http://schemas.microsoft.com/office/drawing/2014/main" id="{FA540C7F-4DF6-4B15-8504-24AF4D48367C}"/>
              </a:ext>
            </a:extLst>
          </p:cNvPr>
          <p:cNvSpPr txBox="1">
            <a:spLocks/>
          </p:cNvSpPr>
          <p:nvPr/>
        </p:nvSpPr>
        <p:spPr>
          <a:xfrm>
            <a:off x="2070100" y="1444471"/>
            <a:ext cx="3025683" cy="989120"/>
          </a:xfrm>
          <a:prstGeom prst="rect">
            <a:avLst/>
          </a:prstGeom>
          <a:solidFill>
            <a:schemeClr val="accent1"/>
          </a:solidFill>
        </p:spPr>
        <p:txBody>
          <a:bodyPr vert="horz" lIns="180000" tIns="144000" rIns="180000" bIns="144000" rtlCol="0" anchor="ctr" anchorCtr="0">
            <a:noAutofit/>
          </a:bodyPr>
          <a:lstStyle>
            <a:lvl1pPr marL="0" indent="0" algn="l" defTabSz="914400" rtl="0" eaLnBrk="1" latinLnBrk="0" hangingPunct="1">
              <a:lnSpc>
                <a:spcPct val="98000"/>
              </a:lnSpc>
              <a:spcBef>
                <a:spcPts val="0"/>
              </a:spcBef>
              <a:spcAft>
                <a:spcPts val="500"/>
              </a:spcAft>
              <a:buFont typeface="Arial Nova" panose="020B0504020202020204" pitchFamily="34" charset="0"/>
              <a:buNone/>
              <a:defRPr sz="1300" b="1" kern="1200" spc="-40" baseline="0">
                <a:solidFill>
                  <a:schemeClr val="tx1"/>
                </a:solidFill>
                <a:latin typeface="+mn-lt"/>
                <a:ea typeface="+mn-ea"/>
                <a:cs typeface="+mn-cs"/>
              </a:defRPr>
            </a:lvl1pPr>
            <a:lvl2pPr marL="144000" indent="-144000" algn="l" defTabSz="914400" rtl="0" eaLnBrk="1" latinLnBrk="0" hangingPunct="1">
              <a:lnSpc>
                <a:spcPct val="98000"/>
              </a:lnSpc>
              <a:spcBef>
                <a:spcPts val="1200"/>
              </a:spcBef>
              <a:buFont typeface="Arial" panose="020B0604020202020204" pitchFamily="34" charset="0"/>
              <a:buChar char="•"/>
              <a:defRPr sz="1300" kern="1200" spc="-40" baseline="0">
                <a:solidFill>
                  <a:schemeClr val="tx1"/>
                </a:solidFill>
                <a:latin typeface="+mn-lt"/>
                <a:ea typeface="+mn-ea"/>
                <a:cs typeface="+mn-cs"/>
              </a:defRPr>
            </a:lvl2pPr>
            <a:lvl3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1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1. Securities post-trade settlement suffers from </a:t>
            </a:r>
            <a:r>
              <a:rPr lang="en-GB" b="0" dirty="0"/>
              <a:t>various inefficiencies &amp; costs</a:t>
            </a:r>
          </a:p>
        </p:txBody>
      </p:sp>
      <p:sp>
        <p:nvSpPr>
          <p:cNvPr id="100" name="Footer Placeholder 4">
            <a:extLst>
              <a:ext uri="{FF2B5EF4-FFF2-40B4-BE49-F238E27FC236}">
                <a16:creationId xmlns:a16="http://schemas.microsoft.com/office/drawing/2014/main" id="{D463564F-9809-47A8-BEF0-0885802ED00D}"/>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graphicFrame>
        <p:nvGraphicFramePr>
          <p:cNvPr id="2" name="Chart 1">
            <a:extLst>
              <a:ext uri="{FF2B5EF4-FFF2-40B4-BE49-F238E27FC236}">
                <a16:creationId xmlns:a16="http://schemas.microsoft.com/office/drawing/2014/main" id="{AC4CF64C-25CD-2195-61EF-CA101503334B}"/>
              </a:ext>
            </a:extLst>
          </p:cNvPr>
          <p:cNvGraphicFramePr>
            <a:graphicFrameLocks/>
          </p:cNvGraphicFramePr>
          <p:nvPr>
            <p:extLst>
              <p:ext uri="{D42A27DB-BD31-4B8C-83A1-F6EECF244321}">
                <p14:modId xmlns:p14="http://schemas.microsoft.com/office/powerpoint/2010/main" val="1771826648"/>
              </p:ext>
            </p:extLst>
          </p:nvPr>
        </p:nvGraphicFramePr>
        <p:xfrm>
          <a:off x="5354341" y="2903633"/>
          <a:ext cx="3119609" cy="2499439"/>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a:extLst>
              <a:ext uri="{FF2B5EF4-FFF2-40B4-BE49-F238E27FC236}">
                <a16:creationId xmlns:a16="http://schemas.microsoft.com/office/drawing/2014/main" id="{63E58EB2-E688-21D2-76B2-064A18F33988}"/>
              </a:ext>
            </a:extLst>
          </p:cNvPr>
          <p:cNvSpPr txBox="1"/>
          <p:nvPr/>
        </p:nvSpPr>
        <p:spPr>
          <a:xfrm>
            <a:off x="5354341" y="2490282"/>
            <a:ext cx="3176013" cy="241605"/>
          </a:xfrm>
          <a:prstGeom prst="rect">
            <a:avLst/>
          </a:prstGeom>
        </p:spPr>
        <p:txBody>
          <a:bodyPr wrap="square" lIns="0" tIns="0" rIns="0" bIns="0" rtlCol="0">
            <a:noAutofit/>
          </a:bodyPr>
          <a:lstStyle/>
          <a:p>
            <a:pPr algn="ctr">
              <a:lnSpc>
                <a:spcPct val="98000"/>
              </a:lnSpc>
            </a:pPr>
            <a:r>
              <a:rPr lang="en-GB" sz="1000" dirty="0"/>
              <a:t>Late Settlement Rate </a:t>
            </a:r>
            <a:r>
              <a:rPr lang="en-US" sz="1000" dirty="0"/>
              <a:t>reported by trade confirmations on Swift network</a:t>
            </a:r>
          </a:p>
          <a:p>
            <a:pPr algn="l">
              <a:lnSpc>
                <a:spcPct val="98000"/>
              </a:lnSpc>
            </a:pPr>
            <a:endParaRPr lang="en-GB" sz="1000" dirty="0"/>
          </a:p>
        </p:txBody>
      </p:sp>
      <p:sp>
        <p:nvSpPr>
          <p:cNvPr id="8" name="Date Placeholder 3">
            <a:extLst>
              <a:ext uri="{FF2B5EF4-FFF2-40B4-BE49-F238E27FC236}">
                <a16:creationId xmlns:a16="http://schemas.microsoft.com/office/drawing/2014/main" id="{8B4949B7-D5ED-A397-72EF-C6A1D05B960D}"/>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100618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3D564D-1CD5-A824-2AF0-5BA618DB1D3C}"/>
              </a:ext>
            </a:extLst>
          </p:cNvPr>
          <p:cNvSpPr>
            <a:spLocks noGrp="1"/>
          </p:cNvSpPr>
          <p:nvPr>
            <p:ph type="body" sz="quarter" idx="13"/>
          </p:nvPr>
        </p:nvSpPr>
        <p:spPr/>
        <p:txBody>
          <a:bodyPr/>
          <a:lstStyle/>
          <a:p>
            <a:r>
              <a:rPr lang="en-US" dirty="0"/>
              <a:t>Yesterday versus Today</a:t>
            </a:r>
          </a:p>
          <a:p>
            <a:endParaRPr lang="en-GB" dirty="0"/>
          </a:p>
        </p:txBody>
      </p:sp>
      <p:sp>
        <p:nvSpPr>
          <p:cNvPr id="4" name="Footer Placeholder 3">
            <a:extLst>
              <a:ext uri="{FF2B5EF4-FFF2-40B4-BE49-F238E27FC236}">
                <a16:creationId xmlns:a16="http://schemas.microsoft.com/office/drawing/2014/main" id="{543F540B-8476-DDCD-305D-45AD03332A42}"/>
              </a:ext>
            </a:extLst>
          </p:cNvPr>
          <p:cNvSpPr>
            <a:spLocks noGrp="1"/>
          </p:cNvSpPr>
          <p:nvPr>
            <p:ph type="ftr" sz="quarter" idx="15"/>
          </p:nvPr>
        </p:nvSpPr>
        <p:spPr/>
        <p:txBody>
          <a:bodyPr/>
          <a:lstStyle/>
          <a:p>
            <a:r>
              <a:rPr lang="en-GB" dirty="0"/>
              <a:t>Introduction to Swift Securities View </a:t>
            </a:r>
          </a:p>
        </p:txBody>
      </p:sp>
      <p:grpSp>
        <p:nvGrpSpPr>
          <p:cNvPr id="5" name="Group 4">
            <a:extLst>
              <a:ext uri="{FF2B5EF4-FFF2-40B4-BE49-F238E27FC236}">
                <a16:creationId xmlns:a16="http://schemas.microsoft.com/office/drawing/2014/main" id="{95B1BD23-049A-40FC-8812-A4FEA0A5B7C2}"/>
              </a:ext>
            </a:extLst>
          </p:cNvPr>
          <p:cNvGrpSpPr/>
          <p:nvPr/>
        </p:nvGrpSpPr>
        <p:grpSpPr>
          <a:xfrm>
            <a:off x="7129463" y="2489062"/>
            <a:ext cx="4680069" cy="2823826"/>
            <a:chOff x="7129463" y="2489062"/>
            <a:chExt cx="4680069" cy="2823826"/>
          </a:xfrm>
        </p:grpSpPr>
        <p:cxnSp>
          <p:nvCxnSpPr>
            <p:cNvPr id="9" name="Straight Arrow Connector 8">
              <a:extLst>
                <a:ext uri="{FF2B5EF4-FFF2-40B4-BE49-F238E27FC236}">
                  <a16:creationId xmlns:a16="http://schemas.microsoft.com/office/drawing/2014/main" id="{01259439-8708-402C-79BA-83B77E328AC4}"/>
                </a:ext>
              </a:extLst>
            </p:cNvPr>
            <p:cNvCxnSpPr>
              <a:cxnSpLocks/>
            </p:cNvCxnSpPr>
            <p:nvPr/>
          </p:nvCxnSpPr>
          <p:spPr>
            <a:xfrm>
              <a:off x="7665710" y="3756512"/>
              <a:ext cx="0" cy="3803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2D48A8-AC23-7FFA-B81E-BE295E4D5EED}"/>
                </a:ext>
              </a:extLst>
            </p:cNvPr>
            <p:cNvCxnSpPr>
              <a:cxnSpLocks/>
            </p:cNvCxnSpPr>
            <p:nvPr/>
          </p:nvCxnSpPr>
          <p:spPr>
            <a:xfrm>
              <a:off x="7665710" y="2952487"/>
              <a:ext cx="0" cy="3803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D703D09-1756-64BC-E6B9-54D2897FB3AA}"/>
                </a:ext>
              </a:extLst>
            </p:cNvPr>
            <p:cNvSpPr/>
            <p:nvPr/>
          </p:nvSpPr>
          <p:spPr>
            <a:xfrm>
              <a:off x="8928727" y="4889186"/>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D3E"/>
                  </a:solidFill>
                  <a:effectLst/>
                  <a:uLnTx/>
                  <a:uFillTx/>
                  <a:latin typeface="Arial Nova"/>
                  <a:ea typeface="+mn-ea"/>
                  <a:cs typeface="+mn-cs"/>
                </a:rPr>
                <a:t>CSD</a:t>
              </a:r>
              <a:endParaRPr kumimoji="0" lang="en-GB" sz="10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2" name="Rectangle 11">
              <a:extLst>
                <a:ext uri="{FF2B5EF4-FFF2-40B4-BE49-F238E27FC236}">
                  <a16:creationId xmlns:a16="http://schemas.microsoft.com/office/drawing/2014/main" id="{A4735F44-6F80-B20C-EC48-2A00A209AA94}"/>
                </a:ext>
              </a:extLst>
            </p:cNvPr>
            <p:cNvSpPr/>
            <p:nvPr/>
          </p:nvSpPr>
          <p:spPr>
            <a:xfrm>
              <a:off x="7130816" y="3195846"/>
              <a:ext cx="444952"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3" name="Rectangle 12">
              <a:extLst>
                <a:ext uri="{FF2B5EF4-FFF2-40B4-BE49-F238E27FC236}">
                  <a16:creationId xmlns:a16="http://schemas.microsoft.com/office/drawing/2014/main" id="{C1BA72CA-3FF2-7B62-F359-DECBDF6430DB}"/>
                </a:ext>
              </a:extLst>
            </p:cNvPr>
            <p:cNvSpPr/>
            <p:nvPr/>
          </p:nvSpPr>
          <p:spPr>
            <a:xfrm>
              <a:off x="10792575" y="3200209"/>
              <a:ext cx="423914"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4" name="Rectangle 13">
              <a:extLst>
                <a:ext uri="{FF2B5EF4-FFF2-40B4-BE49-F238E27FC236}">
                  <a16:creationId xmlns:a16="http://schemas.microsoft.com/office/drawing/2014/main" id="{E6F3A9C5-A130-4063-20EF-A6C303A49C69}"/>
                </a:ext>
              </a:extLst>
            </p:cNvPr>
            <p:cNvSpPr/>
            <p:nvPr/>
          </p:nvSpPr>
          <p:spPr>
            <a:xfrm>
              <a:off x="7715447" y="2947981"/>
              <a:ext cx="386562"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5" name="Rectangle 14">
              <a:extLst>
                <a:ext uri="{FF2B5EF4-FFF2-40B4-BE49-F238E27FC236}">
                  <a16:creationId xmlns:a16="http://schemas.microsoft.com/office/drawing/2014/main" id="{E217507A-B70A-D270-73AD-DE2EBAC45D47}"/>
                </a:ext>
              </a:extLst>
            </p:cNvPr>
            <p:cNvSpPr/>
            <p:nvPr/>
          </p:nvSpPr>
          <p:spPr>
            <a:xfrm>
              <a:off x="11377107" y="2955954"/>
              <a:ext cx="431378"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6" name="Rectangle 15">
              <a:extLst>
                <a:ext uri="{FF2B5EF4-FFF2-40B4-BE49-F238E27FC236}">
                  <a16:creationId xmlns:a16="http://schemas.microsoft.com/office/drawing/2014/main" id="{19B93093-4C79-B163-426D-5843927B1176}"/>
                </a:ext>
              </a:extLst>
            </p:cNvPr>
            <p:cNvSpPr/>
            <p:nvPr/>
          </p:nvSpPr>
          <p:spPr>
            <a:xfrm>
              <a:off x="7709859" y="3754404"/>
              <a:ext cx="392151"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 name="Rectangle 16">
              <a:extLst>
                <a:ext uri="{FF2B5EF4-FFF2-40B4-BE49-F238E27FC236}">
                  <a16:creationId xmlns:a16="http://schemas.microsoft.com/office/drawing/2014/main" id="{507216FE-77A9-34E2-7F5B-91ACBC02A1D4}"/>
                </a:ext>
              </a:extLst>
            </p:cNvPr>
            <p:cNvSpPr/>
            <p:nvPr/>
          </p:nvSpPr>
          <p:spPr>
            <a:xfrm>
              <a:off x="7129828" y="4003233"/>
              <a:ext cx="445936"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8" name="Rectangle 17">
              <a:extLst>
                <a:ext uri="{FF2B5EF4-FFF2-40B4-BE49-F238E27FC236}">
                  <a16:creationId xmlns:a16="http://schemas.microsoft.com/office/drawing/2014/main" id="{11377398-F7B4-FDBB-ABC9-6BBE0BD0E980}"/>
                </a:ext>
              </a:extLst>
            </p:cNvPr>
            <p:cNvSpPr/>
            <p:nvPr/>
          </p:nvSpPr>
          <p:spPr>
            <a:xfrm>
              <a:off x="10792575" y="4005178"/>
              <a:ext cx="423916"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9" name="Rectangle 18">
              <a:extLst>
                <a:ext uri="{FF2B5EF4-FFF2-40B4-BE49-F238E27FC236}">
                  <a16:creationId xmlns:a16="http://schemas.microsoft.com/office/drawing/2014/main" id="{F3AA947D-D237-C6D3-8DB0-AA06D478D027}"/>
                </a:ext>
              </a:extLst>
            </p:cNvPr>
            <p:cNvSpPr/>
            <p:nvPr/>
          </p:nvSpPr>
          <p:spPr>
            <a:xfrm>
              <a:off x="11391709" y="3753472"/>
              <a:ext cx="416778"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27" name="Rectangle 26">
              <a:extLst>
                <a:ext uri="{FF2B5EF4-FFF2-40B4-BE49-F238E27FC236}">
                  <a16:creationId xmlns:a16="http://schemas.microsoft.com/office/drawing/2014/main" id="{11698E65-8ECF-E281-96B3-BE77455F3CA9}"/>
                </a:ext>
              </a:extLst>
            </p:cNvPr>
            <p:cNvSpPr/>
            <p:nvPr/>
          </p:nvSpPr>
          <p:spPr>
            <a:xfrm>
              <a:off x="7129463" y="2528784"/>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Asset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manager</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29" name="Oval 28">
              <a:extLst>
                <a:ext uri="{FF2B5EF4-FFF2-40B4-BE49-F238E27FC236}">
                  <a16:creationId xmlns:a16="http://schemas.microsoft.com/office/drawing/2014/main" id="{85CD5356-96E0-D684-B024-39D2F8B2E5D4}"/>
                </a:ext>
              </a:extLst>
            </p:cNvPr>
            <p:cNvSpPr>
              <a:spLocks noChangeAspect="1"/>
            </p:cNvSpPr>
            <p:nvPr/>
          </p:nvSpPr>
          <p:spPr>
            <a:xfrm>
              <a:off x="8026095" y="2489062"/>
              <a:ext cx="503147" cy="503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30" name="Graphic 29">
              <a:extLst>
                <a:ext uri="{FF2B5EF4-FFF2-40B4-BE49-F238E27FC236}">
                  <a16:creationId xmlns:a16="http://schemas.microsoft.com/office/drawing/2014/main" id="{522B00A6-68AE-ABFD-0EFB-40AF61818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59846" y="2622812"/>
              <a:ext cx="235645" cy="235645"/>
            </a:xfrm>
            <a:prstGeom prst="rect">
              <a:avLst/>
            </a:prstGeom>
          </p:spPr>
        </p:pic>
        <p:sp>
          <p:nvSpPr>
            <p:cNvPr id="32" name="Rectangle 31">
              <a:extLst>
                <a:ext uri="{FF2B5EF4-FFF2-40B4-BE49-F238E27FC236}">
                  <a16:creationId xmlns:a16="http://schemas.microsoft.com/office/drawing/2014/main" id="{2C699ED4-ED8F-5B32-E88F-15F956EC94E9}"/>
                </a:ext>
              </a:extLst>
            </p:cNvPr>
            <p:cNvSpPr/>
            <p:nvPr/>
          </p:nvSpPr>
          <p:spPr>
            <a:xfrm>
              <a:off x="10737036" y="2528784"/>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Executing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broker</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grpSp>
          <p:nvGrpSpPr>
            <p:cNvPr id="33" name="Group 32">
              <a:extLst>
                <a:ext uri="{FF2B5EF4-FFF2-40B4-BE49-F238E27FC236}">
                  <a16:creationId xmlns:a16="http://schemas.microsoft.com/office/drawing/2014/main" id="{CE57544C-C4A2-51B4-C007-9DD44D82081E}"/>
                </a:ext>
              </a:extLst>
            </p:cNvPr>
            <p:cNvGrpSpPr/>
            <p:nvPr/>
          </p:nvGrpSpPr>
          <p:grpSpPr>
            <a:xfrm>
              <a:off x="10397104" y="2489062"/>
              <a:ext cx="503146" cy="503146"/>
              <a:chOff x="2115353" y="3208537"/>
              <a:chExt cx="684000" cy="684000"/>
            </a:xfrm>
          </p:grpSpPr>
          <p:sp>
            <p:nvSpPr>
              <p:cNvPr id="34" name="Oval 33">
                <a:extLst>
                  <a:ext uri="{FF2B5EF4-FFF2-40B4-BE49-F238E27FC236}">
                    <a16:creationId xmlns:a16="http://schemas.microsoft.com/office/drawing/2014/main" id="{40828AAF-C873-828D-8BEB-477A58C05BD4}"/>
                  </a:ext>
                </a:extLst>
              </p:cNvPr>
              <p:cNvSpPr>
                <a:spLocks noChangeAspect="1"/>
              </p:cNvSpPr>
              <p:nvPr/>
            </p:nvSpPr>
            <p:spPr>
              <a:xfrm>
                <a:off x="211535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35" name="Graphic 34">
                <a:extLst>
                  <a:ext uri="{FF2B5EF4-FFF2-40B4-BE49-F238E27FC236}">
                    <a16:creationId xmlns:a16="http://schemas.microsoft.com/office/drawing/2014/main" id="{2B0FE1FD-EF65-A271-27AF-EE5876E66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97180" y="3390364"/>
                <a:ext cx="320347" cy="320347"/>
              </a:xfrm>
              <a:prstGeom prst="rect">
                <a:avLst/>
              </a:prstGeom>
            </p:spPr>
          </p:pic>
        </p:grpSp>
        <p:sp>
          <p:nvSpPr>
            <p:cNvPr id="37" name="Rectangle 36">
              <a:extLst>
                <a:ext uri="{FF2B5EF4-FFF2-40B4-BE49-F238E27FC236}">
                  <a16:creationId xmlns:a16="http://schemas.microsoft.com/office/drawing/2014/main" id="{8F0AB13D-7A66-3686-C040-2B90F95CCD9E}"/>
                </a:ext>
              </a:extLst>
            </p:cNvPr>
            <p:cNvSpPr/>
            <p:nvPr/>
          </p:nvSpPr>
          <p:spPr>
            <a:xfrm>
              <a:off x="7129463" y="3332809"/>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p>
          </p:txBody>
        </p:sp>
        <p:grpSp>
          <p:nvGrpSpPr>
            <p:cNvPr id="38" name="Group 37">
              <a:extLst>
                <a:ext uri="{FF2B5EF4-FFF2-40B4-BE49-F238E27FC236}">
                  <a16:creationId xmlns:a16="http://schemas.microsoft.com/office/drawing/2014/main" id="{2B8E2313-B81F-142D-7762-C38637F9789B}"/>
                </a:ext>
              </a:extLst>
            </p:cNvPr>
            <p:cNvGrpSpPr/>
            <p:nvPr/>
          </p:nvGrpSpPr>
          <p:grpSpPr>
            <a:xfrm>
              <a:off x="8026095" y="3293087"/>
              <a:ext cx="503146" cy="503146"/>
              <a:chOff x="4561373" y="3208537"/>
              <a:chExt cx="684000" cy="684000"/>
            </a:xfrm>
          </p:grpSpPr>
          <p:sp>
            <p:nvSpPr>
              <p:cNvPr id="39" name="Oval 38">
                <a:extLst>
                  <a:ext uri="{FF2B5EF4-FFF2-40B4-BE49-F238E27FC236}">
                    <a16:creationId xmlns:a16="http://schemas.microsoft.com/office/drawing/2014/main" id="{B91659E4-9603-AD6C-9B0C-92AF165A4549}"/>
                  </a:ext>
                </a:extLst>
              </p:cNvPr>
              <p:cNvSpPr>
                <a:spLocks noChangeAspect="1"/>
              </p:cNvSpPr>
              <p:nvPr/>
            </p:nvSpPr>
            <p:spPr>
              <a:xfrm>
                <a:off x="456137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40" name="Graphic 39">
                <a:extLst>
                  <a:ext uri="{FF2B5EF4-FFF2-40B4-BE49-F238E27FC236}">
                    <a16:creationId xmlns:a16="http://schemas.microsoft.com/office/drawing/2014/main" id="{2003AE83-7E6F-2214-8F3E-349E56B7E7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0159" y="3367323"/>
                <a:ext cx="366429" cy="366429"/>
              </a:xfrm>
              <a:prstGeom prst="rect">
                <a:avLst/>
              </a:prstGeom>
            </p:spPr>
          </p:pic>
        </p:grpSp>
        <p:sp>
          <p:nvSpPr>
            <p:cNvPr id="42" name="Rectangle 41">
              <a:extLst>
                <a:ext uri="{FF2B5EF4-FFF2-40B4-BE49-F238E27FC236}">
                  <a16:creationId xmlns:a16="http://schemas.microsoft.com/office/drawing/2014/main" id="{5413FC35-C1E9-440B-CCDD-A28884336B55}"/>
                </a:ext>
              </a:extLst>
            </p:cNvPr>
            <p:cNvSpPr/>
            <p:nvPr/>
          </p:nvSpPr>
          <p:spPr>
            <a:xfrm>
              <a:off x="10737036" y="3332809"/>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p>
          </p:txBody>
        </p:sp>
        <p:grpSp>
          <p:nvGrpSpPr>
            <p:cNvPr id="43" name="Group 42">
              <a:extLst>
                <a:ext uri="{FF2B5EF4-FFF2-40B4-BE49-F238E27FC236}">
                  <a16:creationId xmlns:a16="http://schemas.microsoft.com/office/drawing/2014/main" id="{987B1759-8489-3A66-184E-AB093BAA7CFA}"/>
                </a:ext>
              </a:extLst>
            </p:cNvPr>
            <p:cNvGrpSpPr/>
            <p:nvPr/>
          </p:nvGrpSpPr>
          <p:grpSpPr>
            <a:xfrm>
              <a:off x="10397104" y="3293087"/>
              <a:ext cx="503146" cy="503146"/>
              <a:chOff x="4561373" y="3208537"/>
              <a:chExt cx="684000" cy="684000"/>
            </a:xfrm>
          </p:grpSpPr>
          <p:sp>
            <p:nvSpPr>
              <p:cNvPr id="44" name="Oval 43">
                <a:extLst>
                  <a:ext uri="{FF2B5EF4-FFF2-40B4-BE49-F238E27FC236}">
                    <a16:creationId xmlns:a16="http://schemas.microsoft.com/office/drawing/2014/main" id="{32CBC6F2-DFA6-6619-111F-C6C3841214C2}"/>
                  </a:ext>
                </a:extLst>
              </p:cNvPr>
              <p:cNvSpPr>
                <a:spLocks noChangeAspect="1"/>
              </p:cNvSpPr>
              <p:nvPr/>
            </p:nvSpPr>
            <p:spPr>
              <a:xfrm>
                <a:off x="456137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45" name="Graphic 44">
                <a:extLst>
                  <a:ext uri="{FF2B5EF4-FFF2-40B4-BE49-F238E27FC236}">
                    <a16:creationId xmlns:a16="http://schemas.microsoft.com/office/drawing/2014/main" id="{6AD88EDE-FBF3-75A1-C9BB-39AA0A57C9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0159" y="3367323"/>
                <a:ext cx="366429" cy="366429"/>
              </a:xfrm>
              <a:prstGeom prst="rect">
                <a:avLst/>
              </a:prstGeom>
            </p:spPr>
          </p:pic>
        </p:grpSp>
        <p:sp>
          <p:nvSpPr>
            <p:cNvPr id="46" name="Rectangle 45">
              <a:extLst>
                <a:ext uri="{FF2B5EF4-FFF2-40B4-BE49-F238E27FC236}">
                  <a16:creationId xmlns:a16="http://schemas.microsoft.com/office/drawing/2014/main" id="{4C003B40-5388-A31E-BDE8-9607D51C24BA}"/>
                </a:ext>
              </a:extLst>
            </p:cNvPr>
            <p:cNvSpPr/>
            <p:nvPr/>
          </p:nvSpPr>
          <p:spPr>
            <a:xfrm>
              <a:off x="10737036" y="4136835"/>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Clearing</a:t>
              </a:r>
              <a:br>
                <a:rPr kumimoji="0" lang="en-US" sz="900" b="0" i="0" u="none" strike="noStrike" kern="1200" cap="none" spc="0" normalizeH="0" baseline="0" noProof="0" dirty="0">
                  <a:ln>
                    <a:noFill/>
                  </a:ln>
                  <a:solidFill>
                    <a:srgbClr val="333D3E"/>
                  </a:solidFill>
                  <a:effectLst/>
                  <a:uLnTx/>
                  <a:uFillTx/>
                  <a:latin typeface="Arial Nova"/>
                  <a:ea typeface="+mn-ea"/>
                  <a:cs typeface="+mn-cs"/>
                </a:rPr>
              </a:br>
              <a:r>
                <a:rPr kumimoji="0" lang="en-US" sz="900" b="0" i="0" u="none" strike="noStrike" kern="1200" cap="none" spc="0" normalizeH="0" baseline="0" noProof="0" dirty="0">
                  <a:ln>
                    <a:noFill/>
                  </a:ln>
                  <a:solidFill>
                    <a:srgbClr val="333D3E"/>
                  </a:solidFill>
                  <a:effectLst/>
                  <a:uLnTx/>
                  <a:uFillTx/>
                  <a:latin typeface="Arial Nova"/>
                  <a:ea typeface="+mn-ea"/>
                  <a:cs typeface="+mn-cs"/>
                </a:rPr>
                <a:t>agent</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48" name="Rectangle 47">
              <a:extLst>
                <a:ext uri="{FF2B5EF4-FFF2-40B4-BE49-F238E27FC236}">
                  <a16:creationId xmlns:a16="http://schemas.microsoft.com/office/drawing/2014/main" id="{B2EEDBEC-45ED-B46B-700F-EA8D950C830E}"/>
                </a:ext>
              </a:extLst>
            </p:cNvPr>
            <p:cNvSpPr/>
            <p:nvPr/>
          </p:nvSpPr>
          <p:spPr>
            <a:xfrm>
              <a:off x="7129463" y="4136836"/>
              <a:ext cx="1072496" cy="423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Local</a:t>
              </a:r>
              <a:br>
                <a:rPr kumimoji="0" lang="en-US" sz="900" b="0" i="0" u="none" strike="noStrike" kern="1200" cap="none" spc="0" normalizeH="0" baseline="0" noProof="0" dirty="0">
                  <a:ln>
                    <a:noFill/>
                  </a:ln>
                  <a:solidFill>
                    <a:srgbClr val="333D3E"/>
                  </a:solidFill>
                  <a:effectLst/>
                  <a:uLnTx/>
                  <a:uFillTx/>
                  <a:latin typeface="Arial Nova"/>
                  <a:ea typeface="+mn-ea"/>
                  <a:cs typeface="+mn-cs"/>
                </a:rPr>
              </a:b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grpSp>
          <p:nvGrpSpPr>
            <p:cNvPr id="49" name="Group 48">
              <a:extLst>
                <a:ext uri="{FF2B5EF4-FFF2-40B4-BE49-F238E27FC236}">
                  <a16:creationId xmlns:a16="http://schemas.microsoft.com/office/drawing/2014/main" id="{0664FDB3-9308-186A-BDD8-83B25493009B}"/>
                </a:ext>
              </a:extLst>
            </p:cNvPr>
            <p:cNvGrpSpPr>
              <a:grpSpLocks noChangeAspect="1"/>
            </p:cNvGrpSpPr>
            <p:nvPr/>
          </p:nvGrpSpPr>
          <p:grpSpPr>
            <a:xfrm>
              <a:off x="8026095" y="4097114"/>
              <a:ext cx="503146" cy="503146"/>
              <a:chOff x="9491725" y="3176650"/>
              <a:chExt cx="1008000" cy="1008000"/>
            </a:xfrm>
          </p:grpSpPr>
          <p:sp>
            <p:nvSpPr>
              <p:cNvPr id="50" name="Oval 49">
                <a:extLst>
                  <a:ext uri="{FF2B5EF4-FFF2-40B4-BE49-F238E27FC236}">
                    <a16:creationId xmlns:a16="http://schemas.microsoft.com/office/drawing/2014/main" id="{B6E29025-D22B-8CC2-B244-D4DCBD7032C0}"/>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51" name="Graphic 50">
                <a:extLst>
                  <a:ext uri="{FF2B5EF4-FFF2-40B4-BE49-F238E27FC236}">
                    <a16:creationId xmlns:a16="http://schemas.microsoft.com/office/drawing/2014/main" id="{F0648DAF-6AA7-B849-AC45-02EB564AA3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25725" y="3410650"/>
                <a:ext cx="540000" cy="540000"/>
              </a:xfrm>
              <a:prstGeom prst="rect">
                <a:avLst/>
              </a:prstGeom>
            </p:spPr>
          </p:pic>
        </p:grpSp>
        <p:sp>
          <p:nvSpPr>
            <p:cNvPr id="53" name="Oval 52">
              <a:extLst>
                <a:ext uri="{FF2B5EF4-FFF2-40B4-BE49-F238E27FC236}">
                  <a16:creationId xmlns:a16="http://schemas.microsoft.com/office/drawing/2014/main" id="{50C10D95-5475-ED11-54FC-4E728619B110}"/>
                </a:ext>
              </a:extLst>
            </p:cNvPr>
            <p:cNvSpPr>
              <a:spLocks noChangeAspect="1"/>
            </p:cNvSpPr>
            <p:nvPr/>
          </p:nvSpPr>
          <p:spPr>
            <a:xfrm>
              <a:off x="10397104" y="4097114"/>
              <a:ext cx="503146" cy="503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54" name="Graphic 53">
              <a:extLst>
                <a:ext uri="{FF2B5EF4-FFF2-40B4-BE49-F238E27FC236}">
                  <a16:creationId xmlns:a16="http://schemas.microsoft.com/office/drawing/2014/main" id="{CE633C97-7CCA-7357-3D1D-E4386947A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13907" y="4213916"/>
              <a:ext cx="269543" cy="269543"/>
            </a:xfrm>
            <a:prstGeom prst="rect">
              <a:avLst/>
            </a:prstGeom>
          </p:spPr>
        </p:pic>
        <p:cxnSp>
          <p:nvCxnSpPr>
            <p:cNvPr id="55" name="Straight Arrow Connector 54">
              <a:extLst>
                <a:ext uri="{FF2B5EF4-FFF2-40B4-BE49-F238E27FC236}">
                  <a16:creationId xmlns:a16="http://schemas.microsoft.com/office/drawing/2014/main" id="{4C4F3AC8-87B0-3D1F-DC56-8B637F64B60F}"/>
                </a:ext>
              </a:extLst>
            </p:cNvPr>
            <p:cNvCxnSpPr>
              <a:cxnSpLocks/>
            </p:cNvCxnSpPr>
            <p:nvPr/>
          </p:nvCxnSpPr>
          <p:spPr>
            <a:xfrm>
              <a:off x="11272232" y="2952486"/>
              <a:ext cx="0" cy="3803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54AA544-F4AA-D577-FE79-67E335FE6E17}"/>
                </a:ext>
              </a:extLst>
            </p:cNvPr>
            <p:cNvCxnSpPr>
              <a:cxnSpLocks/>
            </p:cNvCxnSpPr>
            <p:nvPr/>
          </p:nvCxnSpPr>
          <p:spPr>
            <a:xfrm>
              <a:off x="11273284" y="3756512"/>
              <a:ext cx="0" cy="3803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E549BDD-7EFF-3403-D9E6-272F189DCF8A}"/>
                </a:ext>
              </a:extLst>
            </p:cNvPr>
            <p:cNvSpPr/>
            <p:nvPr/>
          </p:nvSpPr>
          <p:spPr>
            <a:xfrm>
              <a:off x="7565499" y="3073296"/>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59" name="Graphic 58" descr="Envelope outline">
              <a:extLst>
                <a:ext uri="{FF2B5EF4-FFF2-40B4-BE49-F238E27FC236}">
                  <a16:creationId xmlns:a16="http://schemas.microsoft.com/office/drawing/2014/main" id="{CFF91059-1ADA-115A-01C9-F1AB362A3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6452" y="3015566"/>
              <a:ext cx="254166" cy="254167"/>
            </a:xfrm>
            <a:prstGeom prst="rect">
              <a:avLst/>
            </a:prstGeom>
          </p:spPr>
        </p:pic>
        <p:sp>
          <p:nvSpPr>
            <p:cNvPr id="60" name="Rectangle 59">
              <a:extLst>
                <a:ext uri="{FF2B5EF4-FFF2-40B4-BE49-F238E27FC236}">
                  <a16:creationId xmlns:a16="http://schemas.microsoft.com/office/drawing/2014/main" id="{385C65E5-FC23-80D5-4920-3D79171DF095}"/>
                </a:ext>
              </a:extLst>
            </p:cNvPr>
            <p:cNvSpPr/>
            <p:nvPr/>
          </p:nvSpPr>
          <p:spPr>
            <a:xfrm>
              <a:off x="7610363" y="3081677"/>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62" name="Rectangle 61">
              <a:extLst>
                <a:ext uri="{FF2B5EF4-FFF2-40B4-BE49-F238E27FC236}">
                  <a16:creationId xmlns:a16="http://schemas.microsoft.com/office/drawing/2014/main" id="{57EB1CEF-007A-4B5E-34C5-C8A54E624573}"/>
                </a:ext>
              </a:extLst>
            </p:cNvPr>
            <p:cNvSpPr/>
            <p:nvPr/>
          </p:nvSpPr>
          <p:spPr>
            <a:xfrm>
              <a:off x="7565499" y="3877320"/>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63" name="Graphic 62" descr="Envelope outline">
              <a:extLst>
                <a:ext uri="{FF2B5EF4-FFF2-40B4-BE49-F238E27FC236}">
                  <a16:creationId xmlns:a16="http://schemas.microsoft.com/office/drawing/2014/main" id="{9EC374B9-C4B5-CEE7-6813-7F8AB70EB1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6452" y="3819590"/>
              <a:ext cx="254166" cy="254167"/>
            </a:xfrm>
            <a:prstGeom prst="rect">
              <a:avLst/>
            </a:prstGeom>
          </p:spPr>
        </p:pic>
        <p:sp>
          <p:nvSpPr>
            <p:cNvPr id="64" name="Rectangle 63">
              <a:extLst>
                <a:ext uri="{FF2B5EF4-FFF2-40B4-BE49-F238E27FC236}">
                  <a16:creationId xmlns:a16="http://schemas.microsoft.com/office/drawing/2014/main" id="{80226276-A05B-6836-1A25-02E7DB0B4EF9}"/>
                </a:ext>
              </a:extLst>
            </p:cNvPr>
            <p:cNvSpPr/>
            <p:nvPr/>
          </p:nvSpPr>
          <p:spPr>
            <a:xfrm>
              <a:off x="7610363" y="3885701"/>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66" name="Rectangle 65">
              <a:extLst>
                <a:ext uri="{FF2B5EF4-FFF2-40B4-BE49-F238E27FC236}">
                  <a16:creationId xmlns:a16="http://schemas.microsoft.com/office/drawing/2014/main" id="{B279465C-484E-5834-3EE2-D26475BE29A1}"/>
                </a:ext>
              </a:extLst>
            </p:cNvPr>
            <p:cNvSpPr/>
            <p:nvPr/>
          </p:nvSpPr>
          <p:spPr>
            <a:xfrm>
              <a:off x="11175248" y="3073296"/>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67" name="Graphic 66" descr="Envelope outline">
              <a:extLst>
                <a:ext uri="{FF2B5EF4-FFF2-40B4-BE49-F238E27FC236}">
                  <a16:creationId xmlns:a16="http://schemas.microsoft.com/office/drawing/2014/main" id="{E158A140-5147-EDE1-CBDA-19AFD43512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46201" y="3015566"/>
              <a:ext cx="254166" cy="254167"/>
            </a:xfrm>
            <a:prstGeom prst="rect">
              <a:avLst/>
            </a:prstGeom>
          </p:spPr>
        </p:pic>
        <p:sp>
          <p:nvSpPr>
            <p:cNvPr id="68" name="Rectangle 67">
              <a:extLst>
                <a:ext uri="{FF2B5EF4-FFF2-40B4-BE49-F238E27FC236}">
                  <a16:creationId xmlns:a16="http://schemas.microsoft.com/office/drawing/2014/main" id="{30BC079B-C7BE-6E5D-A28C-6B0B550BEB0B}"/>
                </a:ext>
              </a:extLst>
            </p:cNvPr>
            <p:cNvSpPr/>
            <p:nvPr/>
          </p:nvSpPr>
          <p:spPr>
            <a:xfrm>
              <a:off x="11220112" y="3081677"/>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70" name="Rectangle 69">
              <a:extLst>
                <a:ext uri="{FF2B5EF4-FFF2-40B4-BE49-F238E27FC236}">
                  <a16:creationId xmlns:a16="http://schemas.microsoft.com/office/drawing/2014/main" id="{F0AC2D2B-3241-4BE9-3B3F-A914A6036254}"/>
                </a:ext>
              </a:extLst>
            </p:cNvPr>
            <p:cNvSpPr/>
            <p:nvPr/>
          </p:nvSpPr>
          <p:spPr>
            <a:xfrm>
              <a:off x="11175248" y="3877320"/>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71" name="Graphic 70" descr="Envelope outline">
              <a:extLst>
                <a:ext uri="{FF2B5EF4-FFF2-40B4-BE49-F238E27FC236}">
                  <a16:creationId xmlns:a16="http://schemas.microsoft.com/office/drawing/2014/main" id="{7AFB2C20-8F64-22D7-CACA-C55F95D23E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46201" y="3819590"/>
              <a:ext cx="254166" cy="254167"/>
            </a:xfrm>
            <a:prstGeom prst="rect">
              <a:avLst/>
            </a:prstGeom>
          </p:spPr>
        </p:pic>
        <p:sp>
          <p:nvSpPr>
            <p:cNvPr id="72" name="Rectangle 71">
              <a:extLst>
                <a:ext uri="{FF2B5EF4-FFF2-40B4-BE49-F238E27FC236}">
                  <a16:creationId xmlns:a16="http://schemas.microsoft.com/office/drawing/2014/main" id="{2C7536CE-60E6-D228-29E5-951B49963F8D}"/>
                </a:ext>
              </a:extLst>
            </p:cNvPr>
            <p:cNvSpPr/>
            <p:nvPr/>
          </p:nvSpPr>
          <p:spPr>
            <a:xfrm>
              <a:off x="11220112" y="3885701"/>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79" name="Straight Arrow Connector 78">
              <a:extLst>
                <a:ext uri="{FF2B5EF4-FFF2-40B4-BE49-F238E27FC236}">
                  <a16:creationId xmlns:a16="http://schemas.microsoft.com/office/drawing/2014/main" id="{BD19696E-048A-0984-DBC0-BA28945814FE}"/>
                </a:ext>
              </a:extLst>
            </p:cNvPr>
            <p:cNvCxnSpPr>
              <a:cxnSpLocks/>
              <a:endCxn id="11" idx="1"/>
            </p:cNvCxnSpPr>
            <p:nvPr/>
          </p:nvCxnSpPr>
          <p:spPr>
            <a:xfrm>
              <a:off x="7665711" y="4560538"/>
              <a:ext cx="1263016" cy="5404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F67707C-DB04-E2E5-63CB-7A2BFE042B7F}"/>
                </a:ext>
              </a:extLst>
            </p:cNvPr>
            <p:cNvCxnSpPr>
              <a:cxnSpLocks/>
              <a:stCxn id="11" idx="3"/>
              <a:endCxn id="46" idx="2"/>
            </p:cNvCxnSpPr>
            <p:nvPr/>
          </p:nvCxnSpPr>
          <p:spPr>
            <a:xfrm flipV="1">
              <a:off x="10001224" y="4560539"/>
              <a:ext cx="1272062" cy="5404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F50E98A-E44A-8315-29B8-2615CFB68F5F}"/>
                </a:ext>
              </a:extLst>
            </p:cNvPr>
            <p:cNvSpPr/>
            <p:nvPr/>
          </p:nvSpPr>
          <p:spPr>
            <a:xfrm rot="20054102">
              <a:off x="10538806" y="4763855"/>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83" name="Graphic 82" descr="Envelope outline">
              <a:extLst>
                <a:ext uri="{FF2B5EF4-FFF2-40B4-BE49-F238E27FC236}">
                  <a16:creationId xmlns:a16="http://schemas.microsoft.com/office/drawing/2014/main" id="{AB7C41AF-53D1-4530-A120-B23B16D17C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054102">
              <a:off x="10510171" y="4705946"/>
              <a:ext cx="254166" cy="254167"/>
            </a:xfrm>
            <a:prstGeom prst="rect">
              <a:avLst/>
            </a:prstGeom>
          </p:spPr>
        </p:pic>
        <p:sp>
          <p:nvSpPr>
            <p:cNvPr id="84" name="Rectangle 83">
              <a:extLst>
                <a:ext uri="{FF2B5EF4-FFF2-40B4-BE49-F238E27FC236}">
                  <a16:creationId xmlns:a16="http://schemas.microsoft.com/office/drawing/2014/main" id="{5DFB6F14-95BB-F847-FD88-488829600C34}"/>
                </a:ext>
              </a:extLst>
            </p:cNvPr>
            <p:cNvSpPr/>
            <p:nvPr/>
          </p:nvSpPr>
          <p:spPr>
            <a:xfrm rot="20054102">
              <a:off x="10568452" y="4775632"/>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86" name="Rectangle 85">
              <a:extLst>
                <a:ext uri="{FF2B5EF4-FFF2-40B4-BE49-F238E27FC236}">
                  <a16:creationId xmlns:a16="http://schemas.microsoft.com/office/drawing/2014/main" id="{B781DD8D-4DED-192E-D89C-140589D8C98D}"/>
                </a:ext>
              </a:extLst>
            </p:cNvPr>
            <p:cNvSpPr/>
            <p:nvPr/>
          </p:nvSpPr>
          <p:spPr>
            <a:xfrm rot="1473641">
              <a:off x="8199610" y="4763689"/>
              <a:ext cx="195702" cy="1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87" name="Graphic 86" descr="Envelope outline">
              <a:extLst>
                <a:ext uri="{FF2B5EF4-FFF2-40B4-BE49-F238E27FC236}">
                  <a16:creationId xmlns:a16="http://schemas.microsoft.com/office/drawing/2014/main" id="{CE863EB6-2AF7-5373-3200-EA2F66CD3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3641">
              <a:off x="8170136" y="4705946"/>
              <a:ext cx="254166" cy="254167"/>
            </a:xfrm>
            <a:prstGeom prst="rect">
              <a:avLst/>
            </a:prstGeom>
          </p:spPr>
        </p:pic>
        <p:sp>
          <p:nvSpPr>
            <p:cNvPr id="88" name="Rectangle 87">
              <a:extLst>
                <a:ext uri="{FF2B5EF4-FFF2-40B4-BE49-F238E27FC236}">
                  <a16:creationId xmlns:a16="http://schemas.microsoft.com/office/drawing/2014/main" id="{48B407B8-AFF1-A8BB-5B2B-FC1E4EDC21A6}"/>
                </a:ext>
              </a:extLst>
            </p:cNvPr>
            <p:cNvSpPr/>
            <p:nvPr/>
          </p:nvSpPr>
          <p:spPr>
            <a:xfrm rot="1473641">
              <a:off x="8258992" y="4775311"/>
              <a:ext cx="106344" cy="50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90" name="Rectangle 89">
              <a:extLst>
                <a:ext uri="{FF2B5EF4-FFF2-40B4-BE49-F238E27FC236}">
                  <a16:creationId xmlns:a16="http://schemas.microsoft.com/office/drawing/2014/main" id="{DC3BC332-11EB-DD82-6CDE-74ABFE0EB112}"/>
                </a:ext>
              </a:extLst>
            </p:cNvPr>
            <p:cNvSpPr/>
            <p:nvPr/>
          </p:nvSpPr>
          <p:spPr>
            <a:xfrm rot="1382808">
              <a:off x="7760136" y="4730844"/>
              <a:ext cx="400330" cy="11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91" name="Straight Arrow Connector 90">
              <a:extLst>
                <a:ext uri="{FF2B5EF4-FFF2-40B4-BE49-F238E27FC236}">
                  <a16:creationId xmlns:a16="http://schemas.microsoft.com/office/drawing/2014/main" id="{865C552D-0B53-A354-9CFF-9D092AB09960}"/>
                </a:ext>
              </a:extLst>
            </p:cNvPr>
            <p:cNvCxnSpPr>
              <a:cxnSpLocks/>
            </p:cNvCxnSpPr>
            <p:nvPr/>
          </p:nvCxnSpPr>
          <p:spPr>
            <a:xfrm>
              <a:off x="7634055" y="4654380"/>
              <a:ext cx="123101" cy="46646"/>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FA7F0514-39BD-0ED2-E99F-A28C695E17BC}"/>
                </a:ext>
              </a:extLst>
            </p:cNvPr>
            <p:cNvSpPr/>
            <p:nvPr/>
          </p:nvSpPr>
          <p:spPr>
            <a:xfrm rot="1382808">
              <a:off x="8348034" y="4718634"/>
              <a:ext cx="432000" cy="12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p>
          </p:txBody>
        </p:sp>
        <p:cxnSp>
          <p:nvCxnSpPr>
            <p:cNvPr id="94" name="Straight Arrow Connector 93">
              <a:extLst>
                <a:ext uri="{FF2B5EF4-FFF2-40B4-BE49-F238E27FC236}">
                  <a16:creationId xmlns:a16="http://schemas.microsoft.com/office/drawing/2014/main" id="{F36BF13E-F833-FB5F-CC70-E59DF5527DB5}"/>
                </a:ext>
              </a:extLst>
            </p:cNvPr>
            <p:cNvCxnSpPr>
              <a:cxnSpLocks/>
            </p:cNvCxnSpPr>
            <p:nvPr/>
          </p:nvCxnSpPr>
          <p:spPr>
            <a:xfrm flipH="1" flipV="1">
              <a:off x="8779999" y="4883390"/>
              <a:ext cx="123101" cy="46646"/>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A15D3AF6-F11C-EAD1-1389-867932B122F3}"/>
                </a:ext>
              </a:extLst>
            </p:cNvPr>
            <p:cNvSpPr/>
            <p:nvPr/>
          </p:nvSpPr>
          <p:spPr>
            <a:xfrm rot="20217192" flipH="1">
              <a:off x="10776908" y="4735589"/>
              <a:ext cx="400330" cy="11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97" name="Straight Arrow Connector 96">
              <a:extLst>
                <a:ext uri="{FF2B5EF4-FFF2-40B4-BE49-F238E27FC236}">
                  <a16:creationId xmlns:a16="http://schemas.microsoft.com/office/drawing/2014/main" id="{208D71B9-19C8-D20A-400B-4B8AFAA8814D}"/>
                </a:ext>
              </a:extLst>
            </p:cNvPr>
            <p:cNvCxnSpPr>
              <a:cxnSpLocks/>
            </p:cNvCxnSpPr>
            <p:nvPr/>
          </p:nvCxnSpPr>
          <p:spPr>
            <a:xfrm flipH="1">
              <a:off x="11180220" y="4659126"/>
              <a:ext cx="123101" cy="46646"/>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B5F40642-FF64-6311-3E4E-BC64EC981D28}"/>
                </a:ext>
              </a:extLst>
            </p:cNvPr>
            <p:cNvSpPr/>
            <p:nvPr/>
          </p:nvSpPr>
          <p:spPr>
            <a:xfrm rot="20217192" flipH="1">
              <a:off x="10160144" y="4714314"/>
              <a:ext cx="432000" cy="12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p>
          </p:txBody>
        </p:sp>
        <p:cxnSp>
          <p:nvCxnSpPr>
            <p:cNvPr id="100" name="Straight Arrow Connector 99">
              <a:extLst>
                <a:ext uri="{FF2B5EF4-FFF2-40B4-BE49-F238E27FC236}">
                  <a16:creationId xmlns:a16="http://schemas.microsoft.com/office/drawing/2014/main" id="{092592DE-BC75-2A60-6277-E9F256FCD418}"/>
                </a:ext>
              </a:extLst>
            </p:cNvPr>
            <p:cNvCxnSpPr>
              <a:cxnSpLocks/>
            </p:cNvCxnSpPr>
            <p:nvPr/>
          </p:nvCxnSpPr>
          <p:spPr>
            <a:xfrm flipV="1">
              <a:off x="10026922" y="4883390"/>
              <a:ext cx="123101" cy="46646"/>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F2F196CF-B866-179A-0363-47252DE84A4A}"/>
              </a:ext>
            </a:extLst>
          </p:cNvPr>
          <p:cNvSpPr/>
          <p:nvPr/>
        </p:nvSpPr>
        <p:spPr bwMode="auto">
          <a:xfrm>
            <a:off x="8976819" y="3245940"/>
            <a:ext cx="976311" cy="597443"/>
          </a:xfrm>
          <a:prstGeom prst="rect">
            <a:avLst/>
          </a:prstGeom>
          <a:solidFill>
            <a:schemeClr val="tx1"/>
          </a:solidFill>
          <a:ln w="25400" cap="flat" cmpd="sng" algn="ctr">
            <a:noFill/>
            <a:prstDash val="solid"/>
          </a:ln>
          <a:effectLst/>
        </p:spPr>
        <p:txBody>
          <a:bodyPr anchor="ctr"/>
          <a:lstStyle/>
          <a:p>
            <a:pPr marL="0" marR="0" lvl="0" indent="0" algn="ctr" defTabSz="501628" rtl="0" eaLnBrk="0" fontAlgn="base" latinLnBrk="0" hangingPunct="0">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Swift  securities</a:t>
            </a:r>
            <a:br>
              <a:rPr kumimoji="0" lang="en-GB" sz="1200" b="0" i="0" u="none" strike="noStrike" kern="1200" cap="none" spc="0" normalizeH="0" baseline="0" noProof="0" dirty="0">
                <a:ln>
                  <a:noFill/>
                </a:ln>
                <a:solidFill>
                  <a:prstClr val="white"/>
                </a:solidFill>
                <a:effectLst/>
                <a:uLnTx/>
                <a:uFillTx/>
                <a:latin typeface="Arial"/>
                <a:ea typeface="+mn-ea"/>
                <a:cs typeface="+mn-cs"/>
              </a:rPr>
            </a:br>
            <a:r>
              <a:rPr kumimoji="0" lang="en-GB" sz="1200" b="0" i="0" u="none" strike="noStrike" kern="1200" cap="none" spc="0" normalizeH="0" baseline="0" noProof="0" dirty="0">
                <a:ln>
                  <a:noFill/>
                </a:ln>
                <a:solidFill>
                  <a:prstClr val="white"/>
                </a:solidFill>
                <a:effectLst/>
                <a:uLnTx/>
                <a:uFillTx/>
                <a:latin typeface="Arial"/>
                <a:ea typeface="+mn-ea"/>
                <a:cs typeface="+mn-cs"/>
              </a:rPr>
              <a:t>view</a:t>
            </a:r>
          </a:p>
        </p:txBody>
      </p:sp>
      <p:grpSp>
        <p:nvGrpSpPr>
          <p:cNvPr id="284" name="Group 283">
            <a:extLst>
              <a:ext uri="{FF2B5EF4-FFF2-40B4-BE49-F238E27FC236}">
                <a16:creationId xmlns:a16="http://schemas.microsoft.com/office/drawing/2014/main" id="{550E3624-7FBA-8566-5C21-B3667811801D}"/>
              </a:ext>
            </a:extLst>
          </p:cNvPr>
          <p:cNvGrpSpPr/>
          <p:nvPr/>
        </p:nvGrpSpPr>
        <p:grpSpPr>
          <a:xfrm>
            <a:off x="8455558" y="2918524"/>
            <a:ext cx="2015231" cy="1970661"/>
            <a:chOff x="8455558" y="2918524"/>
            <a:chExt cx="2015231" cy="1970661"/>
          </a:xfrm>
        </p:grpSpPr>
        <p:cxnSp>
          <p:nvCxnSpPr>
            <p:cNvPr id="102" name="Straight Arrow Connector 101">
              <a:extLst>
                <a:ext uri="{FF2B5EF4-FFF2-40B4-BE49-F238E27FC236}">
                  <a16:creationId xmlns:a16="http://schemas.microsoft.com/office/drawing/2014/main" id="{7BB9D5ED-C920-1D89-02B7-7E7325AE5459}"/>
                </a:ext>
              </a:extLst>
            </p:cNvPr>
            <p:cNvCxnSpPr>
              <a:cxnSpLocks/>
              <a:stCxn id="11" idx="0"/>
              <a:endCxn id="20" idx="2"/>
            </p:cNvCxnSpPr>
            <p:nvPr/>
          </p:nvCxnSpPr>
          <p:spPr>
            <a:xfrm flipV="1">
              <a:off x="9464975" y="3843381"/>
              <a:ext cx="1" cy="104580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1204E83-CA75-B3D9-4A06-9AC85DE0642A}"/>
                </a:ext>
              </a:extLst>
            </p:cNvPr>
            <p:cNvCxnSpPr>
              <a:cxnSpLocks/>
              <a:stCxn id="44" idx="2"/>
              <a:endCxn id="20" idx="3"/>
            </p:cNvCxnSpPr>
            <p:nvPr/>
          </p:nvCxnSpPr>
          <p:spPr>
            <a:xfrm flipH="1">
              <a:off x="9953131" y="3544660"/>
              <a:ext cx="443974"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556ACBB-0316-CE56-D958-6B4488DE7E88}"/>
                </a:ext>
              </a:extLst>
            </p:cNvPr>
            <p:cNvCxnSpPr>
              <a:cxnSpLocks/>
              <a:stCxn id="39" idx="6"/>
              <a:endCxn id="20" idx="1"/>
            </p:cNvCxnSpPr>
            <p:nvPr/>
          </p:nvCxnSpPr>
          <p:spPr>
            <a:xfrm>
              <a:off x="8529241" y="3544660"/>
              <a:ext cx="447578"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B13A6A2-BB96-E6D2-149A-2F0536373284}"/>
                </a:ext>
              </a:extLst>
            </p:cNvPr>
            <p:cNvCxnSpPr>
              <a:cxnSpLocks/>
              <a:stCxn id="29" idx="5"/>
            </p:cNvCxnSpPr>
            <p:nvPr/>
          </p:nvCxnSpPr>
          <p:spPr>
            <a:xfrm>
              <a:off x="8455558" y="2918524"/>
              <a:ext cx="521262" cy="32796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BD6396E-7C76-7A82-054C-01097585BF6B}"/>
                </a:ext>
              </a:extLst>
            </p:cNvPr>
            <p:cNvCxnSpPr>
              <a:cxnSpLocks/>
              <a:stCxn id="34" idx="3"/>
            </p:cNvCxnSpPr>
            <p:nvPr/>
          </p:nvCxnSpPr>
          <p:spPr>
            <a:xfrm flipH="1">
              <a:off x="9953131" y="2918524"/>
              <a:ext cx="517658" cy="32796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A6B2C16-A375-AE16-B9A9-E50AF7DF03BA}"/>
                </a:ext>
              </a:extLst>
            </p:cNvPr>
            <p:cNvCxnSpPr>
              <a:cxnSpLocks/>
              <a:stCxn id="50" idx="7"/>
            </p:cNvCxnSpPr>
            <p:nvPr/>
          </p:nvCxnSpPr>
          <p:spPr>
            <a:xfrm flipV="1">
              <a:off x="8455558" y="3842835"/>
              <a:ext cx="521262" cy="32796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D43D0E1-DB0D-40E5-4C5A-04C6D0D90761}"/>
                </a:ext>
              </a:extLst>
            </p:cNvPr>
            <p:cNvCxnSpPr>
              <a:cxnSpLocks/>
              <a:stCxn id="53" idx="1"/>
            </p:cNvCxnSpPr>
            <p:nvPr/>
          </p:nvCxnSpPr>
          <p:spPr>
            <a:xfrm flipH="1" flipV="1">
              <a:off x="9953131" y="3842835"/>
              <a:ext cx="517658" cy="32796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7DF21BB4-244A-2DA2-62B6-743187CFD98A}"/>
              </a:ext>
            </a:extLst>
          </p:cNvPr>
          <p:cNvGrpSpPr/>
          <p:nvPr/>
        </p:nvGrpSpPr>
        <p:grpSpPr>
          <a:xfrm>
            <a:off x="7665712" y="1911531"/>
            <a:ext cx="3607573" cy="3113285"/>
            <a:chOff x="7665712" y="1911531"/>
            <a:chExt cx="3607573" cy="3113285"/>
          </a:xfrm>
        </p:grpSpPr>
        <p:grpSp>
          <p:nvGrpSpPr>
            <p:cNvPr id="281" name="Group 280">
              <a:extLst>
                <a:ext uri="{FF2B5EF4-FFF2-40B4-BE49-F238E27FC236}">
                  <a16:creationId xmlns:a16="http://schemas.microsoft.com/office/drawing/2014/main" id="{21579B1F-6035-51EE-B37E-C2A764328354}"/>
                </a:ext>
              </a:extLst>
            </p:cNvPr>
            <p:cNvGrpSpPr/>
            <p:nvPr/>
          </p:nvGrpSpPr>
          <p:grpSpPr>
            <a:xfrm>
              <a:off x="7665712" y="1911531"/>
              <a:ext cx="3607573" cy="617253"/>
              <a:chOff x="7665712" y="1911531"/>
              <a:chExt cx="3607573" cy="617253"/>
            </a:xfrm>
          </p:grpSpPr>
          <p:sp>
            <p:nvSpPr>
              <p:cNvPr id="22" name="Rectangle 21">
                <a:extLst>
                  <a:ext uri="{FF2B5EF4-FFF2-40B4-BE49-F238E27FC236}">
                    <a16:creationId xmlns:a16="http://schemas.microsoft.com/office/drawing/2014/main" id="{250A97E4-FCA4-7F94-42F8-F31C95A8C7C2}"/>
                  </a:ext>
                </a:extLst>
              </p:cNvPr>
              <p:cNvSpPr/>
              <p:nvPr/>
            </p:nvSpPr>
            <p:spPr>
              <a:xfrm>
                <a:off x="8531985" y="1911531"/>
                <a:ext cx="1862377" cy="423702"/>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a:ea typeface="+mn-ea"/>
                    <a:cs typeface="+mn-cs"/>
                  </a:rPr>
                  <a:t>UTI generated at </a:t>
                </a:r>
                <a:br>
                  <a:rPr kumimoji="0" lang="en-US" sz="900" b="0" i="0" u="none" strike="noStrike" kern="1200" cap="none" spc="0" normalizeH="0" baseline="0" noProof="0" dirty="0">
                    <a:ln>
                      <a:noFill/>
                    </a:ln>
                    <a:solidFill>
                      <a:prstClr val="white"/>
                    </a:solidFill>
                    <a:effectLst/>
                    <a:uLnTx/>
                    <a:uFillTx/>
                    <a:latin typeface="Arial Nova"/>
                    <a:ea typeface="+mn-ea"/>
                    <a:cs typeface="+mn-cs"/>
                  </a:rPr>
                </a:br>
                <a:r>
                  <a:rPr kumimoji="0" lang="en-US" sz="900" b="0" i="0" u="none" strike="noStrike" kern="1200" cap="none" spc="0" normalizeH="0" baseline="0" noProof="0" dirty="0">
                    <a:ln>
                      <a:noFill/>
                    </a:ln>
                    <a:solidFill>
                      <a:prstClr val="white"/>
                    </a:solidFill>
                    <a:effectLst/>
                    <a:uLnTx/>
                    <a:uFillTx/>
                    <a:latin typeface="Arial Nova"/>
                    <a:ea typeface="+mn-ea"/>
                    <a:cs typeface="+mn-cs"/>
                  </a:rPr>
                  <a:t>trade c</a:t>
                </a:r>
                <a:r>
                  <a:rPr kumimoji="0" lang="en-US" sz="900" b="0" i="0" u="none" strike="noStrike" kern="1200" cap="none" spc="0" normalizeH="0" baseline="0" noProof="0" dirty="0" err="1">
                    <a:ln>
                      <a:noFill/>
                    </a:ln>
                    <a:solidFill>
                      <a:prstClr val="white"/>
                    </a:solidFill>
                    <a:effectLst/>
                    <a:uLnTx/>
                    <a:uFillTx/>
                    <a:latin typeface="Arial Nova"/>
                    <a:ea typeface="+mn-ea"/>
                    <a:cs typeface="+mn-cs"/>
                  </a:rPr>
                  <a:t>onfirmation</a:t>
                </a:r>
                <a:endParaRPr kumimoji="0" lang="en-GB" sz="900" b="0" i="0" u="none" strike="noStrike" kern="1200" cap="none" spc="0" normalizeH="0" baseline="0" noProof="0" dirty="0">
                  <a:ln>
                    <a:noFill/>
                  </a:ln>
                  <a:solidFill>
                    <a:prstClr val="white"/>
                  </a:solidFill>
                  <a:effectLst/>
                  <a:uLnTx/>
                  <a:uFillTx/>
                  <a:latin typeface="Arial Nova"/>
                  <a:ea typeface="+mn-ea"/>
                  <a:cs typeface="+mn-cs"/>
                </a:endParaRPr>
              </a:p>
            </p:txBody>
          </p:sp>
          <p:cxnSp>
            <p:nvCxnSpPr>
              <p:cNvPr id="23" name="Elbow Connector 22">
                <a:extLst>
                  <a:ext uri="{FF2B5EF4-FFF2-40B4-BE49-F238E27FC236}">
                    <a16:creationId xmlns:a16="http://schemas.microsoft.com/office/drawing/2014/main" id="{3D30D4D2-AEA9-24AF-B163-574139F72145}"/>
                  </a:ext>
                </a:extLst>
              </p:cNvPr>
              <p:cNvCxnSpPr>
                <a:cxnSpLocks/>
                <a:stCxn id="22" idx="1"/>
                <a:endCxn id="27" idx="0"/>
              </p:cNvCxnSpPr>
              <p:nvPr/>
            </p:nvCxnSpPr>
            <p:spPr>
              <a:xfrm rot="10800000" flipV="1">
                <a:off x="7665712" y="2123382"/>
                <a:ext cx="866274" cy="40540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8B5F613-7339-9C18-8182-AD4D07E58A90}"/>
                  </a:ext>
                </a:extLst>
              </p:cNvPr>
              <p:cNvCxnSpPr>
                <a:cxnSpLocks/>
                <a:stCxn id="22" idx="3"/>
                <a:endCxn id="32" idx="0"/>
              </p:cNvCxnSpPr>
              <p:nvPr/>
            </p:nvCxnSpPr>
            <p:spPr>
              <a:xfrm>
                <a:off x="10394362" y="2123382"/>
                <a:ext cx="878923" cy="40540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601EB2-E6F1-D906-B13B-363F2F8655D6}"/>
                  </a:ext>
                </a:extLst>
              </p:cNvPr>
              <p:cNvSpPr/>
              <p:nvPr/>
            </p:nvSpPr>
            <p:spPr>
              <a:xfrm>
                <a:off x="8000521" y="2057179"/>
                <a:ext cx="281428" cy="13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7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6" name="Rectangle 25">
                <a:extLst>
                  <a:ext uri="{FF2B5EF4-FFF2-40B4-BE49-F238E27FC236}">
                    <a16:creationId xmlns:a16="http://schemas.microsoft.com/office/drawing/2014/main" id="{044F31E4-FEFD-B54F-4399-29A7C0503736}"/>
                  </a:ext>
                </a:extLst>
              </p:cNvPr>
              <p:cNvSpPr/>
              <p:nvPr/>
            </p:nvSpPr>
            <p:spPr>
              <a:xfrm>
                <a:off x="10659500" y="2057179"/>
                <a:ext cx="281428" cy="13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700" b="1" i="0" u="none" strike="noStrike" kern="1200" cap="none" spc="0" normalizeH="0" baseline="0" noProof="0" dirty="0">
                  <a:ln>
                    <a:noFill/>
                  </a:ln>
                  <a:solidFill>
                    <a:srgbClr val="333D3E"/>
                  </a:solidFill>
                  <a:effectLst/>
                  <a:uLnTx/>
                  <a:uFillTx/>
                  <a:latin typeface="Arial Nova"/>
                  <a:ea typeface="+mn-ea"/>
                  <a:cs typeface="+mn-cs"/>
                </a:endParaRPr>
              </a:p>
            </p:txBody>
          </p:sp>
        </p:grpSp>
        <p:sp>
          <p:nvSpPr>
            <p:cNvPr id="74" name="Rectangle 73">
              <a:extLst>
                <a:ext uri="{FF2B5EF4-FFF2-40B4-BE49-F238E27FC236}">
                  <a16:creationId xmlns:a16="http://schemas.microsoft.com/office/drawing/2014/main" id="{2FD8BF31-CD15-10E4-4949-0CE915F01C5E}"/>
                </a:ext>
              </a:extLst>
            </p:cNvPr>
            <p:cNvSpPr/>
            <p:nvPr/>
          </p:nvSpPr>
          <p:spPr>
            <a:xfrm>
              <a:off x="7765923" y="3877227"/>
              <a:ext cx="188981"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75" name="Rectangle 74">
              <a:extLst>
                <a:ext uri="{FF2B5EF4-FFF2-40B4-BE49-F238E27FC236}">
                  <a16:creationId xmlns:a16="http://schemas.microsoft.com/office/drawing/2014/main" id="{81225C43-4A75-30AD-1292-C90E5D25A1B5}"/>
                </a:ext>
              </a:extLst>
            </p:cNvPr>
            <p:cNvSpPr/>
            <p:nvPr/>
          </p:nvSpPr>
          <p:spPr>
            <a:xfrm>
              <a:off x="10979585" y="3877227"/>
              <a:ext cx="188981"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77" name="Rectangle 76">
              <a:extLst>
                <a:ext uri="{FF2B5EF4-FFF2-40B4-BE49-F238E27FC236}">
                  <a16:creationId xmlns:a16="http://schemas.microsoft.com/office/drawing/2014/main" id="{FB753F41-8869-46A9-FCBB-58DC8873226E}"/>
                </a:ext>
              </a:extLst>
            </p:cNvPr>
            <p:cNvSpPr/>
            <p:nvPr/>
          </p:nvSpPr>
          <p:spPr>
            <a:xfrm>
              <a:off x="7765923" y="3076479"/>
              <a:ext cx="188981"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78" name="Rectangle 77">
              <a:extLst>
                <a:ext uri="{FF2B5EF4-FFF2-40B4-BE49-F238E27FC236}">
                  <a16:creationId xmlns:a16="http://schemas.microsoft.com/office/drawing/2014/main" id="{8195A3C8-EF1B-1755-8882-E73A5ADEC968}"/>
                </a:ext>
              </a:extLst>
            </p:cNvPr>
            <p:cNvSpPr/>
            <p:nvPr/>
          </p:nvSpPr>
          <p:spPr>
            <a:xfrm>
              <a:off x="10979585" y="3076479"/>
              <a:ext cx="188981" cy="13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10" name="Rectangle 109">
              <a:extLst>
                <a:ext uri="{FF2B5EF4-FFF2-40B4-BE49-F238E27FC236}">
                  <a16:creationId xmlns:a16="http://schemas.microsoft.com/office/drawing/2014/main" id="{F312B7A0-2F24-8716-DA67-B2EEE1F2DABE}"/>
                </a:ext>
              </a:extLst>
            </p:cNvPr>
            <p:cNvSpPr/>
            <p:nvPr/>
          </p:nvSpPr>
          <p:spPr>
            <a:xfrm rot="1494056">
              <a:off x="8136698" y="4892408"/>
              <a:ext cx="188981" cy="13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11" name="Rectangle 110">
              <a:extLst>
                <a:ext uri="{FF2B5EF4-FFF2-40B4-BE49-F238E27FC236}">
                  <a16:creationId xmlns:a16="http://schemas.microsoft.com/office/drawing/2014/main" id="{E1A57A03-C6E3-8B85-53F5-750DA786FD4A}"/>
                </a:ext>
              </a:extLst>
            </p:cNvPr>
            <p:cNvSpPr/>
            <p:nvPr/>
          </p:nvSpPr>
          <p:spPr>
            <a:xfrm rot="20105944" flipH="1">
              <a:off x="10604790" y="4892410"/>
              <a:ext cx="188981" cy="13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500" b="1" i="0" u="none" strike="noStrike" kern="1200" cap="none" spc="0" normalizeH="0" baseline="0" noProof="0" dirty="0">
                <a:ln>
                  <a:noFill/>
                </a:ln>
                <a:solidFill>
                  <a:srgbClr val="333D3E"/>
                </a:solidFill>
                <a:effectLst/>
                <a:uLnTx/>
                <a:uFillTx/>
                <a:latin typeface="Arial Nova"/>
                <a:ea typeface="+mn-ea"/>
                <a:cs typeface="+mn-cs"/>
              </a:endParaRPr>
            </a:p>
          </p:txBody>
        </p:sp>
      </p:grpSp>
      <p:grpSp>
        <p:nvGrpSpPr>
          <p:cNvPr id="171" name="Group 170">
            <a:extLst>
              <a:ext uri="{FF2B5EF4-FFF2-40B4-BE49-F238E27FC236}">
                <a16:creationId xmlns:a16="http://schemas.microsoft.com/office/drawing/2014/main" id="{C712C490-CE9B-D37A-B921-23603F1EEF2A}"/>
              </a:ext>
            </a:extLst>
          </p:cNvPr>
          <p:cNvGrpSpPr/>
          <p:nvPr/>
        </p:nvGrpSpPr>
        <p:grpSpPr>
          <a:xfrm>
            <a:off x="2067607" y="2489063"/>
            <a:ext cx="4680069" cy="2823827"/>
            <a:chOff x="6748463" y="2529547"/>
            <a:chExt cx="5061069" cy="3053711"/>
          </a:xfrm>
        </p:grpSpPr>
        <p:cxnSp>
          <p:nvCxnSpPr>
            <p:cNvPr id="172" name="Straight Arrow Connector 171">
              <a:extLst>
                <a:ext uri="{FF2B5EF4-FFF2-40B4-BE49-F238E27FC236}">
                  <a16:creationId xmlns:a16="http://schemas.microsoft.com/office/drawing/2014/main" id="{FAAF9FA3-08BF-A005-E912-A5F4E2113D49}"/>
                </a:ext>
              </a:extLst>
            </p:cNvPr>
            <p:cNvCxnSpPr>
              <a:cxnSpLocks/>
            </p:cNvCxnSpPr>
            <p:nvPr/>
          </p:nvCxnSpPr>
          <p:spPr>
            <a:xfrm>
              <a:off x="7328365" y="3900179"/>
              <a:ext cx="0" cy="4112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69FC1D1A-A0B2-91E6-F044-E05A53B81036}"/>
                </a:ext>
              </a:extLst>
            </p:cNvPr>
            <p:cNvCxnSpPr>
              <a:cxnSpLocks/>
            </p:cNvCxnSpPr>
            <p:nvPr/>
          </p:nvCxnSpPr>
          <p:spPr>
            <a:xfrm>
              <a:off x="7328365" y="3030699"/>
              <a:ext cx="0" cy="4112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888B1C77-BD29-B1E3-E984-89E054EC182C}"/>
                </a:ext>
              </a:extLst>
            </p:cNvPr>
            <p:cNvSpPr/>
            <p:nvPr/>
          </p:nvSpPr>
          <p:spPr>
            <a:xfrm>
              <a:off x="8694203" y="5125063"/>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D3E"/>
                  </a:solidFill>
                  <a:effectLst/>
                  <a:uLnTx/>
                  <a:uFillTx/>
                  <a:latin typeface="Arial Nova"/>
                  <a:ea typeface="+mn-ea"/>
                  <a:cs typeface="+mn-cs"/>
                </a:rPr>
                <a:t>CSD</a:t>
              </a:r>
              <a:endParaRPr kumimoji="0" lang="en-GB" sz="10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5" name="Rectangle 174">
              <a:extLst>
                <a:ext uri="{FF2B5EF4-FFF2-40B4-BE49-F238E27FC236}">
                  <a16:creationId xmlns:a16="http://schemas.microsoft.com/office/drawing/2014/main" id="{D199D889-DD33-5677-FE2F-2C0E8D6A0E87}"/>
                </a:ext>
              </a:extLst>
            </p:cNvPr>
            <p:cNvSpPr/>
            <p:nvPr/>
          </p:nvSpPr>
          <p:spPr>
            <a:xfrm>
              <a:off x="6749926" y="3293870"/>
              <a:ext cx="481175"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6" name="Rectangle 175">
              <a:extLst>
                <a:ext uri="{FF2B5EF4-FFF2-40B4-BE49-F238E27FC236}">
                  <a16:creationId xmlns:a16="http://schemas.microsoft.com/office/drawing/2014/main" id="{F9A55EDB-4DDB-E6E6-0C5A-4CC35B3B50CB}"/>
                </a:ext>
              </a:extLst>
            </p:cNvPr>
            <p:cNvSpPr/>
            <p:nvPr/>
          </p:nvSpPr>
          <p:spPr>
            <a:xfrm>
              <a:off x="10709786" y="3298588"/>
              <a:ext cx="458424"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7" name="Rectangle 176">
              <a:extLst>
                <a:ext uri="{FF2B5EF4-FFF2-40B4-BE49-F238E27FC236}">
                  <a16:creationId xmlns:a16="http://schemas.microsoft.com/office/drawing/2014/main" id="{8CBDD18B-2C68-A830-02BE-317D025675AA}"/>
                </a:ext>
              </a:extLst>
            </p:cNvPr>
            <p:cNvSpPr/>
            <p:nvPr/>
          </p:nvSpPr>
          <p:spPr>
            <a:xfrm>
              <a:off x="7382151" y="3025826"/>
              <a:ext cx="418032"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8" name="Rectangle 177">
              <a:extLst>
                <a:ext uri="{FF2B5EF4-FFF2-40B4-BE49-F238E27FC236}">
                  <a16:creationId xmlns:a16="http://schemas.microsoft.com/office/drawing/2014/main" id="{BC857DDB-53E8-1271-AD83-718701C48DA9}"/>
                </a:ext>
              </a:extLst>
            </p:cNvPr>
            <p:cNvSpPr/>
            <p:nvPr/>
          </p:nvSpPr>
          <p:spPr>
            <a:xfrm>
              <a:off x="11341904" y="3034448"/>
              <a:ext cx="466496"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79" name="Rectangle 178">
              <a:extLst>
                <a:ext uri="{FF2B5EF4-FFF2-40B4-BE49-F238E27FC236}">
                  <a16:creationId xmlns:a16="http://schemas.microsoft.com/office/drawing/2014/main" id="{F36F375D-503A-E2C8-00E9-14BD1C1B53AF}"/>
                </a:ext>
              </a:extLst>
            </p:cNvPr>
            <p:cNvSpPr/>
            <p:nvPr/>
          </p:nvSpPr>
          <p:spPr>
            <a:xfrm>
              <a:off x="7376108" y="3897899"/>
              <a:ext cx="424076"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80" name="Rectangle 179">
              <a:extLst>
                <a:ext uri="{FF2B5EF4-FFF2-40B4-BE49-F238E27FC236}">
                  <a16:creationId xmlns:a16="http://schemas.microsoft.com/office/drawing/2014/main" id="{E46E19E1-8B27-7DD3-C6B8-A16190E2332F}"/>
                </a:ext>
              </a:extLst>
            </p:cNvPr>
            <p:cNvSpPr/>
            <p:nvPr/>
          </p:nvSpPr>
          <p:spPr>
            <a:xfrm>
              <a:off x="6748858" y="4166985"/>
              <a:ext cx="482239"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81" name="Rectangle 180">
              <a:extLst>
                <a:ext uri="{FF2B5EF4-FFF2-40B4-BE49-F238E27FC236}">
                  <a16:creationId xmlns:a16="http://schemas.microsoft.com/office/drawing/2014/main" id="{C89516A9-C2EB-D583-4BE5-F3A5315A2CEB}"/>
                </a:ext>
              </a:extLst>
            </p:cNvPr>
            <p:cNvSpPr/>
            <p:nvPr/>
          </p:nvSpPr>
          <p:spPr>
            <a:xfrm>
              <a:off x="10709786" y="4169089"/>
              <a:ext cx="458427"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82" name="Rectangle 181">
              <a:extLst>
                <a:ext uri="{FF2B5EF4-FFF2-40B4-BE49-F238E27FC236}">
                  <a16:creationId xmlns:a16="http://schemas.microsoft.com/office/drawing/2014/main" id="{6894B1EE-869B-09C8-0624-C208F813A08C}"/>
                </a:ext>
              </a:extLst>
            </p:cNvPr>
            <p:cNvSpPr/>
            <p:nvPr/>
          </p:nvSpPr>
          <p:spPr>
            <a:xfrm>
              <a:off x="11357694" y="3896892"/>
              <a:ext cx="450707" cy="14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89" name="Rectangle 188">
              <a:extLst>
                <a:ext uri="{FF2B5EF4-FFF2-40B4-BE49-F238E27FC236}">
                  <a16:creationId xmlns:a16="http://schemas.microsoft.com/office/drawing/2014/main" id="{7C4058BF-6FB1-4637-50A0-56AEDE5E2D35}"/>
                </a:ext>
              </a:extLst>
            </p:cNvPr>
            <p:cNvSpPr/>
            <p:nvPr/>
          </p:nvSpPr>
          <p:spPr>
            <a:xfrm>
              <a:off x="6748463" y="2572503"/>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Asset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manager</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90" name="Oval 189">
              <a:extLst>
                <a:ext uri="{FF2B5EF4-FFF2-40B4-BE49-F238E27FC236}">
                  <a16:creationId xmlns:a16="http://schemas.microsoft.com/office/drawing/2014/main" id="{56669454-784C-2BB4-4B27-2E698029735A}"/>
                </a:ext>
              </a:extLst>
            </p:cNvPr>
            <p:cNvSpPr>
              <a:spLocks noChangeAspect="1"/>
            </p:cNvSpPr>
            <p:nvPr/>
          </p:nvSpPr>
          <p:spPr>
            <a:xfrm>
              <a:off x="7718089" y="2529547"/>
              <a:ext cx="544108" cy="544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191" name="Graphic 190">
              <a:extLst>
                <a:ext uri="{FF2B5EF4-FFF2-40B4-BE49-F238E27FC236}">
                  <a16:creationId xmlns:a16="http://schemas.microsoft.com/office/drawing/2014/main" id="{D27B4D37-91B3-8A76-2AD0-D4A18D670E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62729" y="2674186"/>
              <a:ext cx="254829" cy="254829"/>
            </a:xfrm>
            <a:prstGeom prst="rect">
              <a:avLst/>
            </a:prstGeom>
          </p:spPr>
        </p:pic>
        <p:sp>
          <p:nvSpPr>
            <p:cNvPr id="192" name="Rectangle 191">
              <a:extLst>
                <a:ext uri="{FF2B5EF4-FFF2-40B4-BE49-F238E27FC236}">
                  <a16:creationId xmlns:a16="http://schemas.microsoft.com/office/drawing/2014/main" id="{ACB633B0-27A6-A3DD-E449-4C53E846F1FE}"/>
                </a:ext>
              </a:extLst>
            </p:cNvPr>
            <p:cNvSpPr/>
            <p:nvPr/>
          </p:nvSpPr>
          <p:spPr>
            <a:xfrm>
              <a:off x="10649725" y="2572503"/>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Executing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broker</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grpSp>
          <p:nvGrpSpPr>
            <p:cNvPr id="193" name="Group 192">
              <a:extLst>
                <a:ext uri="{FF2B5EF4-FFF2-40B4-BE49-F238E27FC236}">
                  <a16:creationId xmlns:a16="http://schemas.microsoft.com/office/drawing/2014/main" id="{6C2FB73B-F631-C76F-A764-F32506BE8C29}"/>
                </a:ext>
              </a:extLst>
            </p:cNvPr>
            <p:cNvGrpSpPr/>
            <p:nvPr/>
          </p:nvGrpSpPr>
          <p:grpSpPr>
            <a:xfrm>
              <a:off x="10282120" y="2529547"/>
              <a:ext cx="544107" cy="544107"/>
              <a:chOff x="2115353" y="3208537"/>
              <a:chExt cx="684000" cy="684000"/>
            </a:xfrm>
          </p:grpSpPr>
          <p:sp>
            <p:nvSpPr>
              <p:cNvPr id="252" name="Oval 251">
                <a:extLst>
                  <a:ext uri="{FF2B5EF4-FFF2-40B4-BE49-F238E27FC236}">
                    <a16:creationId xmlns:a16="http://schemas.microsoft.com/office/drawing/2014/main" id="{98E3E1C8-C5F3-F202-28E3-5D1BF0804618}"/>
                  </a:ext>
                </a:extLst>
              </p:cNvPr>
              <p:cNvSpPr>
                <a:spLocks noChangeAspect="1"/>
              </p:cNvSpPr>
              <p:nvPr/>
            </p:nvSpPr>
            <p:spPr>
              <a:xfrm>
                <a:off x="211535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53" name="Graphic 252">
                <a:extLst>
                  <a:ext uri="{FF2B5EF4-FFF2-40B4-BE49-F238E27FC236}">
                    <a16:creationId xmlns:a16="http://schemas.microsoft.com/office/drawing/2014/main" id="{7857B609-82D0-3F98-AF42-8BF5C3E48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97180" y="3390364"/>
                <a:ext cx="320347" cy="320347"/>
              </a:xfrm>
              <a:prstGeom prst="rect">
                <a:avLst/>
              </a:prstGeom>
            </p:spPr>
          </p:pic>
        </p:grpSp>
        <p:sp>
          <p:nvSpPr>
            <p:cNvPr id="194" name="Rectangle 193">
              <a:extLst>
                <a:ext uri="{FF2B5EF4-FFF2-40B4-BE49-F238E27FC236}">
                  <a16:creationId xmlns:a16="http://schemas.microsoft.com/office/drawing/2014/main" id="{EE23C18E-45BF-DA99-7B9F-2D835E891E8B}"/>
                </a:ext>
              </a:extLst>
            </p:cNvPr>
            <p:cNvSpPr/>
            <p:nvPr/>
          </p:nvSpPr>
          <p:spPr>
            <a:xfrm>
              <a:off x="6748463" y="3441983"/>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p>
          </p:txBody>
        </p:sp>
        <p:grpSp>
          <p:nvGrpSpPr>
            <p:cNvPr id="195" name="Group 194">
              <a:extLst>
                <a:ext uri="{FF2B5EF4-FFF2-40B4-BE49-F238E27FC236}">
                  <a16:creationId xmlns:a16="http://schemas.microsoft.com/office/drawing/2014/main" id="{91064690-6A45-DBBB-82FC-FB94714B9814}"/>
                </a:ext>
              </a:extLst>
            </p:cNvPr>
            <p:cNvGrpSpPr/>
            <p:nvPr/>
          </p:nvGrpSpPr>
          <p:grpSpPr>
            <a:xfrm>
              <a:off x="7718089" y="3399027"/>
              <a:ext cx="544107" cy="544107"/>
              <a:chOff x="4561373" y="3208537"/>
              <a:chExt cx="684000" cy="684000"/>
            </a:xfrm>
          </p:grpSpPr>
          <p:sp>
            <p:nvSpPr>
              <p:cNvPr id="250" name="Oval 249">
                <a:extLst>
                  <a:ext uri="{FF2B5EF4-FFF2-40B4-BE49-F238E27FC236}">
                    <a16:creationId xmlns:a16="http://schemas.microsoft.com/office/drawing/2014/main" id="{176D1150-E20C-7682-9DEE-0DC33B3AC37A}"/>
                  </a:ext>
                </a:extLst>
              </p:cNvPr>
              <p:cNvSpPr>
                <a:spLocks noChangeAspect="1"/>
              </p:cNvSpPr>
              <p:nvPr/>
            </p:nvSpPr>
            <p:spPr>
              <a:xfrm>
                <a:off x="456137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51" name="Graphic 250">
                <a:extLst>
                  <a:ext uri="{FF2B5EF4-FFF2-40B4-BE49-F238E27FC236}">
                    <a16:creationId xmlns:a16="http://schemas.microsoft.com/office/drawing/2014/main" id="{DF6D0100-F9F3-3A39-8B98-A05835FEDE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0159" y="3367323"/>
                <a:ext cx="366429" cy="366429"/>
              </a:xfrm>
              <a:prstGeom prst="rect">
                <a:avLst/>
              </a:prstGeom>
            </p:spPr>
          </p:pic>
        </p:grpSp>
        <p:sp>
          <p:nvSpPr>
            <p:cNvPr id="196" name="Rectangle 195">
              <a:extLst>
                <a:ext uri="{FF2B5EF4-FFF2-40B4-BE49-F238E27FC236}">
                  <a16:creationId xmlns:a16="http://schemas.microsoft.com/office/drawing/2014/main" id="{1EE75933-E080-A606-A59B-6B262E8CD68A}"/>
                </a:ext>
              </a:extLst>
            </p:cNvPr>
            <p:cNvSpPr/>
            <p:nvPr/>
          </p:nvSpPr>
          <p:spPr>
            <a:xfrm>
              <a:off x="10649725" y="3441983"/>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p>
          </p:txBody>
        </p:sp>
        <p:grpSp>
          <p:nvGrpSpPr>
            <p:cNvPr id="197" name="Group 196">
              <a:extLst>
                <a:ext uri="{FF2B5EF4-FFF2-40B4-BE49-F238E27FC236}">
                  <a16:creationId xmlns:a16="http://schemas.microsoft.com/office/drawing/2014/main" id="{42C82EDD-3F0A-E0D2-8844-855441CD3645}"/>
                </a:ext>
              </a:extLst>
            </p:cNvPr>
            <p:cNvGrpSpPr/>
            <p:nvPr/>
          </p:nvGrpSpPr>
          <p:grpSpPr>
            <a:xfrm>
              <a:off x="10282120" y="3399027"/>
              <a:ext cx="544107" cy="544107"/>
              <a:chOff x="4561373" y="3208537"/>
              <a:chExt cx="684000" cy="684000"/>
            </a:xfrm>
          </p:grpSpPr>
          <p:sp>
            <p:nvSpPr>
              <p:cNvPr id="248" name="Oval 247">
                <a:extLst>
                  <a:ext uri="{FF2B5EF4-FFF2-40B4-BE49-F238E27FC236}">
                    <a16:creationId xmlns:a16="http://schemas.microsoft.com/office/drawing/2014/main" id="{A0EB9FD5-F9A8-E7F0-67EA-46CE5F4071EA}"/>
                  </a:ext>
                </a:extLst>
              </p:cNvPr>
              <p:cNvSpPr>
                <a:spLocks noChangeAspect="1"/>
              </p:cNvSpPr>
              <p:nvPr/>
            </p:nvSpPr>
            <p:spPr>
              <a:xfrm>
                <a:off x="4561373" y="3208537"/>
                <a:ext cx="684000" cy="68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49" name="Graphic 248">
                <a:extLst>
                  <a:ext uri="{FF2B5EF4-FFF2-40B4-BE49-F238E27FC236}">
                    <a16:creationId xmlns:a16="http://schemas.microsoft.com/office/drawing/2014/main" id="{A1F682AB-4B1B-7F87-BE12-35C75DD5FC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0159" y="3367323"/>
                <a:ext cx="366429" cy="366429"/>
              </a:xfrm>
              <a:prstGeom prst="rect">
                <a:avLst/>
              </a:prstGeom>
            </p:spPr>
          </p:pic>
        </p:grpSp>
        <p:sp>
          <p:nvSpPr>
            <p:cNvPr id="198" name="Rectangle 197">
              <a:extLst>
                <a:ext uri="{FF2B5EF4-FFF2-40B4-BE49-F238E27FC236}">
                  <a16:creationId xmlns:a16="http://schemas.microsoft.com/office/drawing/2014/main" id="{F6548EE3-5781-1D2D-2BED-7A663A64B97E}"/>
                </a:ext>
              </a:extLst>
            </p:cNvPr>
            <p:cNvSpPr/>
            <p:nvPr/>
          </p:nvSpPr>
          <p:spPr>
            <a:xfrm>
              <a:off x="10649725" y="4311464"/>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Clearing</a:t>
              </a:r>
              <a:br>
                <a:rPr kumimoji="0" lang="en-US" sz="900" b="0" i="0" u="none" strike="noStrike" kern="1200" cap="none" spc="0" normalizeH="0" baseline="0" noProof="0" dirty="0">
                  <a:ln>
                    <a:noFill/>
                  </a:ln>
                  <a:solidFill>
                    <a:srgbClr val="333D3E"/>
                  </a:solidFill>
                  <a:effectLst/>
                  <a:uLnTx/>
                  <a:uFillTx/>
                  <a:latin typeface="Arial Nova"/>
                  <a:ea typeface="+mn-ea"/>
                  <a:cs typeface="+mn-cs"/>
                </a:rPr>
              </a:br>
              <a:r>
                <a:rPr kumimoji="0" lang="en-US" sz="900" b="0" i="0" u="none" strike="noStrike" kern="1200" cap="none" spc="0" normalizeH="0" baseline="0" noProof="0" dirty="0">
                  <a:ln>
                    <a:noFill/>
                  </a:ln>
                  <a:solidFill>
                    <a:srgbClr val="333D3E"/>
                  </a:solidFill>
                  <a:effectLst/>
                  <a:uLnTx/>
                  <a:uFillTx/>
                  <a:latin typeface="Arial Nova"/>
                  <a:ea typeface="+mn-ea"/>
                  <a:cs typeface="+mn-cs"/>
                </a:rPr>
                <a:t>agent</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199" name="Rectangle 198">
              <a:extLst>
                <a:ext uri="{FF2B5EF4-FFF2-40B4-BE49-F238E27FC236}">
                  <a16:creationId xmlns:a16="http://schemas.microsoft.com/office/drawing/2014/main" id="{1B33AF54-4A90-BEE2-39B6-7200F1C75C39}"/>
                </a:ext>
              </a:extLst>
            </p:cNvPr>
            <p:cNvSpPr/>
            <p:nvPr/>
          </p:nvSpPr>
          <p:spPr>
            <a:xfrm>
              <a:off x="6748463" y="4311465"/>
              <a:ext cx="1159807" cy="458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D3E"/>
                  </a:solidFill>
                  <a:effectLst/>
                  <a:uLnTx/>
                  <a:uFillTx/>
                  <a:latin typeface="Arial Nova"/>
                  <a:ea typeface="+mn-ea"/>
                  <a:cs typeface="+mn-cs"/>
                </a:rPr>
                <a:t>Local</a:t>
              </a:r>
              <a:br>
                <a:rPr kumimoji="0" lang="en-US" sz="900" b="0" i="0" u="none" strike="noStrike" kern="1200" cap="none" spc="0" normalizeH="0" baseline="0" noProof="0" dirty="0">
                  <a:ln>
                    <a:noFill/>
                  </a:ln>
                  <a:solidFill>
                    <a:srgbClr val="333D3E"/>
                  </a:solidFill>
                  <a:effectLst/>
                  <a:uLnTx/>
                  <a:uFillTx/>
                  <a:latin typeface="Arial Nova"/>
                  <a:ea typeface="+mn-ea"/>
                  <a:cs typeface="+mn-cs"/>
                </a:rPr>
              </a:br>
              <a:r>
                <a:rPr kumimoji="0" lang="en-US" sz="900" b="0" i="0" u="none" strike="noStrike" kern="1200" cap="none" spc="0" normalizeH="0" baseline="0" noProof="0" dirty="0">
                  <a:ln>
                    <a:noFill/>
                  </a:ln>
                  <a:solidFill>
                    <a:srgbClr val="333D3E"/>
                  </a:solidFill>
                  <a:effectLst/>
                  <a:uLnTx/>
                  <a:uFillTx/>
                  <a:latin typeface="Arial Nova"/>
                  <a:ea typeface="+mn-ea"/>
                  <a:cs typeface="+mn-cs"/>
                </a:rPr>
                <a:t>custodian</a:t>
              </a:r>
              <a:endParaRPr kumimoji="0" lang="en-GB" sz="900" b="0" i="0" u="none" strike="noStrike" kern="1200" cap="none" spc="0" normalizeH="0" baseline="0" noProof="0" dirty="0">
                <a:ln>
                  <a:noFill/>
                </a:ln>
                <a:solidFill>
                  <a:srgbClr val="333D3E"/>
                </a:solidFill>
                <a:effectLst/>
                <a:uLnTx/>
                <a:uFillTx/>
                <a:latin typeface="Arial Nova"/>
                <a:ea typeface="+mn-ea"/>
                <a:cs typeface="+mn-cs"/>
              </a:endParaRPr>
            </a:p>
          </p:txBody>
        </p:sp>
        <p:grpSp>
          <p:nvGrpSpPr>
            <p:cNvPr id="200" name="Group 199">
              <a:extLst>
                <a:ext uri="{FF2B5EF4-FFF2-40B4-BE49-F238E27FC236}">
                  <a16:creationId xmlns:a16="http://schemas.microsoft.com/office/drawing/2014/main" id="{98E4B971-A4E7-DE3A-76B2-97C21A5494F9}"/>
                </a:ext>
              </a:extLst>
            </p:cNvPr>
            <p:cNvGrpSpPr>
              <a:grpSpLocks noChangeAspect="1"/>
            </p:cNvGrpSpPr>
            <p:nvPr/>
          </p:nvGrpSpPr>
          <p:grpSpPr>
            <a:xfrm>
              <a:off x="7718089" y="4268509"/>
              <a:ext cx="544107" cy="544107"/>
              <a:chOff x="9491725" y="3176650"/>
              <a:chExt cx="1008000" cy="1008000"/>
            </a:xfrm>
          </p:grpSpPr>
          <p:sp>
            <p:nvSpPr>
              <p:cNvPr id="246" name="Oval 245">
                <a:extLst>
                  <a:ext uri="{FF2B5EF4-FFF2-40B4-BE49-F238E27FC236}">
                    <a16:creationId xmlns:a16="http://schemas.microsoft.com/office/drawing/2014/main" id="{E538DEF3-98D8-9387-0DDD-32C6B5D82E04}"/>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47" name="Graphic 246">
                <a:extLst>
                  <a:ext uri="{FF2B5EF4-FFF2-40B4-BE49-F238E27FC236}">
                    <a16:creationId xmlns:a16="http://schemas.microsoft.com/office/drawing/2014/main" id="{1547FE4E-62B5-D0C9-7532-755B4D5907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25725" y="3410650"/>
                <a:ext cx="540000" cy="540000"/>
              </a:xfrm>
              <a:prstGeom prst="rect">
                <a:avLst/>
              </a:prstGeom>
            </p:spPr>
          </p:pic>
        </p:grpSp>
        <p:sp>
          <p:nvSpPr>
            <p:cNvPr id="201" name="Oval 200">
              <a:extLst>
                <a:ext uri="{FF2B5EF4-FFF2-40B4-BE49-F238E27FC236}">
                  <a16:creationId xmlns:a16="http://schemas.microsoft.com/office/drawing/2014/main" id="{5BB2ACC8-EC27-FEE9-6E61-F469CFA7C9A9}"/>
                </a:ext>
              </a:extLst>
            </p:cNvPr>
            <p:cNvSpPr>
              <a:spLocks noChangeAspect="1"/>
            </p:cNvSpPr>
            <p:nvPr/>
          </p:nvSpPr>
          <p:spPr>
            <a:xfrm>
              <a:off x="10282120" y="4268509"/>
              <a:ext cx="544107" cy="544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02" name="Graphic 201">
              <a:extLst>
                <a:ext uri="{FF2B5EF4-FFF2-40B4-BE49-F238E27FC236}">
                  <a16:creationId xmlns:a16="http://schemas.microsoft.com/office/drawing/2014/main" id="{EA0ADD27-C054-618F-5525-857FC01A99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408431" y="4394820"/>
              <a:ext cx="291486" cy="291486"/>
            </a:xfrm>
            <a:prstGeom prst="rect">
              <a:avLst/>
            </a:prstGeom>
          </p:spPr>
        </p:pic>
        <p:cxnSp>
          <p:nvCxnSpPr>
            <p:cNvPr id="203" name="Straight Arrow Connector 202">
              <a:extLst>
                <a:ext uri="{FF2B5EF4-FFF2-40B4-BE49-F238E27FC236}">
                  <a16:creationId xmlns:a16="http://schemas.microsoft.com/office/drawing/2014/main" id="{6E931958-8E1A-760C-D47E-F233D4CF2556}"/>
                </a:ext>
              </a:extLst>
            </p:cNvPr>
            <p:cNvCxnSpPr>
              <a:cxnSpLocks/>
            </p:cNvCxnSpPr>
            <p:nvPr/>
          </p:nvCxnSpPr>
          <p:spPr>
            <a:xfrm>
              <a:off x="11228491" y="3030698"/>
              <a:ext cx="0" cy="4112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31800191-FC67-AD20-883C-CB3755DAFD40}"/>
                </a:ext>
              </a:extLst>
            </p:cNvPr>
            <p:cNvCxnSpPr>
              <a:cxnSpLocks/>
            </p:cNvCxnSpPr>
            <p:nvPr/>
          </p:nvCxnSpPr>
          <p:spPr>
            <a:xfrm>
              <a:off x="11229629" y="3900179"/>
              <a:ext cx="0" cy="4112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6357A2DD-D683-EC86-B46E-9284DADE41DB}"/>
                </a:ext>
              </a:extLst>
            </p:cNvPr>
            <p:cNvSpPr/>
            <p:nvPr/>
          </p:nvSpPr>
          <p:spPr>
            <a:xfrm>
              <a:off x="7219996" y="3161343"/>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06" name="Graphic 205" descr="Envelope outline">
              <a:extLst>
                <a:ext uri="{FF2B5EF4-FFF2-40B4-BE49-F238E27FC236}">
                  <a16:creationId xmlns:a16="http://schemas.microsoft.com/office/drawing/2014/main" id="{0BBD524D-3F0D-854E-380A-AB088A8CD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8585" y="3098913"/>
              <a:ext cx="274857" cy="274858"/>
            </a:xfrm>
            <a:prstGeom prst="rect">
              <a:avLst/>
            </a:prstGeom>
          </p:spPr>
        </p:pic>
        <p:sp>
          <p:nvSpPr>
            <p:cNvPr id="207" name="Rectangle 206">
              <a:extLst>
                <a:ext uri="{FF2B5EF4-FFF2-40B4-BE49-F238E27FC236}">
                  <a16:creationId xmlns:a16="http://schemas.microsoft.com/office/drawing/2014/main" id="{BD3E945C-1257-D075-0836-E2ECC632209C}"/>
                </a:ext>
              </a:extLst>
            </p:cNvPr>
            <p:cNvSpPr/>
            <p:nvPr/>
          </p:nvSpPr>
          <p:spPr>
            <a:xfrm>
              <a:off x="7268513" y="3170406"/>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08" name="Rectangle 207">
              <a:extLst>
                <a:ext uri="{FF2B5EF4-FFF2-40B4-BE49-F238E27FC236}">
                  <a16:creationId xmlns:a16="http://schemas.microsoft.com/office/drawing/2014/main" id="{5F9948DB-BA61-8DCB-8C66-5A41D71956F6}"/>
                </a:ext>
              </a:extLst>
            </p:cNvPr>
            <p:cNvSpPr/>
            <p:nvPr/>
          </p:nvSpPr>
          <p:spPr>
            <a:xfrm>
              <a:off x="7219996" y="4030822"/>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09" name="Graphic 208" descr="Envelope outline">
              <a:extLst>
                <a:ext uri="{FF2B5EF4-FFF2-40B4-BE49-F238E27FC236}">
                  <a16:creationId xmlns:a16="http://schemas.microsoft.com/office/drawing/2014/main" id="{25C47429-999B-BE9E-80F5-22D20657BA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8585" y="3968392"/>
              <a:ext cx="274857" cy="274858"/>
            </a:xfrm>
            <a:prstGeom prst="rect">
              <a:avLst/>
            </a:prstGeom>
          </p:spPr>
        </p:pic>
        <p:sp>
          <p:nvSpPr>
            <p:cNvPr id="210" name="Rectangle 209">
              <a:extLst>
                <a:ext uri="{FF2B5EF4-FFF2-40B4-BE49-F238E27FC236}">
                  <a16:creationId xmlns:a16="http://schemas.microsoft.com/office/drawing/2014/main" id="{F05C04E0-858C-C33B-DF57-3B132EB52824}"/>
                </a:ext>
              </a:extLst>
            </p:cNvPr>
            <p:cNvSpPr/>
            <p:nvPr/>
          </p:nvSpPr>
          <p:spPr>
            <a:xfrm>
              <a:off x="7268513" y="4039885"/>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11" name="Rectangle 210">
              <a:extLst>
                <a:ext uri="{FF2B5EF4-FFF2-40B4-BE49-F238E27FC236}">
                  <a16:creationId xmlns:a16="http://schemas.microsoft.com/office/drawing/2014/main" id="{33D76F73-EA47-45F3-70B6-CC54F67E9A21}"/>
                </a:ext>
              </a:extLst>
            </p:cNvPr>
            <p:cNvSpPr/>
            <p:nvPr/>
          </p:nvSpPr>
          <p:spPr>
            <a:xfrm>
              <a:off x="11123611" y="3161343"/>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12" name="Graphic 211" descr="Envelope outline">
              <a:extLst>
                <a:ext uri="{FF2B5EF4-FFF2-40B4-BE49-F238E27FC236}">
                  <a16:creationId xmlns:a16="http://schemas.microsoft.com/office/drawing/2014/main" id="{92C2FA01-F8D5-17EC-307D-423D17C227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2200" y="3098913"/>
              <a:ext cx="274857" cy="274858"/>
            </a:xfrm>
            <a:prstGeom prst="rect">
              <a:avLst/>
            </a:prstGeom>
          </p:spPr>
        </p:pic>
        <p:sp>
          <p:nvSpPr>
            <p:cNvPr id="213" name="Rectangle 212">
              <a:extLst>
                <a:ext uri="{FF2B5EF4-FFF2-40B4-BE49-F238E27FC236}">
                  <a16:creationId xmlns:a16="http://schemas.microsoft.com/office/drawing/2014/main" id="{DC4A2DF8-7E23-2940-3CCE-1D34BC0F17BA}"/>
                </a:ext>
              </a:extLst>
            </p:cNvPr>
            <p:cNvSpPr/>
            <p:nvPr/>
          </p:nvSpPr>
          <p:spPr>
            <a:xfrm>
              <a:off x="11172128" y="3170406"/>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14" name="Rectangle 213">
              <a:extLst>
                <a:ext uri="{FF2B5EF4-FFF2-40B4-BE49-F238E27FC236}">
                  <a16:creationId xmlns:a16="http://schemas.microsoft.com/office/drawing/2014/main" id="{5987908E-3EFE-8090-150C-EDD410242D1E}"/>
                </a:ext>
              </a:extLst>
            </p:cNvPr>
            <p:cNvSpPr/>
            <p:nvPr/>
          </p:nvSpPr>
          <p:spPr>
            <a:xfrm>
              <a:off x="11123611" y="4030822"/>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15" name="Graphic 214" descr="Envelope outline">
              <a:extLst>
                <a:ext uri="{FF2B5EF4-FFF2-40B4-BE49-F238E27FC236}">
                  <a16:creationId xmlns:a16="http://schemas.microsoft.com/office/drawing/2014/main" id="{D614B9B8-4592-4246-E50A-F3A9AB1CD1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2200" y="3968392"/>
              <a:ext cx="274857" cy="274858"/>
            </a:xfrm>
            <a:prstGeom prst="rect">
              <a:avLst/>
            </a:prstGeom>
          </p:spPr>
        </p:pic>
        <p:sp>
          <p:nvSpPr>
            <p:cNvPr id="216" name="Rectangle 215">
              <a:extLst>
                <a:ext uri="{FF2B5EF4-FFF2-40B4-BE49-F238E27FC236}">
                  <a16:creationId xmlns:a16="http://schemas.microsoft.com/office/drawing/2014/main" id="{779A68DD-E1B5-0C58-99FF-7461970E6A5F}"/>
                </a:ext>
              </a:extLst>
            </p:cNvPr>
            <p:cNvSpPr/>
            <p:nvPr/>
          </p:nvSpPr>
          <p:spPr>
            <a:xfrm>
              <a:off x="11172128" y="4039885"/>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221" name="Straight Arrow Connector 220">
              <a:extLst>
                <a:ext uri="{FF2B5EF4-FFF2-40B4-BE49-F238E27FC236}">
                  <a16:creationId xmlns:a16="http://schemas.microsoft.com/office/drawing/2014/main" id="{0DE0E9E9-CD72-8F93-FD79-6223F0FC8546}"/>
                </a:ext>
              </a:extLst>
            </p:cNvPr>
            <p:cNvCxnSpPr>
              <a:cxnSpLocks/>
              <a:endCxn id="174" idx="1"/>
            </p:cNvCxnSpPr>
            <p:nvPr/>
          </p:nvCxnSpPr>
          <p:spPr>
            <a:xfrm>
              <a:off x="7328366" y="4769660"/>
              <a:ext cx="1365837" cy="58450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AC679C71-A455-CF37-C8B3-2B67A9F89698}"/>
                </a:ext>
              </a:extLst>
            </p:cNvPr>
            <p:cNvCxnSpPr>
              <a:cxnSpLocks/>
              <a:stCxn id="174" idx="3"/>
              <a:endCxn id="198" idx="2"/>
            </p:cNvCxnSpPr>
            <p:nvPr/>
          </p:nvCxnSpPr>
          <p:spPr>
            <a:xfrm flipV="1">
              <a:off x="9854011" y="4769661"/>
              <a:ext cx="1375619" cy="58450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F30B6728-E4C2-00B6-A948-4AE521A32957}"/>
                </a:ext>
              </a:extLst>
            </p:cNvPr>
            <p:cNvSpPr/>
            <p:nvPr/>
          </p:nvSpPr>
          <p:spPr>
            <a:xfrm rot="20054102">
              <a:off x="10435357" y="4989529"/>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24" name="Graphic 223" descr="Envelope outline">
              <a:extLst>
                <a:ext uri="{FF2B5EF4-FFF2-40B4-BE49-F238E27FC236}">
                  <a16:creationId xmlns:a16="http://schemas.microsoft.com/office/drawing/2014/main" id="{7B8A29DC-DA68-E410-35E5-FE933771C3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054102">
              <a:off x="10404391" y="4926906"/>
              <a:ext cx="274857" cy="274858"/>
            </a:xfrm>
            <a:prstGeom prst="rect">
              <a:avLst/>
            </a:prstGeom>
          </p:spPr>
        </p:pic>
        <p:sp>
          <p:nvSpPr>
            <p:cNvPr id="225" name="Rectangle 224">
              <a:extLst>
                <a:ext uri="{FF2B5EF4-FFF2-40B4-BE49-F238E27FC236}">
                  <a16:creationId xmlns:a16="http://schemas.microsoft.com/office/drawing/2014/main" id="{1930BF01-D96E-7350-9E7A-B55F675BE7FF}"/>
                </a:ext>
              </a:extLst>
            </p:cNvPr>
            <p:cNvSpPr/>
            <p:nvPr/>
          </p:nvSpPr>
          <p:spPr>
            <a:xfrm rot="20054102">
              <a:off x="10467417" y="5002264"/>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26" name="Rectangle 225">
              <a:extLst>
                <a:ext uri="{FF2B5EF4-FFF2-40B4-BE49-F238E27FC236}">
                  <a16:creationId xmlns:a16="http://schemas.microsoft.com/office/drawing/2014/main" id="{61885FC7-82C9-1819-5122-9B71AAE0AD35}"/>
                </a:ext>
              </a:extLst>
            </p:cNvPr>
            <p:cNvSpPr/>
            <p:nvPr/>
          </p:nvSpPr>
          <p:spPr>
            <a:xfrm rot="1473641">
              <a:off x="7905730" y="4989349"/>
              <a:ext cx="211634" cy="147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white"/>
                </a:solidFill>
                <a:effectLst/>
                <a:uLnTx/>
                <a:uFillTx/>
                <a:latin typeface="Arial Nova"/>
                <a:ea typeface="+mn-ea"/>
                <a:cs typeface="+mn-cs"/>
              </a:endParaRPr>
            </a:p>
          </p:txBody>
        </p:sp>
        <p:pic>
          <p:nvPicPr>
            <p:cNvPr id="227" name="Graphic 226" descr="Envelope outline">
              <a:extLst>
                <a:ext uri="{FF2B5EF4-FFF2-40B4-BE49-F238E27FC236}">
                  <a16:creationId xmlns:a16="http://schemas.microsoft.com/office/drawing/2014/main" id="{E0EF11A2-FE2C-CB87-7C32-CE7E5425A1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3641">
              <a:off x="7873856" y="4926906"/>
              <a:ext cx="274857" cy="274858"/>
            </a:xfrm>
            <a:prstGeom prst="rect">
              <a:avLst/>
            </a:prstGeom>
          </p:spPr>
        </p:pic>
        <p:sp>
          <p:nvSpPr>
            <p:cNvPr id="228" name="Rectangle 227">
              <a:extLst>
                <a:ext uri="{FF2B5EF4-FFF2-40B4-BE49-F238E27FC236}">
                  <a16:creationId xmlns:a16="http://schemas.microsoft.com/office/drawing/2014/main" id="{2655402E-1702-B4C7-21B7-8594B606E727}"/>
                </a:ext>
              </a:extLst>
            </p:cNvPr>
            <p:cNvSpPr/>
            <p:nvPr/>
          </p:nvSpPr>
          <p:spPr>
            <a:xfrm rot="1473641">
              <a:off x="7969946" y="5001917"/>
              <a:ext cx="115001" cy="5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200" b="1" i="0" u="none" strike="noStrike" kern="1200" cap="none" spc="0" normalizeH="0" baseline="0" noProof="0" dirty="0">
                  <a:ln>
                    <a:noFill/>
                  </a:ln>
                  <a:solidFill>
                    <a:srgbClr val="333D3E"/>
                  </a:solidFill>
                  <a:effectLst/>
                  <a:uLnTx/>
                  <a:uFillTx/>
                  <a:latin typeface="Arial Nova"/>
                  <a:ea typeface="+mn-ea"/>
                  <a:cs typeface="+mn-cs"/>
                </a:rPr>
                <a:t>Swift</a:t>
              </a:r>
              <a:endParaRPr kumimoji="0" lang="en-GB" sz="2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229" name="Rectangle 228">
              <a:extLst>
                <a:ext uri="{FF2B5EF4-FFF2-40B4-BE49-F238E27FC236}">
                  <a16:creationId xmlns:a16="http://schemas.microsoft.com/office/drawing/2014/main" id="{78CBAF83-412B-B353-B94C-37D7E4F00807}"/>
                </a:ext>
              </a:extLst>
            </p:cNvPr>
            <p:cNvSpPr/>
            <p:nvPr/>
          </p:nvSpPr>
          <p:spPr>
            <a:xfrm rot="1382808">
              <a:off x="7430479" y="4953830"/>
              <a:ext cx="432921" cy="123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230" name="Straight Arrow Connector 229">
              <a:extLst>
                <a:ext uri="{FF2B5EF4-FFF2-40B4-BE49-F238E27FC236}">
                  <a16:creationId xmlns:a16="http://schemas.microsoft.com/office/drawing/2014/main" id="{A917C996-2FD4-C9EE-024C-15F6310D1398}"/>
                </a:ext>
              </a:extLst>
            </p:cNvPr>
            <p:cNvCxnSpPr>
              <a:cxnSpLocks/>
            </p:cNvCxnSpPr>
            <p:nvPr/>
          </p:nvCxnSpPr>
          <p:spPr>
            <a:xfrm>
              <a:off x="7294133" y="4871142"/>
              <a:ext cx="133122" cy="5044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6CB4319D-0F5B-8A2B-C259-A92C556A4B6F}"/>
                </a:ext>
              </a:extLst>
            </p:cNvPr>
            <p:cNvSpPr/>
            <p:nvPr/>
          </p:nvSpPr>
          <p:spPr>
            <a:xfrm rot="1382808">
              <a:off x="8066237" y="4933564"/>
              <a:ext cx="467169" cy="13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p>
          </p:txBody>
        </p:sp>
        <p:cxnSp>
          <p:nvCxnSpPr>
            <p:cNvPr id="232" name="Straight Arrow Connector 231">
              <a:extLst>
                <a:ext uri="{FF2B5EF4-FFF2-40B4-BE49-F238E27FC236}">
                  <a16:creationId xmlns:a16="http://schemas.microsoft.com/office/drawing/2014/main" id="{30965C78-48D1-372D-D38A-8142C71A6AD3}"/>
                </a:ext>
              </a:extLst>
            </p:cNvPr>
            <p:cNvCxnSpPr>
              <a:cxnSpLocks/>
            </p:cNvCxnSpPr>
            <p:nvPr/>
          </p:nvCxnSpPr>
          <p:spPr>
            <a:xfrm flipH="1" flipV="1">
              <a:off x="8533368" y="5118795"/>
              <a:ext cx="133123" cy="5044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F2D591F2-4078-2D5E-B5F8-C4C256924F57}"/>
                </a:ext>
              </a:extLst>
            </p:cNvPr>
            <p:cNvSpPr/>
            <p:nvPr/>
          </p:nvSpPr>
          <p:spPr>
            <a:xfrm rot="20217192" flipH="1">
              <a:off x="10692843" y="4958962"/>
              <a:ext cx="432921" cy="123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MT544 to 8</a:t>
              </a:r>
              <a:endParaRPr kumimoji="0" lang="en-GB" sz="6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234" name="Straight Arrow Connector 233">
              <a:extLst>
                <a:ext uri="{FF2B5EF4-FFF2-40B4-BE49-F238E27FC236}">
                  <a16:creationId xmlns:a16="http://schemas.microsoft.com/office/drawing/2014/main" id="{69F38712-BBCE-5436-649E-5EA17B93E89A}"/>
                </a:ext>
              </a:extLst>
            </p:cNvPr>
            <p:cNvCxnSpPr>
              <a:cxnSpLocks/>
            </p:cNvCxnSpPr>
            <p:nvPr/>
          </p:nvCxnSpPr>
          <p:spPr>
            <a:xfrm flipH="1">
              <a:off x="11128988" y="4876274"/>
              <a:ext cx="133122" cy="5044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4D0BA6C9-F427-D3AF-8EB9-7E4B4BD6C89D}"/>
                </a:ext>
              </a:extLst>
            </p:cNvPr>
            <p:cNvSpPr/>
            <p:nvPr/>
          </p:nvSpPr>
          <p:spPr>
            <a:xfrm rot="20217192" flipH="1">
              <a:off x="10025869" y="4935955"/>
              <a:ext cx="467169" cy="13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33D3E"/>
                  </a:solidFill>
                  <a:effectLst/>
                  <a:uLnTx/>
                  <a:uFillTx/>
                  <a:latin typeface="Arial Nova"/>
                  <a:ea typeface="+mn-ea"/>
                  <a:cs typeface="+mn-cs"/>
                </a:rPr>
                <a:t>MT540,1,2,3</a:t>
              </a:r>
            </a:p>
          </p:txBody>
        </p:sp>
        <p:cxnSp>
          <p:nvCxnSpPr>
            <p:cNvPr id="236" name="Straight Arrow Connector 235">
              <a:extLst>
                <a:ext uri="{FF2B5EF4-FFF2-40B4-BE49-F238E27FC236}">
                  <a16:creationId xmlns:a16="http://schemas.microsoft.com/office/drawing/2014/main" id="{4B22C51C-A660-53FC-922D-41EA2C8A2023}"/>
                </a:ext>
              </a:extLst>
            </p:cNvPr>
            <p:cNvCxnSpPr>
              <a:cxnSpLocks/>
            </p:cNvCxnSpPr>
            <p:nvPr/>
          </p:nvCxnSpPr>
          <p:spPr>
            <a:xfrm flipV="1">
              <a:off x="9881801" y="5118795"/>
              <a:ext cx="133123" cy="5044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54" name="Text Placeholder 33">
            <a:extLst>
              <a:ext uri="{FF2B5EF4-FFF2-40B4-BE49-F238E27FC236}">
                <a16:creationId xmlns:a16="http://schemas.microsoft.com/office/drawing/2014/main" id="{12A7368A-FD4B-E3C6-AA71-07B808AFDD68}"/>
              </a:ext>
            </a:extLst>
          </p:cNvPr>
          <p:cNvSpPr txBox="1">
            <a:spLocks/>
          </p:cNvSpPr>
          <p:nvPr/>
        </p:nvSpPr>
        <p:spPr>
          <a:xfrm>
            <a:off x="2070376" y="5555723"/>
            <a:ext cx="4676253" cy="532097"/>
          </a:xfrm>
          <a:prstGeom prst="rect">
            <a:avLst/>
          </a:prstGeom>
          <a:noFill/>
          <a:ln>
            <a:solidFill>
              <a:schemeClr val="tx1"/>
            </a:solidFill>
          </a:ln>
        </p:spPr>
        <p:txBody>
          <a:bodyPr vert="horz" wrap="square" lIns="144000" tIns="144000" rIns="216000" bIns="144000"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8000"/>
              </a:lnSpc>
              <a:spcBef>
                <a:spcPts val="1600"/>
              </a:spcBef>
              <a:spcAft>
                <a:spcPts val="0"/>
              </a:spcAft>
              <a:buClrTx/>
              <a:buSzTx/>
              <a:buFont typeface="Arial Nova" panose="020B0504020202020204" pitchFamily="34" charset="0"/>
              <a:buNone/>
              <a:tabLst/>
              <a:defRPr/>
            </a:pPr>
            <a:r>
              <a:rPr kumimoji="0" lang="en-GB" sz="1600" b="1" i="0" u="none" strike="noStrike" kern="1200" cap="none" spc="-20" normalizeH="0" baseline="0" noProof="0" dirty="0">
                <a:ln>
                  <a:noFill/>
                </a:ln>
                <a:solidFill>
                  <a:srgbClr val="333D3E"/>
                </a:solidFill>
                <a:effectLst/>
                <a:uLnTx/>
                <a:uFillTx/>
                <a:latin typeface="Arial Nova Light"/>
                <a:ea typeface="+mn-ea"/>
                <a:cs typeface="+mn-cs"/>
              </a:rPr>
              <a:t>From isolated messaging </a:t>
            </a:r>
            <a:endParaRPr kumimoji="0" lang="en-US" sz="1600" b="1" i="0" u="none" strike="noStrike" kern="1200" cap="none" spc="-20" normalizeH="0" baseline="0" noProof="0" dirty="0">
              <a:ln>
                <a:noFill/>
              </a:ln>
              <a:solidFill>
                <a:srgbClr val="333D3E"/>
              </a:solidFill>
              <a:effectLst/>
              <a:uLnTx/>
              <a:uFillTx/>
              <a:latin typeface="Arial Nova Light"/>
              <a:ea typeface="+mn-ea"/>
              <a:cs typeface="+mn-cs"/>
            </a:endParaRPr>
          </a:p>
        </p:txBody>
      </p:sp>
      <p:sp>
        <p:nvSpPr>
          <p:cNvPr id="255" name="Text Placeholder 33">
            <a:extLst>
              <a:ext uri="{FF2B5EF4-FFF2-40B4-BE49-F238E27FC236}">
                <a16:creationId xmlns:a16="http://schemas.microsoft.com/office/drawing/2014/main" id="{66F228CC-01A0-1B54-BC2E-49F612FD6647}"/>
              </a:ext>
            </a:extLst>
          </p:cNvPr>
          <p:cNvSpPr txBox="1">
            <a:spLocks/>
          </p:cNvSpPr>
          <p:nvPr/>
        </p:nvSpPr>
        <p:spPr>
          <a:xfrm>
            <a:off x="7125701" y="5555723"/>
            <a:ext cx="4676253" cy="532097"/>
          </a:xfrm>
          <a:prstGeom prst="rect">
            <a:avLst/>
          </a:prstGeom>
          <a:noFill/>
          <a:ln>
            <a:solidFill>
              <a:schemeClr val="tx1"/>
            </a:solidFill>
          </a:ln>
        </p:spPr>
        <p:txBody>
          <a:bodyPr vert="horz" wrap="square" lIns="144000" tIns="144000" rIns="216000" bIns="144000"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8000"/>
              </a:lnSpc>
              <a:spcBef>
                <a:spcPts val="1600"/>
              </a:spcBef>
              <a:spcAft>
                <a:spcPts val="0"/>
              </a:spcAft>
              <a:buClrTx/>
              <a:buSzTx/>
              <a:buFont typeface="Arial Nova" panose="020B0504020202020204" pitchFamily="34" charset="0"/>
              <a:buNone/>
              <a:tabLst/>
              <a:defRPr/>
            </a:pPr>
            <a:r>
              <a:rPr kumimoji="0" lang="en-GB" sz="1600" b="1" i="0" u="none" strike="noStrike" kern="1200" cap="none" spc="-20" normalizeH="0" baseline="0" noProof="0" dirty="0">
                <a:ln>
                  <a:noFill/>
                </a:ln>
                <a:solidFill>
                  <a:srgbClr val="333D3E"/>
                </a:solidFill>
                <a:effectLst/>
                <a:uLnTx/>
                <a:uFillTx/>
                <a:latin typeface="Arial Nova Light"/>
                <a:ea typeface="+mn-ea"/>
                <a:cs typeface="+mn-cs"/>
              </a:rPr>
              <a:t>To transaction visibility</a:t>
            </a:r>
          </a:p>
        </p:txBody>
      </p:sp>
      <p:grpSp>
        <p:nvGrpSpPr>
          <p:cNvPr id="157" name="Group 156">
            <a:extLst>
              <a:ext uri="{FF2B5EF4-FFF2-40B4-BE49-F238E27FC236}">
                <a16:creationId xmlns:a16="http://schemas.microsoft.com/office/drawing/2014/main" id="{45BAAC70-A347-4956-A596-BACB6450E9A8}"/>
              </a:ext>
            </a:extLst>
          </p:cNvPr>
          <p:cNvGrpSpPr/>
          <p:nvPr/>
        </p:nvGrpSpPr>
        <p:grpSpPr>
          <a:xfrm>
            <a:off x="2728761" y="1895490"/>
            <a:ext cx="3425871" cy="540500"/>
            <a:chOff x="4064538" y="1304157"/>
            <a:chExt cx="4904300" cy="839122"/>
          </a:xfrm>
        </p:grpSpPr>
        <p:sp>
          <p:nvSpPr>
            <p:cNvPr id="158" name="Rectangle 157">
              <a:extLst>
                <a:ext uri="{FF2B5EF4-FFF2-40B4-BE49-F238E27FC236}">
                  <a16:creationId xmlns:a16="http://schemas.microsoft.com/office/drawing/2014/main" id="{2308DA2A-E4C4-4A67-A45B-F3B9F57B640D}"/>
                </a:ext>
              </a:extLst>
            </p:cNvPr>
            <p:cNvSpPr/>
            <p:nvPr/>
          </p:nvSpPr>
          <p:spPr>
            <a:xfrm>
              <a:off x="5242190" y="1304157"/>
              <a:ext cx="25318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lang="en-US" sz="900" dirty="0">
                  <a:solidFill>
                    <a:prstClr val="white"/>
                  </a:solidFill>
                  <a:latin typeface="Arial Nova"/>
                </a:rPr>
                <a:t>Securities </a:t>
              </a:r>
              <a:br>
                <a:rPr lang="en-US" sz="900" dirty="0">
                  <a:solidFill>
                    <a:prstClr val="white"/>
                  </a:solidFill>
                  <a:latin typeface="Arial Nova"/>
                </a:rPr>
              </a:br>
              <a:r>
                <a:rPr lang="en-US" sz="900" dirty="0">
                  <a:solidFill>
                    <a:prstClr val="white"/>
                  </a:solidFill>
                  <a:latin typeface="Arial Nova"/>
                </a:rPr>
                <a:t>trade confirmation</a:t>
              </a:r>
              <a:endParaRPr lang="en-GB" sz="900" dirty="0">
                <a:solidFill>
                  <a:prstClr val="white"/>
                </a:solidFill>
                <a:latin typeface="Arial Nova"/>
              </a:endParaRPr>
            </a:p>
          </p:txBody>
        </p:sp>
        <p:cxnSp>
          <p:nvCxnSpPr>
            <p:cNvPr id="159" name="Elbow Connector 305">
              <a:extLst>
                <a:ext uri="{FF2B5EF4-FFF2-40B4-BE49-F238E27FC236}">
                  <a16:creationId xmlns:a16="http://schemas.microsoft.com/office/drawing/2014/main" id="{3EC47C6B-E645-4D4E-BA46-F2132F14E1BD}"/>
                </a:ext>
              </a:extLst>
            </p:cNvPr>
            <p:cNvCxnSpPr>
              <a:cxnSpLocks/>
              <a:stCxn id="158" idx="1"/>
            </p:cNvCxnSpPr>
            <p:nvPr/>
          </p:nvCxnSpPr>
          <p:spPr>
            <a:xfrm rot="10800000" flipV="1">
              <a:off x="4064538" y="1592157"/>
              <a:ext cx="1177653" cy="55112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0" name="Elbow Connector 306">
              <a:extLst>
                <a:ext uri="{FF2B5EF4-FFF2-40B4-BE49-F238E27FC236}">
                  <a16:creationId xmlns:a16="http://schemas.microsoft.com/office/drawing/2014/main" id="{0C8AFF7E-DC95-4353-8CA6-11F5DC6BBA4F}"/>
                </a:ext>
              </a:extLst>
            </p:cNvPr>
            <p:cNvCxnSpPr>
              <a:cxnSpLocks/>
              <a:stCxn id="158" idx="3"/>
            </p:cNvCxnSpPr>
            <p:nvPr/>
          </p:nvCxnSpPr>
          <p:spPr>
            <a:xfrm>
              <a:off x="7773990" y="1592157"/>
              <a:ext cx="1194848" cy="55112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3FB04FCD-DFEF-07BA-A1B0-28B159B52B76}"/>
              </a:ext>
            </a:extLst>
          </p:cNvPr>
          <p:cNvSpPr>
            <a:spLocks noGrp="1"/>
          </p:cNvSpPr>
          <p:nvPr>
            <p:ph type="sldNum" sz="quarter" idx="16"/>
          </p:nvPr>
        </p:nvSpPr>
        <p:spPr/>
        <p:txBody>
          <a:bodyPr/>
          <a:lstStyle/>
          <a:p>
            <a:r>
              <a:rPr lang="en-GB"/>
              <a:t>Page </a:t>
            </a:r>
            <a:fld id="{12F85B76-E480-4901-BAB3-25AC276908A3}" type="slidenum">
              <a:rPr lang="en-GB" smtClean="0"/>
              <a:pPr/>
              <a:t>4</a:t>
            </a:fld>
            <a:endParaRPr lang="en-GB" dirty="0"/>
          </a:p>
        </p:txBody>
      </p:sp>
      <p:sp>
        <p:nvSpPr>
          <p:cNvPr id="2" name="Date Placeholder 3">
            <a:extLst>
              <a:ext uri="{FF2B5EF4-FFF2-40B4-BE49-F238E27FC236}">
                <a16:creationId xmlns:a16="http://schemas.microsoft.com/office/drawing/2014/main" id="{BE5B9920-7940-8AFF-D4E6-C794CAA4DF48}"/>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158498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E89F01-CDB1-222E-FAB9-E913126A66FF}"/>
              </a:ext>
            </a:extLst>
          </p:cNvPr>
          <p:cNvSpPr>
            <a:spLocks noGrp="1"/>
          </p:cNvSpPr>
          <p:nvPr>
            <p:ph type="body" sz="quarter" idx="13"/>
          </p:nvPr>
        </p:nvSpPr>
        <p:spPr/>
        <p:txBody>
          <a:bodyPr/>
          <a:lstStyle/>
          <a:p>
            <a:r>
              <a:rPr lang="en-US" dirty="0"/>
              <a:t>Swift Securities View</a:t>
            </a:r>
          </a:p>
          <a:p>
            <a:pPr lvl="1"/>
            <a:r>
              <a:rPr lang="en-US" dirty="0"/>
              <a:t>Features</a:t>
            </a:r>
            <a:endParaRPr lang="en-GB" dirty="0"/>
          </a:p>
        </p:txBody>
      </p:sp>
      <p:sp>
        <p:nvSpPr>
          <p:cNvPr id="3" name="Footer Placeholder 2">
            <a:extLst>
              <a:ext uri="{FF2B5EF4-FFF2-40B4-BE49-F238E27FC236}">
                <a16:creationId xmlns:a16="http://schemas.microsoft.com/office/drawing/2014/main" id="{30952982-4A63-239F-5C05-4AF698412F16}"/>
              </a:ext>
            </a:extLst>
          </p:cNvPr>
          <p:cNvSpPr>
            <a:spLocks noGrp="1"/>
          </p:cNvSpPr>
          <p:nvPr>
            <p:ph type="ftr" sz="quarter" idx="19"/>
          </p:nvPr>
        </p:nvSpPr>
        <p:spPr/>
        <p:txBody>
          <a:bodyPr/>
          <a:lstStyle/>
          <a:p>
            <a:r>
              <a:rPr lang="en-GB" dirty="0"/>
              <a:t>Introduction to Swift Securities View </a:t>
            </a:r>
          </a:p>
        </p:txBody>
      </p:sp>
      <p:sp>
        <p:nvSpPr>
          <p:cNvPr id="4" name="Slide Number Placeholder 3">
            <a:extLst>
              <a:ext uri="{FF2B5EF4-FFF2-40B4-BE49-F238E27FC236}">
                <a16:creationId xmlns:a16="http://schemas.microsoft.com/office/drawing/2014/main" id="{A7562320-C243-1FA2-BB2B-7851796F8E82}"/>
              </a:ext>
            </a:extLst>
          </p:cNvPr>
          <p:cNvSpPr>
            <a:spLocks noGrp="1"/>
          </p:cNvSpPr>
          <p:nvPr>
            <p:ph type="sldNum" sz="quarter" idx="20"/>
          </p:nvPr>
        </p:nvSpPr>
        <p:spPr/>
        <p:txBody>
          <a:bodyPr/>
          <a:lstStyle/>
          <a:p>
            <a:r>
              <a:rPr lang="en-GB" dirty="0"/>
              <a:t>Page </a:t>
            </a:r>
            <a:fld id="{12F85B76-E480-4901-BAB3-25AC276908A3}" type="slidenum">
              <a:rPr lang="en-GB" smtClean="0"/>
              <a:pPr/>
              <a:t>5</a:t>
            </a:fld>
            <a:endParaRPr lang="en-GB" dirty="0"/>
          </a:p>
        </p:txBody>
      </p:sp>
      <p:grpSp>
        <p:nvGrpSpPr>
          <p:cNvPr id="18" name="Group 17">
            <a:extLst>
              <a:ext uri="{FF2B5EF4-FFF2-40B4-BE49-F238E27FC236}">
                <a16:creationId xmlns:a16="http://schemas.microsoft.com/office/drawing/2014/main" id="{3F6B6705-A8F0-4B2C-9F56-8EBEB7C07784}"/>
              </a:ext>
            </a:extLst>
          </p:cNvPr>
          <p:cNvGrpSpPr/>
          <p:nvPr/>
        </p:nvGrpSpPr>
        <p:grpSpPr>
          <a:xfrm>
            <a:off x="5567323" y="1450806"/>
            <a:ext cx="6362301" cy="4651300"/>
            <a:chOff x="3985538" y="1276816"/>
            <a:chExt cx="6362301" cy="4651300"/>
          </a:xfrm>
        </p:grpSpPr>
        <p:sp>
          <p:nvSpPr>
            <p:cNvPr id="19" name="Rectangle 18">
              <a:extLst>
                <a:ext uri="{FF2B5EF4-FFF2-40B4-BE49-F238E27FC236}">
                  <a16:creationId xmlns:a16="http://schemas.microsoft.com/office/drawing/2014/main" id="{3BD63ECA-0C53-4998-A2EE-8203195F7DDB}"/>
                </a:ext>
              </a:extLst>
            </p:cNvPr>
            <p:cNvSpPr/>
            <p:nvPr/>
          </p:nvSpPr>
          <p:spPr>
            <a:xfrm>
              <a:off x="3985538" y="21731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Asset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Manager</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0" name="Rectangle 19">
              <a:extLst>
                <a:ext uri="{FF2B5EF4-FFF2-40B4-BE49-F238E27FC236}">
                  <a16:creationId xmlns:a16="http://schemas.microsoft.com/office/drawing/2014/main" id="{BF3CFA90-CCB8-4FCD-94D3-78CD9DFB7130}"/>
                </a:ext>
              </a:extLst>
            </p:cNvPr>
            <p:cNvSpPr/>
            <p:nvPr/>
          </p:nvSpPr>
          <p:spPr>
            <a:xfrm>
              <a:off x="3985538" y="32399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Custodian</a:t>
              </a:r>
            </a:p>
          </p:txBody>
        </p:sp>
        <p:sp>
          <p:nvSpPr>
            <p:cNvPr id="21" name="Rectangle 20">
              <a:extLst>
                <a:ext uri="{FF2B5EF4-FFF2-40B4-BE49-F238E27FC236}">
                  <a16:creationId xmlns:a16="http://schemas.microsoft.com/office/drawing/2014/main" id="{FF2B9C03-1374-4D5C-BC31-CD489069B9D8}"/>
                </a:ext>
              </a:extLst>
            </p:cNvPr>
            <p:cNvSpPr/>
            <p:nvPr/>
          </p:nvSpPr>
          <p:spPr>
            <a:xfrm>
              <a:off x="3985538" y="43067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Local Custodian)</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2" name="Rectangle 21">
              <a:extLst>
                <a:ext uri="{FF2B5EF4-FFF2-40B4-BE49-F238E27FC236}">
                  <a16:creationId xmlns:a16="http://schemas.microsoft.com/office/drawing/2014/main" id="{0263D3C8-7C88-4B8A-B529-95DF8AD0A8FE}"/>
                </a:ext>
              </a:extLst>
            </p:cNvPr>
            <p:cNvSpPr/>
            <p:nvPr/>
          </p:nvSpPr>
          <p:spPr>
            <a:xfrm>
              <a:off x="8889839" y="21731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Executing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Broker</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3" name="Rectangle 22">
              <a:extLst>
                <a:ext uri="{FF2B5EF4-FFF2-40B4-BE49-F238E27FC236}">
                  <a16:creationId xmlns:a16="http://schemas.microsoft.com/office/drawing/2014/main" id="{347A0603-8CDB-4B4D-9C86-C5D92FC39514}"/>
                </a:ext>
              </a:extLst>
            </p:cNvPr>
            <p:cNvSpPr/>
            <p:nvPr/>
          </p:nvSpPr>
          <p:spPr>
            <a:xfrm>
              <a:off x="8889839" y="32399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Custodian</a:t>
              </a:r>
            </a:p>
          </p:txBody>
        </p:sp>
        <p:sp>
          <p:nvSpPr>
            <p:cNvPr id="24" name="Rectangle 23">
              <a:extLst>
                <a:ext uri="{FF2B5EF4-FFF2-40B4-BE49-F238E27FC236}">
                  <a16:creationId xmlns:a16="http://schemas.microsoft.com/office/drawing/2014/main" id="{31404FA6-9877-4CC1-828E-32175FE3B78E}"/>
                </a:ext>
              </a:extLst>
            </p:cNvPr>
            <p:cNvSpPr/>
            <p:nvPr/>
          </p:nvSpPr>
          <p:spPr>
            <a:xfrm>
              <a:off x="8889839" y="4306718"/>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Clearing Agent</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5" name="Rectangle 24">
              <a:extLst>
                <a:ext uri="{FF2B5EF4-FFF2-40B4-BE49-F238E27FC236}">
                  <a16:creationId xmlns:a16="http://schemas.microsoft.com/office/drawing/2014/main" id="{0C92CF05-7473-407F-A44E-4B71B00A6DFC}"/>
                </a:ext>
              </a:extLst>
            </p:cNvPr>
            <p:cNvSpPr/>
            <p:nvPr/>
          </p:nvSpPr>
          <p:spPr>
            <a:xfrm>
              <a:off x="6582474" y="5352116"/>
              <a:ext cx="1458000" cy="576000"/>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CSD</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grpSp>
          <p:nvGrpSpPr>
            <p:cNvPr id="26" name="Group 25">
              <a:extLst>
                <a:ext uri="{FF2B5EF4-FFF2-40B4-BE49-F238E27FC236}">
                  <a16:creationId xmlns:a16="http://schemas.microsoft.com/office/drawing/2014/main" id="{95ED215E-0B24-490E-99F6-F7585D5AD164}"/>
                </a:ext>
              </a:extLst>
            </p:cNvPr>
            <p:cNvGrpSpPr/>
            <p:nvPr/>
          </p:nvGrpSpPr>
          <p:grpSpPr>
            <a:xfrm>
              <a:off x="4714536" y="1276816"/>
              <a:ext cx="4904301" cy="894420"/>
              <a:chOff x="4714536" y="1276816"/>
              <a:chExt cx="4904301" cy="894420"/>
            </a:xfrm>
          </p:grpSpPr>
          <p:sp>
            <p:nvSpPr>
              <p:cNvPr id="136" name="Rectangle 135">
                <a:extLst>
                  <a:ext uri="{FF2B5EF4-FFF2-40B4-BE49-F238E27FC236}">
                    <a16:creationId xmlns:a16="http://schemas.microsoft.com/office/drawing/2014/main" id="{8A285065-9D78-4EA4-BAD0-9BF8D51F681D}"/>
                  </a:ext>
                </a:extLst>
              </p:cNvPr>
              <p:cNvSpPr/>
              <p:nvPr/>
            </p:nvSpPr>
            <p:spPr>
              <a:xfrm>
                <a:off x="5901000" y="1276816"/>
                <a:ext cx="2531800" cy="515295"/>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a:ea typeface="+mn-ea"/>
                    <a:cs typeface="+mn-cs"/>
                  </a:rPr>
                  <a:t>UTI </a:t>
                </a:r>
                <a:br>
                  <a:rPr kumimoji="0" lang="en-US" sz="1100" b="0" i="0" u="none" strike="noStrike" kern="1200" cap="none" spc="0" normalizeH="0" baseline="0" noProof="0" dirty="0">
                    <a:ln>
                      <a:noFill/>
                    </a:ln>
                    <a:solidFill>
                      <a:prstClr val="white"/>
                    </a:solidFill>
                    <a:effectLst/>
                    <a:uLnTx/>
                    <a:uFillTx/>
                    <a:latin typeface="Arial Nova"/>
                    <a:ea typeface="+mn-ea"/>
                    <a:cs typeface="+mn-cs"/>
                  </a:rPr>
                </a:br>
                <a:r>
                  <a:rPr kumimoji="0" lang="en-US" sz="1100" b="0" i="0" u="none" strike="noStrike" kern="1200" cap="none" spc="0" normalizeH="0" baseline="0" noProof="0" dirty="0">
                    <a:ln>
                      <a:noFill/>
                    </a:ln>
                    <a:solidFill>
                      <a:prstClr val="white"/>
                    </a:solidFill>
                    <a:effectLst/>
                    <a:uLnTx/>
                    <a:uFillTx/>
                    <a:latin typeface="Arial Nova"/>
                    <a:ea typeface="+mn-ea"/>
                    <a:cs typeface="+mn-cs"/>
                  </a:rPr>
                  <a:t>generated at </a:t>
                </a:r>
                <a:br>
                  <a:rPr kumimoji="0" lang="en-US" sz="1100" b="0" i="0" u="none" strike="noStrike" kern="1200" cap="none" spc="0" normalizeH="0" baseline="0" noProof="0" dirty="0">
                    <a:ln>
                      <a:noFill/>
                    </a:ln>
                    <a:solidFill>
                      <a:prstClr val="white"/>
                    </a:solidFill>
                    <a:effectLst/>
                    <a:uLnTx/>
                    <a:uFillTx/>
                    <a:latin typeface="Arial Nova"/>
                    <a:ea typeface="+mn-ea"/>
                    <a:cs typeface="+mn-cs"/>
                  </a:rPr>
                </a:br>
                <a:r>
                  <a:rPr kumimoji="0" lang="en-US" sz="1100" b="0" i="0" u="none" strike="noStrike" kern="1200" cap="none" spc="0" normalizeH="0" baseline="0" noProof="0" dirty="0">
                    <a:ln>
                      <a:noFill/>
                    </a:ln>
                    <a:solidFill>
                      <a:prstClr val="white"/>
                    </a:solidFill>
                    <a:effectLst/>
                    <a:uLnTx/>
                    <a:uFillTx/>
                    <a:latin typeface="Arial Nova"/>
                    <a:ea typeface="+mn-ea"/>
                    <a:cs typeface="+mn-cs"/>
                  </a:rPr>
                  <a:t>Trade Confirmation</a:t>
                </a:r>
                <a:endParaRPr kumimoji="0" lang="en-GB" sz="11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137" name="Rectangle 42">
                <a:extLst>
                  <a:ext uri="{FF2B5EF4-FFF2-40B4-BE49-F238E27FC236}">
                    <a16:creationId xmlns:a16="http://schemas.microsoft.com/office/drawing/2014/main" id="{F7FDB884-551F-44B6-AA4B-DC75DE849F86}"/>
                  </a:ext>
                </a:extLst>
              </p:cNvPr>
              <p:cNvSpPr/>
              <p:nvPr/>
            </p:nvSpPr>
            <p:spPr>
              <a:xfrm>
                <a:off x="4714536" y="1580674"/>
                <a:ext cx="426435" cy="590562"/>
              </a:xfrm>
              <a:custGeom>
                <a:avLst/>
                <a:gdLst>
                  <a:gd name="connsiteX0" fmla="*/ 0 w 495472"/>
                  <a:gd name="connsiteY0" fmla="*/ 0 h 495472"/>
                  <a:gd name="connsiteX1" fmla="*/ 495472 w 495472"/>
                  <a:gd name="connsiteY1" fmla="*/ 0 h 495472"/>
                  <a:gd name="connsiteX2" fmla="*/ 495472 w 495472"/>
                  <a:gd name="connsiteY2" fmla="*/ 495472 h 495472"/>
                  <a:gd name="connsiteX3" fmla="*/ 0 w 495472"/>
                  <a:gd name="connsiteY3" fmla="*/ 495472 h 495472"/>
                  <a:gd name="connsiteX4" fmla="*/ 0 w 495472"/>
                  <a:gd name="connsiteY4" fmla="*/ 0 h 495472"/>
                  <a:gd name="connsiteX0" fmla="*/ 0 w 495472"/>
                  <a:gd name="connsiteY0" fmla="*/ 0 h 495472"/>
                  <a:gd name="connsiteX1" fmla="*/ 495472 w 495472"/>
                  <a:gd name="connsiteY1" fmla="*/ 0 h 495472"/>
                  <a:gd name="connsiteX2" fmla="*/ 0 w 495472"/>
                  <a:gd name="connsiteY2" fmla="*/ 495472 h 495472"/>
                  <a:gd name="connsiteX3" fmla="*/ 0 w 495472"/>
                  <a:gd name="connsiteY3" fmla="*/ 0 h 495472"/>
                  <a:gd name="connsiteX0" fmla="*/ 0 w 495472"/>
                  <a:gd name="connsiteY0" fmla="*/ 495472 h 586912"/>
                  <a:gd name="connsiteX1" fmla="*/ 0 w 495472"/>
                  <a:gd name="connsiteY1" fmla="*/ 0 h 586912"/>
                  <a:gd name="connsiteX2" fmla="*/ 495472 w 495472"/>
                  <a:gd name="connsiteY2" fmla="*/ 0 h 586912"/>
                  <a:gd name="connsiteX3" fmla="*/ 91440 w 495472"/>
                  <a:gd name="connsiteY3" fmla="*/ 586912 h 586912"/>
                  <a:gd name="connsiteX0" fmla="*/ 0 w 495472"/>
                  <a:gd name="connsiteY0" fmla="*/ 495472 h 495472"/>
                  <a:gd name="connsiteX1" fmla="*/ 0 w 495472"/>
                  <a:gd name="connsiteY1" fmla="*/ 0 h 495472"/>
                  <a:gd name="connsiteX2" fmla="*/ 495472 w 495472"/>
                  <a:gd name="connsiteY2" fmla="*/ 0 h 495472"/>
                </a:gdLst>
                <a:ahLst/>
                <a:cxnLst>
                  <a:cxn ang="0">
                    <a:pos x="connsiteX0" y="connsiteY0"/>
                  </a:cxn>
                  <a:cxn ang="0">
                    <a:pos x="connsiteX1" y="connsiteY1"/>
                  </a:cxn>
                  <a:cxn ang="0">
                    <a:pos x="connsiteX2" y="connsiteY2"/>
                  </a:cxn>
                </a:cxnLst>
                <a:rect l="l" t="t" r="r" b="b"/>
                <a:pathLst>
                  <a:path w="495472" h="495472">
                    <a:moveTo>
                      <a:pt x="0" y="495472"/>
                    </a:moveTo>
                    <a:lnTo>
                      <a:pt x="0" y="0"/>
                    </a:lnTo>
                    <a:lnTo>
                      <a:pt x="495472" y="0"/>
                    </a:lnTo>
                  </a:path>
                </a:pathLst>
              </a:custGeom>
              <a:noFill/>
              <a:ln w="28575">
                <a:solidFill>
                  <a:schemeClr val="accent1">
                    <a:lumMod val="25000"/>
                  </a:schemeClr>
                </a:solidFill>
                <a:prstDash val="dash"/>
                <a:headEnd type="arrow" w="med" len="sm"/>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138" name="Rectangle 42">
                <a:extLst>
                  <a:ext uri="{FF2B5EF4-FFF2-40B4-BE49-F238E27FC236}">
                    <a16:creationId xmlns:a16="http://schemas.microsoft.com/office/drawing/2014/main" id="{316BC9E2-B89D-436B-B033-34C91AF88FAB}"/>
                  </a:ext>
                </a:extLst>
              </p:cNvPr>
              <p:cNvSpPr/>
              <p:nvPr/>
            </p:nvSpPr>
            <p:spPr>
              <a:xfrm flipH="1">
                <a:off x="9177554" y="1580674"/>
                <a:ext cx="441283" cy="590562"/>
              </a:xfrm>
              <a:custGeom>
                <a:avLst/>
                <a:gdLst>
                  <a:gd name="connsiteX0" fmla="*/ 0 w 495472"/>
                  <a:gd name="connsiteY0" fmla="*/ 0 h 495472"/>
                  <a:gd name="connsiteX1" fmla="*/ 495472 w 495472"/>
                  <a:gd name="connsiteY1" fmla="*/ 0 h 495472"/>
                  <a:gd name="connsiteX2" fmla="*/ 495472 w 495472"/>
                  <a:gd name="connsiteY2" fmla="*/ 495472 h 495472"/>
                  <a:gd name="connsiteX3" fmla="*/ 0 w 495472"/>
                  <a:gd name="connsiteY3" fmla="*/ 495472 h 495472"/>
                  <a:gd name="connsiteX4" fmla="*/ 0 w 495472"/>
                  <a:gd name="connsiteY4" fmla="*/ 0 h 495472"/>
                  <a:gd name="connsiteX0" fmla="*/ 0 w 495472"/>
                  <a:gd name="connsiteY0" fmla="*/ 0 h 495472"/>
                  <a:gd name="connsiteX1" fmla="*/ 495472 w 495472"/>
                  <a:gd name="connsiteY1" fmla="*/ 0 h 495472"/>
                  <a:gd name="connsiteX2" fmla="*/ 0 w 495472"/>
                  <a:gd name="connsiteY2" fmla="*/ 495472 h 495472"/>
                  <a:gd name="connsiteX3" fmla="*/ 0 w 495472"/>
                  <a:gd name="connsiteY3" fmla="*/ 0 h 495472"/>
                  <a:gd name="connsiteX0" fmla="*/ 0 w 495472"/>
                  <a:gd name="connsiteY0" fmla="*/ 495472 h 586912"/>
                  <a:gd name="connsiteX1" fmla="*/ 0 w 495472"/>
                  <a:gd name="connsiteY1" fmla="*/ 0 h 586912"/>
                  <a:gd name="connsiteX2" fmla="*/ 495472 w 495472"/>
                  <a:gd name="connsiteY2" fmla="*/ 0 h 586912"/>
                  <a:gd name="connsiteX3" fmla="*/ 91440 w 495472"/>
                  <a:gd name="connsiteY3" fmla="*/ 586912 h 586912"/>
                  <a:gd name="connsiteX0" fmla="*/ 0 w 495472"/>
                  <a:gd name="connsiteY0" fmla="*/ 495472 h 495472"/>
                  <a:gd name="connsiteX1" fmla="*/ 0 w 495472"/>
                  <a:gd name="connsiteY1" fmla="*/ 0 h 495472"/>
                  <a:gd name="connsiteX2" fmla="*/ 495472 w 495472"/>
                  <a:gd name="connsiteY2" fmla="*/ 0 h 495472"/>
                </a:gdLst>
                <a:ahLst/>
                <a:cxnLst>
                  <a:cxn ang="0">
                    <a:pos x="connsiteX0" y="connsiteY0"/>
                  </a:cxn>
                  <a:cxn ang="0">
                    <a:pos x="connsiteX1" y="connsiteY1"/>
                  </a:cxn>
                  <a:cxn ang="0">
                    <a:pos x="connsiteX2" y="connsiteY2"/>
                  </a:cxn>
                </a:cxnLst>
                <a:rect l="l" t="t" r="r" b="b"/>
                <a:pathLst>
                  <a:path w="495472" h="495472">
                    <a:moveTo>
                      <a:pt x="0" y="495472"/>
                    </a:moveTo>
                    <a:lnTo>
                      <a:pt x="0" y="0"/>
                    </a:lnTo>
                    <a:lnTo>
                      <a:pt x="495472" y="0"/>
                    </a:lnTo>
                  </a:path>
                </a:pathLst>
              </a:custGeom>
              <a:noFill/>
              <a:ln w="28575">
                <a:solidFill>
                  <a:schemeClr val="accent1">
                    <a:lumMod val="25000"/>
                  </a:schemeClr>
                </a:solidFill>
                <a:prstDash val="dash"/>
                <a:headEnd type="arrow" w="med" len="sm"/>
                <a:tailEnd type="none"/>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139" name="Rectangle 138">
                <a:extLst>
                  <a:ext uri="{FF2B5EF4-FFF2-40B4-BE49-F238E27FC236}">
                    <a16:creationId xmlns:a16="http://schemas.microsoft.com/office/drawing/2014/main" id="{9E847BB1-53D1-4445-A77F-31D017B84AF1}"/>
                  </a:ext>
                </a:extLst>
              </p:cNvPr>
              <p:cNvSpPr/>
              <p:nvPr/>
            </p:nvSpPr>
            <p:spPr>
              <a:xfrm>
                <a:off x="5169694" y="1513698"/>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140" name="Straight Connector 139">
                <a:extLst>
                  <a:ext uri="{FF2B5EF4-FFF2-40B4-BE49-F238E27FC236}">
                    <a16:creationId xmlns:a16="http://schemas.microsoft.com/office/drawing/2014/main" id="{83A7DB04-F318-4407-84B3-DD8FB3F28BE8}"/>
                  </a:ext>
                </a:extLst>
              </p:cNvPr>
              <p:cNvCxnSpPr>
                <a:cxnSpLocks/>
              </p:cNvCxnSpPr>
              <p:nvPr/>
            </p:nvCxnSpPr>
            <p:spPr>
              <a:xfrm>
                <a:off x="5486400" y="1580674"/>
                <a:ext cx="414600" cy="0"/>
              </a:xfrm>
              <a:prstGeom prst="line">
                <a:avLst/>
              </a:prstGeom>
              <a:ln w="28575">
                <a:solidFill>
                  <a:schemeClr val="accent1">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2C63D09B-8E82-438F-AADC-0B1B782735BE}"/>
                  </a:ext>
                </a:extLst>
              </p:cNvPr>
              <p:cNvSpPr/>
              <p:nvPr/>
            </p:nvSpPr>
            <p:spPr>
              <a:xfrm>
                <a:off x="8784432" y="1506111"/>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142" name="Straight Connector 141">
                <a:extLst>
                  <a:ext uri="{FF2B5EF4-FFF2-40B4-BE49-F238E27FC236}">
                    <a16:creationId xmlns:a16="http://schemas.microsoft.com/office/drawing/2014/main" id="{96FBB24B-6CC6-449F-A444-72C9555FF3BF}"/>
                  </a:ext>
                </a:extLst>
              </p:cNvPr>
              <p:cNvCxnSpPr>
                <a:cxnSpLocks/>
              </p:cNvCxnSpPr>
              <p:nvPr/>
            </p:nvCxnSpPr>
            <p:spPr>
              <a:xfrm>
                <a:off x="8432800" y="1580674"/>
                <a:ext cx="414600" cy="0"/>
              </a:xfrm>
              <a:prstGeom prst="line">
                <a:avLst/>
              </a:prstGeom>
              <a:ln w="28575">
                <a:solidFill>
                  <a:schemeClr val="accent1">
                    <a:lumMod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E0059C8-373A-4A08-AFA6-F17C649F3F3F}"/>
                </a:ext>
              </a:extLst>
            </p:cNvPr>
            <p:cNvGrpSpPr/>
            <p:nvPr/>
          </p:nvGrpSpPr>
          <p:grpSpPr>
            <a:xfrm>
              <a:off x="4783121" y="2927236"/>
              <a:ext cx="4727443" cy="180000"/>
              <a:chOff x="4783121" y="2927236"/>
              <a:chExt cx="4727443" cy="180000"/>
            </a:xfrm>
          </p:grpSpPr>
          <p:sp>
            <p:nvSpPr>
              <p:cNvPr id="134" name="Rectangle 133">
                <a:extLst>
                  <a:ext uri="{FF2B5EF4-FFF2-40B4-BE49-F238E27FC236}">
                    <a16:creationId xmlns:a16="http://schemas.microsoft.com/office/drawing/2014/main" id="{17C27F8D-1BC7-4004-992A-C898144E0761}"/>
                  </a:ext>
                </a:extLst>
              </p:cNvPr>
              <p:cNvSpPr/>
              <p:nvPr/>
            </p:nvSpPr>
            <p:spPr>
              <a:xfrm>
                <a:off x="4783121" y="2927236"/>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35" name="Rectangle 134">
                <a:extLst>
                  <a:ext uri="{FF2B5EF4-FFF2-40B4-BE49-F238E27FC236}">
                    <a16:creationId xmlns:a16="http://schemas.microsoft.com/office/drawing/2014/main" id="{B05929F3-E4E9-4B24-BC91-8670EA1DD171}"/>
                  </a:ext>
                </a:extLst>
              </p:cNvPr>
              <p:cNvSpPr/>
              <p:nvPr/>
            </p:nvSpPr>
            <p:spPr>
              <a:xfrm>
                <a:off x="9127977" y="2927236"/>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grpSp>
        <p:grpSp>
          <p:nvGrpSpPr>
            <p:cNvPr id="28" name="Group 27">
              <a:extLst>
                <a:ext uri="{FF2B5EF4-FFF2-40B4-BE49-F238E27FC236}">
                  <a16:creationId xmlns:a16="http://schemas.microsoft.com/office/drawing/2014/main" id="{A5AD3D0C-A35C-4443-94D8-00D87489C88F}"/>
                </a:ext>
              </a:extLst>
            </p:cNvPr>
            <p:cNvGrpSpPr/>
            <p:nvPr/>
          </p:nvGrpSpPr>
          <p:grpSpPr>
            <a:xfrm>
              <a:off x="4783122" y="3990994"/>
              <a:ext cx="4727442" cy="184924"/>
              <a:chOff x="4783122" y="3990994"/>
              <a:chExt cx="4727442" cy="184924"/>
            </a:xfrm>
          </p:grpSpPr>
          <p:sp>
            <p:nvSpPr>
              <p:cNvPr id="132" name="Rectangle 131">
                <a:extLst>
                  <a:ext uri="{FF2B5EF4-FFF2-40B4-BE49-F238E27FC236}">
                    <a16:creationId xmlns:a16="http://schemas.microsoft.com/office/drawing/2014/main" id="{A67B8A2A-697C-4030-BDE5-7FA37AADF387}"/>
                  </a:ext>
                </a:extLst>
              </p:cNvPr>
              <p:cNvSpPr/>
              <p:nvPr/>
            </p:nvSpPr>
            <p:spPr>
              <a:xfrm>
                <a:off x="4783122" y="3995918"/>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133" name="Rectangle 132">
                <a:extLst>
                  <a:ext uri="{FF2B5EF4-FFF2-40B4-BE49-F238E27FC236}">
                    <a16:creationId xmlns:a16="http://schemas.microsoft.com/office/drawing/2014/main" id="{EECA0864-9EBC-4CAD-9D4C-3FD873A38003}"/>
                  </a:ext>
                </a:extLst>
              </p:cNvPr>
              <p:cNvSpPr/>
              <p:nvPr/>
            </p:nvSpPr>
            <p:spPr>
              <a:xfrm>
                <a:off x="9127977" y="3990994"/>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grpSp>
        <p:sp>
          <p:nvSpPr>
            <p:cNvPr id="29" name="Rectangle 28">
              <a:extLst>
                <a:ext uri="{FF2B5EF4-FFF2-40B4-BE49-F238E27FC236}">
                  <a16:creationId xmlns:a16="http://schemas.microsoft.com/office/drawing/2014/main" id="{A84361C0-75E5-4351-9C61-DCB5B87F90CC}"/>
                </a:ext>
              </a:extLst>
            </p:cNvPr>
            <p:cNvSpPr/>
            <p:nvPr/>
          </p:nvSpPr>
          <p:spPr>
            <a:xfrm rot="1950790">
              <a:off x="5628002" y="5284536"/>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30" name="Rectangle 29">
              <a:extLst>
                <a:ext uri="{FF2B5EF4-FFF2-40B4-BE49-F238E27FC236}">
                  <a16:creationId xmlns:a16="http://schemas.microsoft.com/office/drawing/2014/main" id="{B82E35F1-D191-450B-BFDB-0B4878D7114C}"/>
                </a:ext>
              </a:extLst>
            </p:cNvPr>
            <p:cNvSpPr/>
            <p:nvPr/>
          </p:nvSpPr>
          <p:spPr>
            <a:xfrm rot="1872834">
              <a:off x="4954494" y="5207477"/>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31" name="Straight Arrow Connector 30">
              <a:extLst>
                <a:ext uri="{FF2B5EF4-FFF2-40B4-BE49-F238E27FC236}">
                  <a16:creationId xmlns:a16="http://schemas.microsoft.com/office/drawing/2014/main" id="{F58F9A84-D727-47BA-9D64-712594FC1140}"/>
                </a:ext>
              </a:extLst>
            </p:cNvPr>
            <p:cNvCxnSpPr>
              <a:cxnSpLocks/>
            </p:cNvCxnSpPr>
            <p:nvPr/>
          </p:nvCxnSpPr>
          <p:spPr>
            <a:xfrm>
              <a:off x="6375633" y="5528975"/>
              <a:ext cx="138928" cy="82151"/>
            </a:xfrm>
            <a:prstGeom prst="straightConnector1">
              <a:avLst/>
            </a:prstGeom>
            <a:ln>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C58081-EE74-4F77-979A-023F4445D81A}"/>
                </a:ext>
              </a:extLst>
            </p:cNvPr>
            <p:cNvCxnSpPr>
              <a:cxnSpLocks/>
            </p:cNvCxnSpPr>
            <p:nvPr/>
          </p:nvCxnSpPr>
          <p:spPr>
            <a:xfrm>
              <a:off x="6212222" y="5571780"/>
              <a:ext cx="319261" cy="193589"/>
            </a:xfrm>
            <a:prstGeom prst="straightConnector1">
              <a:avLst/>
            </a:prstGeom>
            <a:ln w="19050">
              <a:solidFill>
                <a:srgbClr val="01A99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C164D6-45E3-4FBE-9014-E186F1BF76BC}"/>
                </a:ext>
              </a:extLst>
            </p:cNvPr>
            <p:cNvCxnSpPr>
              <a:cxnSpLocks/>
            </p:cNvCxnSpPr>
            <p:nvPr/>
          </p:nvCxnSpPr>
          <p:spPr>
            <a:xfrm flipV="1">
              <a:off x="8044282" y="5521637"/>
              <a:ext cx="453561" cy="223261"/>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CE5DEDA-0572-413F-B1AA-4707939B22CE}"/>
                </a:ext>
              </a:extLst>
            </p:cNvPr>
            <p:cNvCxnSpPr>
              <a:cxnSpLocks/>
            </p:cNvCxnSpPr>
            <p:nvPr/>
          </p:nvCxnSpPr>
          <p:spPr>
            <a:xfrm>
              <a:off x="5140971" y="4937022"/>
              <a:ext cx="639385" cy="415094"/>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8E8C0B-CB1C-46C0-A573-F2BB40FDC61A}"/>
                </a:ext>
              </a:extLst>
            </p:cNvPr>
            <p:cNvCxnSpPr>
              <a:cxnSpLocks/>
              <a:stCxn id="30" idx="1"/>
            </p:cNvCxnSpPr>
            <p:nvPr/>
          </p:nvCxnSpPr>
          <p:spPr>
            <a:xfrm>
              <a:off x="5026539" y="5039561"/>
              <a:ext cx="136943" cy="86613"/>
            </a:xfrm>
            <a:prstGeom prst="straightConnector1">
              <a:avLst/>
            </a:prstGeom>
            <a:ln>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971525B-AA74-491F-9E00-1223619F7C39}"/>
                </a:ext>
              </a:extLst>
            </p:cNvPr>
            <p:cNvSpPr/>
            <p:nvPr/>
          </p:nvSpPr>
          <p:spPr>
            <a:xfrm rot="19858095">
              <a:off x="8033713" y="5296103"/>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00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37" name="Rectangle 36">
              <a:extLst>
                <a:ext uri="{FF2B5EF4-FFF2-40B4-BE49-F238E27FC236}">
                  <a16:creationId xmlns:a16="http://schemas.microsoft.com/office/drawing/2014/main" id="{C78A63CB-41B2-49DD-ABA2-76CBDA194DBF}"/>
                </a:ext>
              </a:extLst>
            </p:cNvPr>
            <p:cNvSpPr/>
            <p:nvPr/>
          </p:nvSpPr>
          <p:spPr>
            <a:xfrm rot="19797153">
              <a:off x="8613152" y="5200123"/>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38" name="Straight Arrow Connector 37">
              <a:extLst>
                <a:ext uri="{FF2B5EF4-FFF2-40B4-BE49-F238E27FC236}">
                  <a16:creationId xmlns:a16="http://schemas.microsoft.com/office/drawing/2014/main" id="{B1BADDCB-5DD4-4596-AF3A-A13AAB7E306E}"/>
                </a:ext>
              </a:extLst>
            </p:cNvPr>
            <p:cNvCxnSpPr>
              <a:cxnSpLocks/>
            </p:cNvCxnSpPr>
            <p:nvPr/>
          </p:nvCxnSpPr>
          <p:spPr>
            <a:xfrm flipV="1">
              <a:off x="8098532" y="5516083"/>
              <a:ext cx="130097" cy="7783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5C2DEB6-2F99-4D5D-8FE9-EE5BF876EDAD}"/>
                </a:ext>
              </a:extLst>
            </p:cNvPr>
            <p:cNvCxnSpPr>
              <a:cxnSpLocks/>
            </p:cNvCxnSpPr>
            <p:nvPr/>
          </p:nvCxnSpPr>
          <p:spPr>
            <a:xfrm flipH="1">
              <a:off x="9375782" y="5015758"/>
              <a:ext cx="165851" cy="83916"/>
            </a:xfrm>
            <a:prstGeom prst="straightConnector1">
              <a:avLst/>
            </a:prstGeom>
            <a:ln>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BDAB1271-C3CA-495B-ADD0-A2FA04F64BC2}"/>
                </a:ext>
              </a:extLst>
            </p:cNvPr>
            <p:cNvSpPr/>
            <p:nvPr/>
          </p:nvSpPr>
          <p:spPr>
            <a:xfrm>
              <a:off x="4044539" y="3067538"/>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41" name="Rectangle 40">
              <a:extLst>
                <a:ext uri="{FF2B5EF4-FFF2-40B4-BE49-F238E27FC236}">
                  <a16:creationId xmlns:a16="http://schemas.microsoft.com/office/drawing/2014/main" id="{07B5253D-7ACD-44DC-9276-5EB10CBDFB33}"/>
                </a:ext>
              </a:extLst>
            </p:cNvPr>
            <p:cNvSpPr/>
            <p:nvPr/>
          </p:nvSpPr>
          <p:spPr>
            <a:xfrm>
              <a:off x="8965340" y="3060882"/>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42" name="Rectangle 41">
              <a:extLst>
                <a:ext uri="{FF2B5EF4-FFF2-40B4-BE49-F238E27FC236}">
                  <a16:creationId xmlns:a16="http://schemas.microsoft.com/office/drawing/2014/main" id="{73103EF4-C05D-4C33-A4C3-1B7E342311BA}"/>
                </a:ext>
              </a:extLst>
            </p:cNvPr>
            <p:cNvSpPr/>
            <p:nvPr/>
          </p:nvSpPr>
          <p:spPr>
            <a:xfrm>
              <a:off x="4314396" y="2747162"/>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43" name="Rectangle 42">
              <a:extLst>
                <a:ext uri="{FF2B5EF4-FFF2-40B4-BE49-F238E27FC236}">
                  <a16:creationId xmlns:a16="http://schemas.microsoft.com/office/drawing/2014/main" id="{A74B7E86-1867-4D7C-8CDA-D7E08CE25BD0}"/>
                </a:ext>
              </a:extLst>
            </p:cNvPr>
            <p:cNvSpPr/>
            <p:nvPr/>
          </p:nvSpPr>
          <p:spPr>
            <a:xfrm>
              <a:off x="9267393" y="2749118"/>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cxnSp>
          <p:nvCxnSpPr>
            <p:cNvPr id="44" name="Straight Arrow Connector 43">
              <a:extLst>
                <a:ext uri="{FF2B5EF4-FFF2-40B4-BE49-F238E27FC236}">
                  <a16:creationId xmlns:a16="http://schemas.microsoft.com/office/drawing/2014/main" id="{B79CED08-9E14-460D-89AF-34C052585195}"/>
                </a:ext>
              </a:extLst>
            </p:cNvPr>
            <p:cNvCxnSpPr>
              <a:cxnSpLocks/>
            </p:cNvCxnSpPr>
            <p:nvPr/>
          </p:nvCxnSpPr>
          <p:spPr>
            <a:xfrm>
              <a:off x="4714538" y="2747236"/>
              <a:ext cx="0" cy="180000"/>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6AC48A6-8AFB-4CF4-A60B-1D3C96DD19D2}"/>
                </a:ext>
              </a:extLst>
            </p:cNvPr>
            <p:cNvCxnSpPr>
              <a:cxnSpLocks/>
            </p:cNvCxnSpPr>
            <p:nvPr/>
          </p:nvCxnSpPr>
          <p:spPr>
            <a:xfrm>
              <a:off x="9618839" y="3059918"/>
              <a:ext cx="0" cy="180000"/>
            </a:xfrm>
            <a:prstGeom prst="straightConnector1">
              <a:avLst/>
            </a:prstGeom>
            <a:ln w="19050">
              <a:solidFill>
                <a:srgbClr val="01A99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499761E-EFC9-460C-A985-3132199CAD30}"/>
                </a:ext>
              </a:extLst>
            </p:cNvPr>
            <p:cNvCxnSpPr>
              <a:cxnSpLocks/>
            </p:cNvCxnSpPr>
            <p:nvPr/>
          </p:nvCxnSpPr>
          <p:spPr>
            <a:xfrm>
              <a:off x="4714538" y="4126718"/>
              <a:ext cx="0" cy="180000"/>
            </a:xfrm>
            <a:prstGeom prst="straightConnector1">
              <a:avLst/>
            </a:prstGeom>
            <a:ln w="19050">
              <a:solidFill>
                <a:srgbClr val="01A99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C8B9F92-9047-43F4-B4FE-8D36375A8757}"/>
                </a:ext>
              </a:extLst>
            </p:cNvPr>
            <p:cNvCxnSpPr>
              <a:cxnSpLocks/>
            </p:cNvCxnSpPr>
            <p:nvPr/>
          </p:nvCxnSpPr>
          <p:spPr>
            <a:xfrm>
              <a:off x="9618839" y="4126718"/>
              <a:ext cx="0" cy="180000"/>
            </a:xfrm>
            <a:prstGeom prst="straightConnector1">
              <a:avLst/>
            </a:prstGeom>
            <a:ln w="19050">
              <a:solidFill>
                <a:srgbClr val="01A99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7E9B2BF-AA28-457B-AA51-C0601FA31D6B}"/>
                </a:ext>
              </a:extLst>
            </p:cNvPr>
            <p:cNvCxnSpPr>
              <a:cxnSpLocks/>
            </p:cNvCxnSpPr>
            <p:nvPr/>
          </p:nvCxnSpPr>
          <p:spPr>
            <a:xfrm>
              <a:off x="4714538" y="3059918"/>
              <a:ext cx="0" cy="180000"/>
            </a:xfrm>
            <a:prstGeom prst="straightConnector1">
              <a:avLst/>
            </a:prstGeom>
            <a:ln w="19050">
              <a:solidFill>
                <a:srgbClr val="01A99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F68659-7674-41D3-95CB-D27875AF69D7}"/>
                </a:ext>
              </a:extLst>
            </p:cNvPr>
            <p:cNvCxnSpPr>
              <a:cxnSpLocks/>
            </p:cNvCxnSpPr>
            <p:nvPr/>
          </p:nvCxnSpPr>
          <p:spPr>
            <a:xfrm>
              <a:off x="9618839" y="2747236"/>
              <a:ext cx="0" cy="180000"/>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0B13655-C45F-44A4-A882-929C2AA7FC06}"/>
                </a:ext>
              </a:extLst>
            </p:cNvPr>
            <p:cNvCxnSpPr>
              <a:cxnSpLocks/>
            </p:cNvCxnSpPr>
            <p:nvPr/>
          </p:nvCxnSpPr>
          <p:spPr>
            <a:xfrm>
              <a:off x="4714538" y="3808298"/>
              <a:ext cx="0" cy="180000"/>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1DFE1B-D5E3-471B-88BF-D84DA4604176}"/>
                </a:ext>
              </a:extLst>
            </p:cNvPr>
            <p:cNvCxnSpPr>
              <a:cxnSpLocks/>
            </p:cNvCxnSpPr>
            <p:nvPr/>
          </p:nvCxnSpPr>
          <p:spPr>
            <a:xfrm>
              <a:off x="9618839" y="3808298"/>
              <a:ext cx="0" cy="180000"/>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3E297A58-91EB-43C5-99C8-A3AECC92DC35}"/>
                </a:ext>
              </a:extLst>
            </p:cNvPr>
            <p:cNvGrpSpPr/>
            <p:nvPr/>
          </p:nvGrpSpPr>
          <p:grpSpPr>
            <a:xfrm>
              <a:off x="5211374" y="2098749"/>
              <a:ext cx="657442" cy="672789"/>
              <a:chOff x="549928" y="1992489"/>
              <a:chExt cx="666000" cy="666000"/>
            </a:xfrm>
          </p:grpSpPr>
          <p:sp>
            <p:nvSpPr>
              <p:cNvPr id="130" name="Oval 129">
                <a:extLst>
                  <a:ext uri="{FF2B5EF4-FFF2-40B4-BE49-F238E27FC236}">
                    <a16:creationId xmlns:a16="http://schemas.microsoft.com/office/drawing/2014/main" id="{68C7B109-1A00-4764-99A4-C35FD603D989}"/>
                  </a:ext>
                </a:extLst>
              </p:cNvPr>
              <p:cNvSpPr/>
              <p:nvPr/>
            </p:nvSpPr>
            <p:spPr>
              <a:xfrm>
                <a:off x="549928" y="1992489"/>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pic>
            <p:nvPicPr>
              <p:cNvPr id="131" name="Picture 2">
                <a:extLst>
                  <a:ext uri="{FF2B5EF4-FFF2-40B4-BE49-F238E27FC236}">
                    <a16:creationId xmlns:a16="http://schemas.microsoft.com/office/drawing/2014/main" id="{9B4CB93A-2A24-49BA-9A19-9E53CF3DAF1B}"/>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136" y="2180487"/>
                <a:ext cx="306437" cy="30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Oval 52">
              <a:extLst>
                <a:ext uri="{FF2B5EF4-FFF2-40B4-BE49-F238E27FC236}">
                  <a16:creationId xmlns:a16="http://schemas.microsoft.com/office/drawing/2014/main" id="{95A0CB85-131D-4FCC-86F8-4832487D2332}"/>
                </a:ext>
              </a:extLst>
            </p:cNvPr>
            <p:cNvSpPr/>
            <p:nvPr/>
          </p:nvSpPr>
          <p:spPr>
            <a:xfrm>
              <a:off x="8446561" y="2140695"/>
              <a:ext cx="657442" cy="672789"/>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pic>
          <p:nvPicPr>
            <p:cNvPr id="54" name="Picture 7">
              <a:extLst>
                <a:ext uri="{FF2B5EF4-FFF2-40B4-BE49-F238E27FC236}">
                  <a16:creationId xmlns:a16="http://schemas.microsoft.com/office/drawing/2014/main" id="{C2C7C92C-3652-4794-9039-D7E16D377E08}"/>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5380" y="2339797"/>
              <a:ext cx="319802" cy="3290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a:extLst>
                <a:ext uri="{FF2B5EF4-FFF2-40B4-BE49-F238E27FC236}">
                  <a16:creationId xmlns:a16="http://schemas.microsoft.com/office/drawing/2014/main" id="{D3898F28-B7F0-4CCE-B016-FEBC0CDEB820}"/>
                </a:ext>
              </a:extLst>
            </p:cNvPr>
            <p:cNvGrpSpPr/>
            <p:nvPr/>
          </p:nvGrpSpPr>
          <p:grpSpPr>
            <a:xfrm>
              <a:off x="5205788" y="3210913"/>
              <a:ext cx="657442" cy="672789"/>
              <a:chOff x="4915722" y="3865751"/>
              <a:chExt cx="969904" cy="969904"/>
            </a:xfrm>
          </p:grpSpPr>
          <p:sp>
            <p:nvSpPr>
              <p:cNvPr id="118" name="Oval 117">
                <a:extLst>
                  <a:ext uri="{FF2B5EF4-FFF2-40B4-BE49-F238E27FC236}">
                    <a16:creationId xmlns:a16="http://schemas.microsoft.com/office/drawing/2014/main" id="{2A46E270-FB48-4D20-B816-0395F7866489}"/>
                  </a:ext>
                </a:extLst>
              </p:cNvPr>
              <p:cNvSpPr/>
              <p:nvPr/>
            </p:nvSpPr>
            <p:spPr>
              <a:xfrm>
                <a:off x="4915722"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19" name="Group 118">
                <a:extLst>
                  <a:ext uri="{FF2B5EF4-FFF2-40B4-BE49-F238E27FC236}">
                    <a16:creationId xmlns:a16="http://schemas.microsoft.com/office/drawing/2014/main" id="{469C1413-5EB6-4A45-9D7C-D73D61BB02BB}"/>
                  </a:ext>
                </a:extLst>
              </p:cNvPr>
              <p:cNvGrpSpPr/>
              <p:nvPr/>
            </p:nvGrpSpPr>
            <p:grpSpPr>
              <a:xfrm>
                <a:off x="5153342" y="4103371"/>
                <a:ext cx="494668" cy="494666"/>
                <a:chOff x="2860988" y="4150955"/>
                <a:chExt cx="458002" cy="458002"/>
              </a:xfrm>
            </p:grpSpPr>
            <p:sp>
              <p:nvSpPr>
                <p:cNvPr id="120" name="Rectangle 119">
                  <a:extLst>
                    <a:ext uri="{FF2B5EF4-FFF2-40B4-BE49-F238E27FC236}">
                      <a16:creationId xmlns:a16="http://schemas.microsoft.com/office/drawing/2014/main" id="{99CFC765-5463-470E-92E4-18ACE34394C0}"/>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21" name="CustomIcon">
                  <a:extLst>
                    <a:ext uri="{FF2B5EF4-FFF2-40B4-BE49-F238E27FC236}">
                      <a16:creationId xmlns:a16="http://schemas.microsoft.com/office/drawing/2014/main" id="{5EF6035F-FA93-432B-B0A6-731369BA6AF5}"/>
                    </a:ext>
                  </a:extLst>
                </p:cNvPr>
                <p:cNvGrpSpPr/>
                <p:nvPr/>
              </p:nvGrpSpPr>
              <p:grpSpPr>
                <a:xfrm flipH="1">
                  <a:off x="2860988" y="4150955"/>
                  <a:ext cx="458002" cy="458002"/>
                  <a:chOff x="2305368" y="4197098"/>
                  <a:chExt cx="609600" cy="609600"/>
                </a:xfrm>
                <a:noFill/>
              </p:grpSpPr>
              <p:sp>
                <p:nvSpPr>
                  <p:cNvPr id="122" name="Freeform: Shape 165">
                    <a:extLst>
                      <a:ext uri="{FF2B5EF4-FFF2-40B4-BE49-F238E27FC236}">
                        <a16:creationId xmlns:a16="http://schemas.microsoft.com/office/drawing/2014/main" id="{BA337E55-E033-424C-AD7C-59CB6AD052C0}"/>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3" name="Freeform: Shape 166">
                    <a:extLst>
                      <a:ext uri="{FF2B5EF4-FFF2-40B4-BE49-F238E27FC236}">
                        <a16:creationId xmlns:a16="http://schemas.microsoft.com/office/drawing/2014/main" id="{A701A766-4221-481F-BDB8-ABE7740C9542}"/>
                      </a:ext>
                    </a:extLst>
                  </p:cNvPr>
                  <p:cNvSpPr/>
                  <p:nvPr/>
                </p:nvSpPr>
                <p:spPr>
                  <a:xfrm>
                    <a:off x="2383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4" name="Freeform: Shape 167">
                    <a:extLst>
                      <a:ext uri="{FF2B5EF4-FFF2-40B4-BE49-F238E27FC236}">
                        <a16:creationId xmlns:a16="http://schemas.microsoft.com/office/drawing/2014/main" id="{AA58826B-840B-46D1-A777-513107F890DC}"/>
                      </a:ext>
                    </a:extLst>
                  </p:cNvPr>
                  <p:cNvSpPr/>
                  <p:nvPr/>
                </p:nvSpPr>
                <p:spPr>
                  <a:xfrm>
                    <a:off x="2455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5" name="Freeform: Shape 168">
                    <a:extLst>
                      <a:ext uri="{FF2B5EF4-FFF2-40B4-BE49-F238E27FC236}">
                        <a16:creationId xmlns:a16="http://schemas.microsoft.com/office/drawing/2014/main" id="{4BF3DD51-EA6D-4B38-8AEE-93BD73FA3C4D}"/>
                      </a:ext>
                    </a:extLst>
                  </p:cNvPr>
                  <p:cNvSpPr/>
                  <p:nvPr/>
                </p:nvSpPr>
                <p:spPr>
                  <a:xfrm>
                    <a:off x="25744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6" name="Freeform: Shape 169">
                    <a:extLst>
                      <a:ext uri="{FF2B5EF4-FFF2-40B4-BE49-F238E27FC236}">
                        <a16:creationId xmlns:a16="http://schemas.microsoft.com/office/drawing/2014/main" id="{55328973-6AD4-4223-AECE-12F71BDC6F16}"/>
                      </a:ext>
                    </a:extLst>
                  </p:cNvPr>
                  <p:cNvSpPr/>
                  <p:nvPr/>
                </p:nvSpPr>
                <p:spPr>
                  <a:xfrm>
                    <a:off x="26458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7" name="Freeform: Shape 170">
                    <a:extLst>
                      <a:ext uri="{FF2B5EF4-FFF2-40B4-BE49-F238E27FC236}">
                        <a16:creationId xmlns:a16="http://schemas.microsoft.com/office/drawing/2014/main" id="{755C66AE-D864-4108-9F76-451BC6D4CAF2}"/>
                      </a:ext>
                    </a:extLst>
                  </p:cNvPr>
                  <p:cNvSpPr/>
                  <p:nvPr/>
                </p:nvSpPr>
                <p:spPr>
                  <a:xfrm>
                    <a:off x="2764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8" name="Freeform: Shape 171">
                    <a:extLst>
                      <a:ext uri="{FF2B5EF4-FFF2-40B4-BE49-F238E27FC236}">
                        <a16:creationId xmlns:a16="http://schemas.microsoft.com/office/drawing/2014/main" id="{11411F1E-D026-479A-9699-643DA93AE9B5}"/>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29" name="Freeform: Shape 172">
                    <a:extLst>
                      <a:ext uri="{FF2B5EF4-FFF2-40B4-BE49-F238E27FC236}">
                        <a16:creationId xmlns:a16="http://schemas.microsoft.com/office/drawing/2014/main" id="{4C04AF63-6B05-4F57-8365-8F0FD30705DA}"/>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nvGrpSpPr>
            <p:cNvPr id="56" name="Group 55">
              <a:extLst>
                <a:ext uri="{FF2B5EF4-FFF2-40B4-BE49-F238E27FC236}">
                  <a16:creationId xmlns:a16="http://schemas.microsoft.com/office/drawing/2014/main" id="{5A0AFB20-7D88-4797-82E7-595FAADB251E}"/>
                </a:ext>
              </a:extLst>
            </p:cNvPr>
            <p:cNvGrpSpPr/>
            <p:nvPr/>
          </p:nvGrpSpPr>
          <p:grpSpPr>
            <a:xfrm>
              <a:off x="8427203" y="3191523"/>
              <a:ext cx="657442" cy="672789"/>
              <a:chOff x="4915723" y="3865751"/>
              <a:chExt cx="969904" cy="969904"/>
            </a:xfrm>
          </p:grpSpPr>
          <p:sp>
            <p:nvSpPr>
              <p:cNvPr id="106" name="Oval 105">
                <a:extLst>
                  <a:ext uri="{FF2B5EF4-FFF2-40B4-BE49-F238E27FC236}">
                    <a16:creationId xmlns:a16="http://schemas.microsoft.com/office/drawing/2014/main" id="{45BA6477-4DD8-4F5C-9BBA-A4C737BA460B}"/>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07" name="Group 106">
                <a:extLst>
                  <a:ext uri="{FF2B5EF4-FFF2-40B4-BE49-F238E27FC236}">
                    <a16:creationId xmlns:a16="http://schemas.microsoft.com/office/drawing/2014/main" id="{6FA9E142-638E-4DB7-AF81-909164A3E570}"/>
                  </a:ext>
                </a:extLst>
              </p:cNvPr>
              <p:cNvGrpSpPr/>
              <p:nvPr/>
            </p:nvGrpSpPr>
            <p:grpSpPr>
              <a:xfrm>
                <a:off x="5153342" y="4103371"/>
                <a:ext cx="494668" cy="494666"/>
                <a:chOff x="2860988" y="4150955"/>
                <a:chExt cx="458002" cy="458002"/>
              </a:xfrm>
            </p:grpSpPr>
            <p:sp>
              <p:nvSpPr>
                <p:cNvPr id="108" name="Rectangle 107">
                  <a:extLst>
                    <a:ext uri="{FF2B5EF4-FFF2-40B4-BE49-F238E27FC236}">
                      <a16:creationId xmlns:a16="http://schemas.microsoft.com/office/drawing/2014/main" id="{3DB546B4-D966-4F0B-9786-3ACF05CD2CBD}"/>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109" name="CustomIcon">
                  <a:extLst>
                    <a:ext uri="{FF2B5EF4-FFF2-40B4-BE49-F238E27FC236}">
                      <a16:creationId xmlns:a16="http://schemas.microsoft.com/office/drawing/2014/main" id="{BEB5CA29-37DF-4BA5-9C0A-E8FCC6A7AC97}"/>
                    </a:ext>
                  </a:extLst>
                </p:cNvPr>
                <p:cNvGrpSpPr/>
                <p:nvPr/>
              </p:nvGrpSpPr>
              <p:grpSpPr>
                <a:xfrm flipH="1">
                  <a:off x="2860988" y="4150955"/>
                  <a:ext cx="458002" cy="458002"/>
                  <a:chOff x="2305368" y="4197098"/>
                  <a:chExt cx="609600" cy="609600"/>
                </a:xfrm>
                <a:noFill/>
              </p:grpSpPr>
              <p:sp>
                <p:nvSpPr>
                  <p:cNvPr id="110" name="Freeform: Shape 165">
                    <a:extLst>
                      <a:ext uri="{FF2B5EF4-FFF2-40B4-BE49-F238E27FC236}">
                        <a16:creationId xmlns:a16="http://schemas.microsoft.com/office/drawing/2014/main" id="{C544F5A7-16DA-4A2F-B7FA-720F0C4B215F}"/>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1" name="Freeform: Shape 166">
                    <a:extLst>
                      <a:ext uri="{FF2B5EF4-FFF2-40B4-BE49-F238E27FC236}">
                        <a16:creationId xmlns:a16="http://schemas.microsoft.com/office/drawing/2014/main" id="{EA195E46-9B3F-43A6-AD01-E3711EB0A830}"/>
                      </a:ext>
                    </a:extLst>
                  </p:cNvPr>
                  <p:cNvSpPr/>
                  <p:nvPr/>
                </p:nvSpPr>
                <p:spPr>
                  <a:xfrm>
                    <a:off x="2383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2" name="Freeform: Shape 167">
                    <a:extLst>
                      <a:ext uri="{FF2B5EF4-FFF2-40B4-BE49-F238E27FC236}">
                        <a16:creationId xmlns:a16="http://schemas.microsoft.com/office/drawing/2014/main" id="{C0435A3D-E4E1-4E3B-97B0-22CB2ADC0D62}"/>
                      </a:ext>
                    </a:extLst>
                  </p:cNvPr>
                  <p:cNvSpPr/>
                  <p:nvPr/>
                </p:nvSpPr>
                <p:spPr>
                  <a:xfrm>
                    <a:off x="2455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3" name="Freeform: Shape 168">
                    <a:extLst>
                      <a:ext uri="{FF2B5EF4-FFF2-40B4-BE49-F238E27FC236}">
                        <a16:creationId xmlns:a16="http://schemas.microsoft.com/office/drawing/2014/main" id="{CB9449A6-05B8-454F-9414-CE07514F7FF6}"/>
                      </a:ext>
                    </a:extLst>
                  </p:cNvPr>
                  <p:cNvSpPr/>
                  <p:nvPr/>
                </p:nvSpPr>
                <p:spPr>
                  <a:xfrm>
                    <a:off x="25744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4" name="Freeform: Shape 169">
                    <a:extLst>
                      <a:ext uri="{FF2B5EF4-FFF2-40B4-BE49-F238E27FC236}">
                        <a16:creationId xmlns:a16="http://schemas.microsoft.com/office/drawing/2014/main" id="{9C14BDC9-3C32-47F7-B6E6-08DA5099C224}"/>
                      </a:ext>
                    </a:extLst>
                  </p:cNvPr>
                  <p:cNvSpPr/>
                  <p:nvPr/>
                </p:nvSpPr>
                <p:spPr>
                  <a:xfrm>
                    <a:off x="26458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5" name="Freeform: Shape 170">
                    <a:extLst>
                      <a:ext uri="{FF2B5EF4-FFF2-40B4-BE49-F238E27FC236}">
                        <a16:creationId xmlns:a16="http://schemas.microsoft.com/office/drawing/2014/main" id="{0FD92ADB-1060-42EB-AB75-5D29D8A7EAED}"/>
                      </a:ext>
                    </a:extLst>
                  </p:cNvPr>
                  <p:cNvSpPr/>
                  <p:nvPr/>
                </p:nvSpPr>
                <p:spPr>
                  <a:xfrm>
                    <a:off x="2764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6" name="Freeform: Shape 171">
                    <a:extLst>
                      <a:ext uri="{FF2B5EF4-FFF2-40B4-BE49-F238E27FC236}">
                        <a16:creationId xmlns:a16="http://schemas.microsoft.com/office/drawing/2014/main" id="{D8BA6606-C9C1-42F0-B8A8-3EF41BBB634A}"/>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17" name="Freeform: Shape 172">
                    <a:extLst>
                      <a:ext uri="{FF2B5EF4-FFF2-40B4-BE49-F238E27FC236}">
                        <a16:creationId xmlns:a16="http://schemas.microsoft.com/office/drawing/2014/main" id="{60FD2B98-66A0-4C3E-8902-20110871BDB7}"/>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nvGrpSpPr>
            <p:cNvPr id="57" name="Group 56">
              <a:extLst>
                <a:ext uri="{FF2B5EF4-FFF2-40B4-BE49-F238E27FC236}">
                  <a16:creationId xmlns:a16="http://schemas.microsoft.com/office/drawing/2014/main" id="{C4605B69-1CD1-47A5-9B7E-4FBE8C26409D}"/>
                </a:ext>
              </a:extLst>
            </p:cNvPr>
            <p:cNvGrpSpPr/>
            <p:nvPr/>
          </p:nvGrpSpPr>
          <p:grpSpPr>
            <a:xfrm>
              <a:off x="5180879" y="4238630"/>
              <a:ext cx="657442" cy="672789"/>
              <a:chOff x="4915723" y="3865751"/>
              <a:chExt cx="969904" cy="969904"/>
            </a:xfrm>
          </p:grpSpPr>
          <p:sp>
            <p:nvSpPr>
              <p:cNvPr id="94" name="Oval 93">
                <a:extLst>
                  <a:ext uri="{FF2B5EF4-FFF2-40B4-BE49-F238E27FC236}">
                    <a16:creationId xmlns:a16="http://schemas.microsoft.com/office/drawing/2014/main" id="{D8C04C71-726D-4526-B950-86132FE59DF3}"/>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95" name="Group 94">
                <a:extLst>
                  <a:ext uri="{FF2B5EF4-FFF2-40B4-BE49-F238E27FC236}">
                    <a16:creationId xmlns:a16="http://schemas.microsoft.com/office/drawing/2014/main" id="{B3D2B222-59B7-4BB2-9755-A33280A70761}"/>
                  </a:ext>
                </a:extLst>
              </p:cNvPr>
              <p:cNvGrpSpPr/>
              <p:nvPr/>
            </p:nvGrpSpPr>
            <p:grpSpPr>
              <a:xfrm>
                <a:off x="5153342" y="4103371"/>
                <a:ext cx="494668" cy="494666"/>
                <a:chOff x="2860988" y="4150955"/>
                <a:chExt cx="458002" cy="458002"/>
              </a:xfrm>
            </p:grpSpPr>
            <p:sp>
              <p:nvSpPr>
                <p:cNvPr id="96" name="Rectangle 95">
                  <a:extLst>
                    <a:ext uri="{FF2B5EF4-FFF2-40B4-BE49-F238E27FC236}">
                      <a16:creationId xmlns:a16="http://schemas.microsoft.com/office/drawing/2014/main" id="{4DF22222-238A-434F-B64D-A13BD8EE9B88}"/>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97" name="CustomIcon">
                  <a:extLst>
                    <a:ext uri="{FF2B5EF4-FFF2-40B4-BE49-F238E27FC236}">
                      <a16:creationId xmlns:a16="http://schemas.microsoft.com/office/drawing/2014/main" id="{CBA7EE08-8F17-45CE-946B-B3302F9DC05E}"/>
                    </a:ext>
                  </a:extLst>
                </p:cNvPr>
                <p:cNvGrpSpPr/>
                <p:nvPr/>
              </p:nvGrpSpPr>
              <p:grpSpPr>
                <a:xfrm flipH="1">
                  <a:off x="2860988" y="4150955"/>
                  <a:ext cx="458002" cy="458002"/>
                  <a:chOff x="2305368" y="4197098"/>
                  <a:chExt cx="609600" cy="609600"/>
                </a:xfrm>
                <a:noFill/>
              </p:grpSpPr>
              <p:sp>
                <p:nvSpPr>
                  <p:cNvPr id="98" name="Freeform: Shape 165">
                    <a:extLst>
                      <a:ext uri="{FF2B5EF4-FFF2-40B4-BE49-F238E27FC236}">
                        <a16:creationId xmlns:a16="http://schemas.microsoft.com/office/drawing/2014/main" id="{9B34807F-0313-4B6F-99A9-798BF72E87EC}"/>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99" name="Freeform: Shape 166">
                    <a:extLst>
                      <a:ext uri="{FF2B5EF4-FFF2-40B4-BE49-F238E27FC236}">
                        <a16:creationId xmlns:a16="http://schemas.microsoft.com/office/drawing/2014/main" id="{80B361B1-F989-4B16-8699-22CF435488FA}"/>
                      </a:ext>
                    </a:extLst>
                  </p:cNvPr>
                  <p:cNvSpPr/>
                  <p:nvPr/>
                </p:nvSpPr>
                <p:spPr>
                  <a:xfrm>
                    <a:off x="2383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0" name="Freeform: Shape 167">
                    <a:extLst>
                      <a:ext uri="{FF2B5EF4-FFF2-40B4-BE49-F238E27FC236}">
                        <a16:creationId xmlns:a16="http://schemas.microsoft.com/office/drawing/2014/main" id="{D5B73348-EDBD-4F8C-99E6-86E0DE93D8C6}"/>
                      </a:ext>
                    </a:extLst>
                  </p:cNvPr>
                  <p:cNvSpPr/>
                  <p:nvPr/>
                </p:nvSpPr>
                <p:spPr>
                  <a:xfrm>
                    <a:off x="2455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1" name="Freeform: Shape 168">
                    <a:extLst>
                      <a:ext uri="{FF2B5EF4-FFF2-40B4-BE49-F238E27FC236}">
                        <a16:creationId xmlns:a16="http://schemas.microsoft.com/office/drawing/2014/main" id="{998DE570-F134-4C61-B85A-E3D8CE22412B}"/>
                      </a:ext>
                    </a:extLst>
                  </p:cNvPr>
                  <p:cNvSpPr/>
                  <p:nvPr/>
                </p:nvSpPr>
                <p:spPr>
                  <a:xfrm>
                    <a:off x="25744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2" name="Freeform: Shape 169">
                    <a:extLst>
                      <a:ext uri="{FF2B5EF4-FFF2-40B4-BE49-F238E27FC236}">
                        <a16:creationId xmlns:a16="http://schemas.microsoft.com/office/drawing/2014/main" id="{FEF65E79-22C9-496A-AA42-D20A99AEB8A9}"/>
                      </a:ext>
                    </a:extLst>
                  </p:cNvPr>
                  <p:cNvSpPr/>
                  <p:nvPr/>
                </p:nvSpPr>
                <p:spPr>
                  <a:xfrm>
                    <a:off x="26458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3" name="Freeform: Shape 170">
                    <a:extLst>
                      <a:ext uri="{FF2B5EF4-FFF2-40B4-BE49-F238E27FC236}">
                        <a16:creationId xmlns:a16="http://schemas.microsoft.com/office/drawing/2014/main" id="{EADC25CA-9E19-4039-BA12-9CB89F814A9A}"/>
                      </a:ext>
                    </a:extLst>
                  </p:cNvPr>
                  <p:cNvSpPr/>
                  <p:nvPr/>
                </p:nvSpPr>
                <p:spPr>
                  <a:xfrm>
                    <a:off x="2764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4" name="Freeform: Shape 171">
                    <a:extLst>
                      <a:ext uri="{FF2B5EF4-FFF2-40B4-BE49-F238E27FC236}">
                        <a16:creationId xmlns:a16="http://schemas.microsoft.com/office/drawing/2014/main" id="{836E090F-EA59-4D59-88DC-139158B15068}"/>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105" name="Freeform: Shape 172">
                    <a:extLst>
                      <a:ext uri="{FF2B5EF4-FFF2-40B4-BE49-F238E27FC236}">
                        <a16:creationId xmlns:a16="http://schemas.microsoft.com/office/drawing/2014/main" id="{003C467C-24D6-42D8-84E2-768D05282915}"/>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grpSp>
          <p:nvGrpSpPr>
            <p:cNvPr id="58" name="Group 57">
              <a:extLst>
                <a:ext uri="{FF2B5EF4-FFF2-40B4-BE49-F238E27FC236}">
                  <a16:creationId xmlns:a16="http://schemas.microsoft.com/office/drawing/2014/main" id="{BFF01C05-21EA-4E1E-8C3D-4D7DA8655049}"/>
                </a:ext>
              </a:extLst>
            </p:cNvPr>
            <p:cNvGrpSpPr/>
            <p:nvPr/>
          </p:nvGrpSpPr>
          <p:grpSpPr>
            <a:xfrm>
              <a:off x="8452726" y="4289080"/>
              <a:ext cx="657442" cy="672789"/>
              <a:chOff x="4915723" y="3865751"/>
              <a:chExt cx="969904" cy="969904"/>
            </a:xfrm>
          </p:grpSpPr>
          <p:sp>
            <p:nvSpPr>
              <p:cNvPr id="82" name="Oval 81">
                <a:extLst>
                  <a:ext uri="{FF2B5EF4-FFF2-40B4-BE49-F238E27FC236}">
                    <a16:creationId xmlns:a16="http://schemas.microsoft.com/office/drawing/2014/main" id="{FDBD9E05-080B-4030-84C2-091A7864CF87}"/>
                  </a:ext>
                </a:extLst>
              </p:cNvPr>
              <p:cNvSpPr/>
              <p:nvPr/>
            </p:nvSpPr>
            <p:spPr>
              <a:xfrm>
                <a:off x="4915723" y="3865751"/>
                <a:ext cx="969904" cy="969904"/>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031900" rtl="0" eaLnBrk="0" fontAlgn="base" latinLnBrk="0" hangingPunct="0">
                  <a:lnSpc>
                    <a:spcPct val="100000"/>
                  </a:lnSpc>
                  <a:spcBef>
                    <a:spcPct val="0"/>
                  </a:spcBef>
                  <a:spcAft>
                    <a:spcPct val="0"/>
                  </a:spcAft>
                  <a:buClrTx/>
                  <a:buSzTx/>
                  <a:buFontTx/>
                  <a:buNone/>
                  <a:tabLst/>
                  <a:defRPr/>
                </a:pPr>
                <a:endParaRPr kumimoji="0" lang="en-NL"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B0D57D2E-75B0-4627-8940-D8845326254F}"/>
                  </a:ext>
                </a:extLst>
              </p:cNvPr>
              <p:cNvGrpSpPr/>
              <p:nvPr/>
            </p:nvGrpSpPr>
            <p:grpSpPr>
              <a:xfrm>
                <a:off x="5153342" y="4103371"/>
                <a:ext cx="494668" cy="494666"/>
                <a:chOff x="2860988" y="4150955"/>
                <a:chExt cx="458002" cy="458002"/>
              </a:xfrm>
            </p:grpSpPr>
            <p:sp>
              <p:nvSpPr>
                <p:cNvPr id="84" name="Rectangle 83">
                  <a:extLst>
                    <a:ext uri="{FF2B5EF4-FFF2-40B4-BE49-F238E27FC236}">
                      <a16:creationId xmlns:a16="http://schemas.microsoft.com/office/drawing/2014/main" id="{FEB55F7E-1F18-46D8-AF5B-4E9A7F81B2B8}"/>
                    </a:ext>
                  </a:extLst>
                </p:cNvPr>
                <p:cNvSpPr/>
                <p:nvPr/>
              </p:nvSpPr>
              <p:spPr>
                <a:xfrm flipH="1">
                  <a:off x="2920259" y="4308167"/>
                  <a:ext cx="339692" cy="241751"/>
                </a:xfrm>
                <a:prstGeom prst="rect">
                  <a:avLst/>
                </a:prstGeom>
                <a:noFill/>
                <a:ln w="190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a:ea typeface="+mn-ea"/>
                    <a:cs typeface="+mn-cs"/>
                  </a:endParaRPr>
                </a:p>
              </p:txBody>
            </p:sp>
            <p:grpSp>
              <p:nvGrpSpPr>
                <p:cNvPr id="85" name="CustomIcon">
                  <a:extLst>
                    <a:ext uri="{FF2B5EF4-FFF2-40B4-BE49-F238E27FC236}">
                      <a16:creationId xmlns:a16="http://schemas.microsoft.com/office/drawing/2014/main" id="{799035F4-F590-4945-B20F-F4420C21AFC2}"/>
                    </a:ext>
                  </a:extLst>
                </p:cNvPr>
                <p:cNvGrpSpPr/>
                <p:nvPr/>
              </p:nvGrpSpPr>
              <p:grpSpPr>
                <a:xfrm flipH="1">
                  <a:off x="2860988" y="4150955"/>
                  <a:ext cx="458002" cy="458002"/>
                  <a:chOff x="2305368" y="4197098"/>
                  <a:chExt cx="609600" cy="609600"/>
                </a:xfrm>
                <a:noFill/>
              </p:grpSpPr>
              <p:sp>
                <p:nvSpPr>
                  <p:cNvPr id="86" name="Freeform: Shape 165">
                    <a:extLst>
                      <a:ext uri="{FF2B5EF4-FFF2-40B4-BE49-F238E27FC236}">
                        <a16:creationId xmlns:a16="http://schemas.microsoft.com/office/drawing/2014/main" id="{0825933F-DB8B-44BC-9F6E-DBEC05205614}"/>
                      </a:ext>
                    </a:extLst>
                  </p:cNvPr>
                  <p:cNvSpPr/>
                  <p:nvPr/>
                </p:nvSpPr>
                <p:spPr>
                  <a:xfrm>
                    <a:off x="2324418" y="4216148"/>
                    <a:ext cx="571500" cy="190500"/>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87" name="Freeform: Shape 166">
                    <a:extLst>
                      <a:ext uri="{FF2B5EF4-FFF2-40B4-BE49-F238E27FC236}">
                        <a16:creationId xmlns:a16="http://schemas.microsoft.com/office/drawing/2014/main" id="{3C4CDF22-B2D5-4263-A2A4-876E7A27484A}"/>
                      </a:ext>
                    </a:extLst>
                  </p:cNvPr>
                  <p:cNvSpPr/>
                  <p:nvPr/>
                </p:nvSpPr>
                <p:spPr>
                  <a:xfrm>
                    <a:off x="2383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88" name="Freeform: Shape 167">
                    <a:extLst>
                      <a:ext uri="{FF2B5EF4-FFF2-40B4-BE49-F238E27FC236}">
                        <a16:creationId xmlns:a16="http://schemas.microsoft.com/office/drawing/2014/main" id="{6077D63F-009D-429B-A6A4-242060949BB1}"/>
                      </a:ext>
                    </a:extLst>
                  </p:cNvPr>
                  <p:cNvSpPr/>
                  <p:nvPr/>
                </p:nvSpPr>
                <p:spPr>
                  <a:xfrm>
                    <a:off x="2455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89" name="Freeform: Shape 168">
                    <a:extLst>
                      <a:ext uri="{FF2B5EF4-FFF2-40B4-BE49-F238E27FC236}">
                        <a16:creationId xmlns:a16="http://schemas.microsoft.com/office/drawing/2014/main" id="{10455EBC-F8B1-4154-A24E-F3586C4CCC22}"/>
                      </a:ext>
                    </a:extLst>
                  </p:cNvPr>
                  <p:cNvSpPr/>
                  <p:nvPr/>
                </p:nvSpPr>
                <p:spPr>
                  <a:xfrm>
                    <a:off x="25744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90" name="Freeform: Shape 169">
                    <a:extLst>
                      <a:ext uri="{FF2B5EF4-FFF2-40B4-BE49-F238E27FC236}">
                        <a16:creationId xmlns:a16="http://schemas.microsoft.com/office/drawing/2014/main" id="{81EB6A3E-8C10-489C-990B-1208381C5182}"/>
                      </a:ext>
                    </a:extLst>
                  </p:cNvPr>
                  <p:cNvSpPr/>
                  <p:nvPr/>
                </p:nvSpPr>
                <p:spPr>
                  <a:xfrm>
                    <a:off x="26458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91" name="Freeform: Shape 170">
                    <a:extLst>
                      <a:ext uri="{FF2B5EF4-FFF2-40B4-BE49-F238E27FC236}">
                        <a16:creationId xmlns:a16="http://schemas.microsoft.com/office/drawing/2014/main" id="{8AED5E56-3477-41CB-AC4B-F517C3DC0E30}"/>
                      </a:ext>
                    </a:extLst>
                  </p:cNvPr>
                  <p:cNvSpPr/>
                  <p:nvPr/>
                </p:nvSpPr>
                <p:spPr>
                  <a:xfrm>
                    <a:off x="2764949" y="4406648"/>
                    <a:ext cx="9525" cy="314325"/>
                  </a:xfrm>
                  <a:custGeom>
                    <a:avLst/>
                    <a:gdLst>
                      <a:gd name="connsiteX0" fmla="*/ 0 w 0"/>
                      <a:gd name="connsiteY0" fmla="*/ 321469 h 314325"/>
                      <a:gd name="connsiteX1" fmla="*/ 0 w 0"/>
                      <a:gd name="connsiteY1" fmla="*/ 160782 h 314325"/>
                      <a:gd name="connsiteX2" fmla="*/ 0 w 0"/>
                      <a:gd name="connsiteY2" fmla="*/ 0 h 314325"/>
                    </a:gdLst>
                    <a:ahLst/>
                    <a:cxnLst>
                      <a:cxn ang="0">
                        <a:pos x="connsiteX0" y="connsiteY0"/>
                      </a:cxn>
                      <a:cxn ang="0">
                        <a:pos x="connsiteX1" y="connsiteY1"/>
                      </a:cxn>
                      <a:cxn ang="0">
                        <a:pos x="connsiteX2" y="connsiteY2"/>
                      </a:cxn>
                    </a:cxnLst>
                    <a:rect l="l" t="t" r="r" b="b"/>
                    <a:pathLst>
                      <a:path h="314325">
                        <a:moveTo>
                          <a:pt x="0" y="321469"/>
                        </a:moveTo>
                        <a:lnTo>
                          <a:pt x="0" y="160782"/>
                        </a:lnTo>
                        <a:lnTo>
                          <a:pt x="0" y="0"/>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92" name="Freeform: Shape 171">
                    <a:extLst>
                      <a:ext uri="{FF2B5EF4-FFF2-40B4-BE49-F238E27FC236}">
                        <a16:creationId xmlns:a16="http://schemas.microsoft.com/office/drawing/2014/main" id="{00BD9B77-E9C2-4C22-9FF4-1C301C645A07}"/>
                      </a:ext>
                    </a:extLst>
                  </p:cNvPr>
                  <p:cNvSpPr/>
                  <p:nvPr/>
                </p:nvSpPr>
                <p:spPr>
                  <a:xfrm>
                    <a:off x="2836387" y="4406648"/>
                    <a:ext cx="9525" cy="314325"/>
                  </a:xfrm>
                  <a:custGeom>
                    <a:avLst/>
                    <a:gdLst>
                      <a:gd name="connsiteX0" fmla="*/ 0 w 0"/>
                      <a:gd name="connsiteY0" fmla="*/ 0 h 314325"/>
                      <a:gd name="connsiteX1" fmla="*/ 0 w 0"/>
                      <a:gd name="connsiteY1" fmla="*/ 160782 h 314325"/>
                      <a:gd name="connsiteX2" fmla="*/ 0 w 0"/>
                      <a:gd name="connsiteY2" fmla="*/ 321469 h 314325"/>
                    </a:gdLst>
                    <a:ahLst/>
                    <a:cxnLst>
                      <a:cxn ang="0">
                        <a:pos x="connsiteX0" y="connsiteY0"/>
                      </a:cxn>
                      <a:cxn ang="0">
                        <a:pos x="connsiteX1" y="connsiteY1"/>
                      </a:cxn>
                      <a:cxn ang="0">
                        <a:pos x="connsiteX2" y="connsiteY2"/>
                      </a:cxn>
                    </a:cxnLst>
                    <a:rect l="l" t="t" r="r" b="b"/>
                    <a:pathLst>
                      <a:path h="314325">
                        <a:moveTo>
                          <a:pt x="0" y="0"/>
                        </a:moveTo>
                        <a:lnTo>
                          <a:pt x="0" y="160782"/>
                        </a:lnTo>
                        <a:lnTo>
                          <a:pt x="0" y="321469"/>
                        </a:lnTo>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93" name="Freeform: Shape 172">
                    <a:extLst>
                      <a:ext uri="{FF2B5EF4-FFF2-40B4-BE49-F238E27FC236}">
                        <a16:creationId xmlns:a16="http://schemas.microsoft.com/office/drawing/2014/main" id="{C66D8E36-554C-403E-828C-7722E83B4048}"/>
                      </a:ext>
                    </a:extLst>
                  </p:cNvPr>
                  <p:cNvSpPr/>
                  <p:nvPr/>
                </p:nvSpPr>
                <p:spPr>
                  <a:xfrm>
                    <a:off x="2324418" y="4728117"/>
                    <a:ext cx="571500" cy="57150"/>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grpFill/>
                  <a:ln w="19050" cap="rnd">
                    <a:solidFill>
                      <a:schemeClr val="tx2"/>
                    </a:solidFill>
                    <a:prstDash val="solid"/>
                    <a:round/>
                  </a:ln>
                </p:spPr>
                <p:txBody>
                  <a:bodyPr rtlCol="0" anchor="ctr"/>
                  <a:lstStyle/>
                  <a:p>
                    <a:pPr marL="0" marR="0" lvl="0" indent="0" algn="l" defTabSz="1031900" rtl="0" eaLnBrk="1" fontAlgn="base" latinLnBrk="0" hangingPunct="1">
                      <a:lnSpc>
                        <a:spcPct val="100000"/>
                      </a:lnSpc>
                      <a:spcBef>
                        <a:spcPct val="0"/>
                      </a:spcBef>
                      <a:spcAft>
                        <a:spcPct val="0"/>
                      </a:spcAft>
                      <a:buClrTx/>
                      <a:buSzTx/>
                      <a:buFontTx/>
                      <a:buNone/>
                      <a:tabLst/>
                      <a:defRPr/>
                    </a:pPr>
                    <a:endParaRPr kumimoji="0" lang="en-US" sz="1016" b="0" i="0" u="none" strike="noStrike" kern="1200" cap="none" spc="0" normalizeH="0" baseline="0" noProof="0" dirty="0">
                      <a:ln>
                        <a:noFill/>
                      </a:ln>
                      <a:solidFill>
                        <a:srgbClr val="766C62"/>
                      </a:solidFill>
                      <a:effectLst/>
                      <a:uLnTx/>
                      <a:uFillTx/>
                      <a:latin typeface="Arial" charset="0"/>
                      <a:ea typeface="+mn-ea"/>
                      <a:cs typeface="+mn-cs"/>
                    </a:endParaRPr>
                  </a:p>
                </p:txBody>
              </p:sp>
            </p:grpSp>
          </p:grpSp>
        </p:grpSp>
        <p:cxnSp>
          <p:nvCxnSpPr>
            <p:cNvPr id="59" name="Straight Arrow Connector 58">
              <a:extLst>
                <a:ext uri="{FF2B5EF4-FFF2-40B4-BE49-F238E27FC236}">
                  <a16:creationId xmlns:a16="http://schemas.microsoft.com/office/drawing/2014/main" id="{F3C06554-923F-4689-8C29-56FC9CC1694B}"/>
                </a:ext>
              </a:extLst>
            </p:cNvPr>
            <p:cNvCxnSpPr>
              <a:cxnSpLocks/>
            </p:cNvCxnSpPr>
            <p:nvPr/>
          </p:nvCxnSpPr>
          <p:spPr>
            <a:xfrm flipH="1">
              <a:off x="8791518" y="4929738"/>
              <a:ext cx="652627" cy="390206"/>
            </a:xfrm>
            <a:prstGeom prst="straightConnector1">
              <a:avLst/>
            </a:prstGeom>
            <a:ln w="19050">
              <a:solidFill>
                <a:srgbClr val="01A99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665A3648-2C9B-4209-AEE9-D66CD8D92236}"/>
                </a:ext>
              </a:extLst>
            </p:cNvPr>
            <p:cNvGrpSpPr/>
            <p:nvPr/>
          </p:nvGrpSpPr>
          <p:grpSpPr>
            <a:xfrm>
              <a:off x="5629455" y="5494142"/>
              <a:ext cx="3360313" cy="233923"/>
              <a:chOff x="5629455" y="5494142"/>
              <a:chExt cx="3360313" cy="233923"/>
            </a:xfrm>
          </p:grpSpPr>
          <p:sp>
            <p:nvSpPr>
              <p:cNvPr id="80" name="Rectangle 79">
                <a:extLst>
                  <a:ext uri="{FF2B5EF4-FFF2-40B4-BE49-F238E27FC236}">
                    <a16:creationId xmlns:a16="http://schemas.microsoft.com/office/drawing/2014/main" id="{78D7386F-AE16-4D5B-9926-9EFA6C62D40C}"/>
                  </a:ext>
                </a:extLst>
              </p:cNvPr>
              <p:cNvSpPr/>
              <p:nvPr/>
            </p:nvSpPr>
            <p:spPr>
              <a:xfrm rot="1802914">
                <a:off x="5629455" y="5548065"/>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sp>
            <p:nvSpPr>
              <p:cNvPr id="81" name="Rectangle 80">
                <a:extLst>
                  <a:ext uri="{FF2B5EF4-FFF2-40B4-BE49-F238E27FC236}">
                    <a16:creationId xmlns:a16="http://schemas.microsoft.com/office/drawing/2014/main" id="{BAE342E6-AFD3-4F00-AA12-ED70672FE49A}"/>
                  </a:ext>
                </a:extLst>
              </p:cNvPr>
              <p:cNvSpPr/>
              <p:nvPr/>
            </p:nvSpPr>
            <p:spPr>
              <a:xfrm rot="19571260">
                <a:off x="8607181" y="5494142"/>
                <a:ext cx="38258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333D3E"/>
                    </a:solidFill>
                    <a:effectLst/>
                    <a:uLnTx/>
                    <a:uFillTx/>
                    <a:latin typeface="Arial Nova"/>
                    <a:ea typeface="+mn-ea"/>
                    <a:cs typeface="+mn-cs"/>
                  </a:rPr>
                  <a:t>UTI</a:t>
                </a:r>
                <a:endParaRPr kumimoji="0" lang="en-GB" sz="900" b="1" i="0" u="none" strike="noStrike" kern="1200" cap="none" spc="0" normalizeH="0" baseline="0" noProof="0" dirty="0">
                  <a:ln>
                    <a:noFill/>
                  </a:ln>
                  <a:solidFill>
                    <a:srgbClr val="333D3E"/>
                  </a:solidFill>
                  <a:effectLst/>
                  <a:uLnTx/>
                  <a:uFillTx/>
                  <a:latin typeface="Arial Nova"/>
                  <a:ea typeface="+mn-ea"/>
                  <a:cs typeface="+mn-cs"/>
                </a:endParaRPr>
              </a:p>
            </p:txBody>
          </p:sp>
        </p:grpSp>
        <p:sp>
          <p:nvSpPr>
            <p:cNvPr id="61" name="Rectangle 60">
              <a:extLst>
                <a:ext uri="{FF2B5EF4-FFF2-40B4-BE49-F238E27FC236}">
                  <a16:creationId xmlns:a16="http://schemas.microsoft.com/office/drawing/2014/main" id="{4F10825D-F84B-46F8-90D9-D53568802176}"/>
                </a:ext>
              </a:extLst>
            </p:cNvPr>
            <p:cNvSpPr/>
            <p:nvPr/>
          </p:nvSpPr>
          <p:spPr>
            <a:xfrm>
              <a:off x="4319732" y="3795420"/>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62" name="Rectangle 61">
              <a:extLst>
                <a:ext uri="{FF2B5EF4-FFF2-40B4-BE49-F238E27FC236}">
                  <a16:creationId xmlns:a16="http://schemas.microsoft.com/office/drawing/2014/main" id="{D1469278-BE5A-47A2-B84B-9F69F4B4D40D}"/>
                </a:ext>
              </a:extLst>
            </p:cNvPr>
            <p:cNvSpPr/>
            <p:nvPr/>
          </p:nvSpPr>
          <p:spPr>
            <a:xfrm>
              <a:off x="4049368" y="4113070"/>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63" name="Rectangle 62">
              <a:extLst>
                <a:ext uri="{FF2B5EF4-FFF2-40B4-BE49-F238E27FC236}">
                  <a16:creationId xmlns:a16="http://schemas.microsoft.com/office/drawing/2014/main" id="{7342EAFF-3B72-4912-88F4-85B5E76135C7}"/>
                </a:ext>
              </a:extLst>
            </p:cNvPr>
            <p:cNvSpPr/>
            <p:nvPr/>
          </p:nvSpPr>
          <p:spPr>
            <a:xfrm>
              <a:off x="8946463" y="4135753"/>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nchorCtr="0"/>
            <a:lstStyle/>
            <a:p>
              <a:pPr marL="0" marR="0" lvl="0" indent="0" algn="l"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MT540,1,2,3</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64" name="Rectangle 63">
              <a:extLst>
                <a:ext uri="{FF2B5EF4-FFF2-40B4-BE49-F238E27FC236}">
                  <a16:creationId xmlns:a16="http://schemas.microsoft.com/office/drawing/2014/main" id="{C7F3BB8C-5ADC-4715-AE42-77B8C3F5E156}"/>
                </a:ext>
              </a:extLst>
            </p:cNvPr>
            <p:cNvSpPr/>
            <p:nvPr/>
          </p:nvSpPr>
          <p:spPr>
            <a:xfrm>
              <a:off x="9238207" y="3822322"/>
              <a:ext cx="9953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p>
              <a:pPr marL="0" marR="0" lvl="0" indent="0" algn="r" defTabSz="914400" rtl="0" eaLnBrk="1" fontAlgn="auto" latinLnBrk="0" hangingPunct="1">
                <a:lnSpc>
                  <a:spcPct val="98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D3E"/>
                  </a:solidFill>
                  <a:effectLst/>
                  <a:uLnTx/>
                  <a:uFillTx/>
                  <a:latin typeface="Arial Nova"/>
                  <a:ea typeface="+mn-ea"/>
                  <a:cs typeface="+mn-cs"/>
                </a:rPr>
                <a:t>MT544 to 8 </a:t>
              </a:r>
              <a:endParaRPr kumimoji="0" lang="en-GB" sz="800" b="0" i="0" u="none" strike="noStrike" kern="1200" cap="none" spc="0" normalizeH="0" baseline="0" noProof="0" dirty="0">
                <a:ln>
                  <a:noFill/>
                </a:ln>
                <a:solidFill>
                  <a:srgbClr val="333D3E"/>
                </a:solidFill>
                <a:effectLst/>
                <a:uLnTx/>
                <a:uFillTx/>
                <a:latin typeface="Arial Nova"/>
                <a:ea typeface="+mn-ea"/>
                <a:cs typeface="+mn-cs"/>
              </a:endParaRPr>
            </a:p>
          </p:txBody>
        </p:sp>
        <p:sp>
          <p:nvSpPr>
            <p:cNvPr id="65" name="Rectangle 64">
              <a:extLst>
                <a:ext uri="{FF2B5EF4-FFF2-40B4-BE49-F238E27FC236}">
                  <a16:creationId xmlns:a16="http://schemas.microsoft.com/office/drawing/2014/main" id="{11AC1375-30F1-4EB7-BDC1-7528A6039DBD}"/>
                </a:ext>
              </a:extLst>
            </p:cNvPr>
            <p:cNvSpPr/>
            <p:nvPr/>
          </p:nvSpPr>
          <p:spPr bwMode="auto">
            <a:xfrm>
              <a:off x="6564746" y="3149918"/>
              <a:ext cx="1327243" cy="812190"/>
            </a:xfrm>
            <a:prstGeom prst="rect">
              <a:avLst/>
            </a:prstGeom>
            <a:solidFill>
              <a:schemeClr val="accent5"/>
            </a:solidFill>
            <a:ln w="25400" cap="flat" cmpd="sng" algn="ctr">
              <a:noFill/>
              <a:prstDash val="solid"/>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501628" rtl="0" eaLnBrk="0" fontAlgn="base" latinLnBrk="0" hangingPunct="0">
                <a:lnSpc>
                  <a:spcPct val="90000"/>
                </a:lnSpc>
                <a:spcBef>
                  <a:spcPct val="0"/>
                </a:spcBef>
                <a:spcAft>
                  <a:spcPct val="35000"/>
                </a:spcAft>
                <a:buClrTx/>
                <a:buSzTx/>
                <a:buFontTx/>
                <a:buNone/>
                <a:tabLst/>
                <a:defRPr/>
              </a:pPr>
              <a:r>
                <a:rPr kumimoji="0" lang="en-GB" sz="1580" b="0" i="0" u="none" strike="noStrike" kern="1200" cap="none" spc="0" normalizeH="0" baseline="0" noProof="0" dirty="0">
                  <a:ln>
                    <a:noFill/>
                  </a:ln>
                  <a:solidFill>
                    <a:srgbClr val="01A990"/>
                  </a:solidFill>
                  <a:effectLst/>
                  <a:uLnTx/>
                  <a:uFillTx/>
                  <a:latin typeface="Arial"/>
                  <a:ea typeface="+mn-ea"/>
                  <a:cs typeface="+mn-cs"/>
                </a:rPr>
                <a:t>SWIFT  Securities</a:t>
              </a:r>
              <a:br>
                <a:rPr kumimoji="0" lang="en-GB" sz="1580" b="0" i="0" u="none" strike="noStrike" kern="1200" cap="none" spc="0" normalizeH="0" baseline="0" noProof="0" dirty="0">
                  <a:ln>
                    <a:noFill/>
                  </a:ln>
                  <a:solidFill>
                    <a:srgbClr val="01A990"/>
                  </a:solidFill>
                  <a:effectLst/>
                  <a:uLnTx/>
                  <a:uFillTx/>
                  <a:latin typeface="Arial"/>
                  <a:ea typeface="+mn-ea"/>
                  <a:cs typeface="+mn-cs"/>
                </a:rPr>
              </a:br>
              <a:r>
                <a:rPr kumimoji="0" lang="en-GB" sz="1580" b="0" i="0" u="none" strike="noStrike" kern="1200" cap="none" spc="0" normalizeH="0" baseline="0" noProof="0" dirty="0">
                  <a:ln>
                    <a:noFill/>
                  </a:ln>
                  <a:solidFill>
                    <a:srgbClr val="01A990"/>
                  </a:solidFill>
                  <a:effectLst/>
                  <a:uLnTx/>
                  <a:uFillTx/>
                  <a:latin typeface="Arial"/>
                  <a:ea typeface="+mn-ea"/>
                  <a:cs typeface="+mn-cs"/>
                </a:rPr>
                <a:t>View</a:t>
              </a:r>
            </a:p>
          </p:txBody>
        </p:sp>
        <p:pic>
          <p:nvPicPr>
            <p:cNvPr id="66" name="Picture 65" descr="messageSWIFT_wg.png">
              <a:extLst>
                <a:ext uri="{FF2B5EF4-FFF2-40B4-BE49-F238E27FC236}">
                  <a16:creationId xmlns:a16="http://schemas.microsoft.com/office/drawing/2014/main" id="{27516BCB-564A-4553-A3B5-465803A11D90}"/>
                </a:ext>
              </a:extLst>
            </p:cNvPr>
            <p:cNvPicPr>
              <a:picLocks noChangeAspect="1"/>
            </p:cNvPicPr>
            <p:nvPr/>
          </p:nvPicPr>
          <p:blipFill>
            <a:blip r:embed="rId5" cstate="print"/>
            <a:stretch>
              <a:fillRect/>
            </a:stretch>
          </p:blipFill>
          <p:spPr>
            <a:xfrm>
              <a:off x="4565352" y="3972644"/>
              <a:ext cx="271459" cy="177337"/>
            </a:xfrm>
            <a:prstGeom prst="rect">
              <a:avLst/>
            </a:prstGeom>
          </p:spPr>
        </p:pic>
        <p:pic>
          <p:nvPicPr>
            <p:cNvPr id="67" name="Picture 66" descr="messageSWIFT_wg.png">
              <a:extLst>
                <a:ext uri="{FF2B5EF4-FFF2-40B4-BE49-F238E27FC236}">
                  <a16:creationId xmlns:a16="http://schemas.microsoft.com/office/drawing/2014/main" id="{112693D4-87B6-4FAD-A4DA-83983CD721E9}"/>
                </a:ext>
              </a:extLst>
            </p:cNvPr>
            <p:cNvPicPr>
              <a:picLocks noChangeAspect="1"/>
            </p:cNvPicPr>
            <p:nvPr/>
          </p:nvPicPr>
          <p:blipFill>
            <a:blip r:embed="rId5" cstate="print"/>
            <a:stretch>
              <a:fillRect/>
            </a:stretch>
          </p:blipFill>
          <p:spPr>
            <a:xfrm>
              <a:off x="4565352" y="2900524"/>
              <a:ext cx="271459" cy="177337"/>
            </a:xfrm>
            <a:prstGeom prst="rect">
              <a:avLst/>
            </a:prstGeom>
          </p:spPr>
        </p:pic>
        <p:pic>
          <p:nvPicPr>
            <p:cNvPr id="68" name="Picture 67" descr="messageSWIFT_wg.png">
              <a:extLst>
                <a:ext uri="{FF2B5EF4-FFF2-40B4-BE49-F238E27FC236}">
                  <a16:creationId xmlns:a16="http://schemas.microsoft.com/office/drawing/2014/main" id="{FD932587-20A9-4CFB-8DDF-72D655BE36F0}"/>
                </a:ext>
              </a:extLst>
            </p:cNvPr>
            <p:cNvPicPr>
              <a:picLocks noChangeAspect="1"/>
            </p:cNvPicPr>
            <p:nvPr/>
          </p:nvPicPr>
          <p:blipFill>
            <a:blip r:embed="rId5" cstate="print"/>
            <a:stretch>
              <a:fillRect/>
            </a:stretch>
          </p:blipFill>
          <p:spPr>
            <a:xfrm>
              <a:off x="9486231" y="2886060"/>
              <a:ext cx="293600" cy="191801"/>
            </a:xfrm>
            <a:prstGeom prst="rect">
              <a:avLst/>
            </a:prstGeom>
          </p:spPr>
        </p:pic>
        <p:pic>
          <p:nvPicPr>
            <p:cNvPr id="69" name="Picture 68" descr="messageSWIFT_wg.png">
              <a:extLst>
                <a:ext uri="{FF2B5EF4-FFF2-40B4-BE49-F238E27FC236}">
                  <a16:creationId xmlns:a16="http://schemas.microsoft.com/office/drawing/2014/main" id="{634D7E78-D96B-4E37-89DA-B5F6AE4AF1BE}"/>
                </a:ext>
              </a:extLst>
            </p:cNvPr>
            <p:cNvPicPr>
              <a:picLocks noChangeAspect="1"/>
            </p:cNvPicPr>
            <p:nvPr/>
          </p:nvPicPr>
          <p:blipFill>
            <a:blip r:embed="rId5" cstate="print"/>
            <a:stretch>
              <a:fillRect/>
            </a:stretch>
          </p:blipFill>
          <p:spPr>
            <a:xfrm>
              <a:off x="9466381" y="3975356"/>
              <a:ext cx="293600" cy="191801"/>
            </a:xfrm>
            <a:prstGeom prst="rect">
              <a:avLst/>
            </a:prstGeom>
          </p:spPr>
        </p:pic>
        <p:pic>
          <p:nvPicPr>
            <p:cNvPr id="70" name="Picture 69" descr="messageSWIFT_wg.png">
              <a:extLst>
                <a:ext uri="{FF2B5EF4-FFF2-40B4-BE49-F238E27FC236}">
                  <a16:creationId xmlns:a16="http://schemas.microsoft.com/office/drawing/2014/main" id="{5F623605-A3FF-480D-8387-43DCC1540AC3}"/>
                </a:ext>
              </a:extLst>
            </p:cNvPr>
            <p:cNvPicPr>
              <a:picLocks noChangeAspect="1"/>
            </p:cNvPicPr>
            <p:nvPr/>
          </p:nvPicPr>
          <p:blipFill>
            <a:blip r:embed="rId5" cstate="print"/>
            <a:stretch>
              <a:fillRect/>
            </a:stretch>
          </p:blipFill>
          <p:spPr>
            <a:xfrm rot="19623517">
              <a:off x="8538014" y="5337716"/>
              <a:ext cx="255942" cy="167200"/>
            </a:xfrm>
            <a:prstGeom prst="rect">
              <a:avLst/>
            </a:prstGeom>
          </p:spPr>
        </p:pic>
        <p:pic>
          <p:nvPicPr>
            <p:cNvPr id="71" name="Picture 70" descr="messageSWIFT_wg.png">
              <a:extLst>
                <a:ext uri="{FF2B5EF4-FFF2-40B4-BE49-F238E27FC236}">
                  <a16:creationId xmlns:a16="http://schemas.microsoft.com/office/drawing/2014/main" id="{8B91E377-D328-447E-A8D6-A3942A746925}"/>
                </a:ext>
              </a:extLst>
            </p:cNvPr>
            <p:cNvPicPr>
              <a:picLocks noChangeAspect="1"/>
            </p:cNvPicPr>
            <p:nvPr/>
          </p:nvPicPr>
          <p:blipFill>
            <a:blip r:embed="rId5" cstate="print"/>
            <a:stretch>
              <a:fillRect/>
            </a:stretch>
          </p:blipFill>
          <p:spPr>
            <a:xfrm rot="1976574">
              <a:off x="5833447" y="5381766"/>
              <a:ext cx="255942" cy="167200"/>
            </a:xfrm>
            <a:prstGeom prst="rect">
              <a:avLst/>
            </a:prstGeom>
          </p:spPr>
        </p:pic>
        <p:grpSp>
          <p:nvGrpSpPr>
            <p:cNvPr id="72" name="Group 71">
              <a:extLst>
                <a:ext uri="{FF2B5EF4-FFF2-40B4-BE49-F238E27FC236}">
                  <a16:creationId xmlns:a16="http://schemas.microsoft.com/office/drawing/2014/main" id="{5C82F6E6-4376-4C8C-A5D6-EB31521BF534}"/>
                </a:ext>
              </a:extLst>
            </p:cNvPr>
            <p:cNvGrpSpPr/>
            <p:nvPr/>
          </p:nvGrpSpPr>
          <p:grpSpPr>
            <a:xfrm>
              <a:off x="5742041" y="2477090"/>
              <a:ext cx="2806965" cy="2784999"/>
              <a:chOff x="5742041" y="2477090"/>
              <a:chExt cx="2806965" cy="2784999"/>
            </a:xfrm>
          </p:grpSpPr>
          <p:cxnSp>
            <p:nvCxnSpPr>
              <p:cNvPr id="73" name="Straight Arrow Connector 72">
                <a:extLst>
                  <a:ext uri="{FF2B5EF4-FFF2-40B4-BE49-F238E27FC236}">
                    <a16:creationId xmlns:a16="http://schemas.microsoft.com/office/drawing/2014/main" id="{14125243-A4CC-44E7-A596-B3A9A6C7E958}"/>
                  </a:ext>
                </a:extLst>
              </p:cNvPr>
              <p:cNvCxnSpPr>
                <a:cxnSpLocks/>
                <a:endCxn id="130" idx="5"/>
              </p:cNvCxnSpPr>
              <p:nvPr/>
            </p:nvCxnSpPr>
            <p:spPr>
              <a:xfrm flipH="1" flipV="1">
                <a:off x="5772536" y="2673010"/>
                <a:ext cx="781060" cy="45130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BBC979D-59F7-4642-9D74-97368161F3FE}"/>
                  </a:ext>
                </a:extLst>
              </p:cNvPr>
              <p:cNvCxnSpPr>
                <a:cxnSpLocks/>
                <a:stCxn id="65" idx="1"/>
                <a:endCxn id="118" idx="6"/>
              </p:cNvCxnSpPr>
              <p:nvPr/>
            </p:nvCxnSpPr>
            <p:spPr>
              <a:xfrm flipH="1" flipV="1">
                <a:off x="5863231" y="3547308"/>
                <a:ext cx="701515" cy="870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A4CFE6F-27E7-4B6B-8559-8438ADE87CC7}"/>
                  </a:ext>
                </a:extLst>
              </p:cNvPr>
              <p:cNvCxnSpPr>
                <a:cxnSpLocks/>
                <a:endCxn id="94" idx="7"/>
              </p:cNvCxnSpPr>
              <p:nvPr/>
            </p:nvCxnSpPr>
            <p:spPr>
              <a:xfrm flipH="1">
                <a:off x="5742041" y="3951642"/>
                <a:ext cx="822705" cy="38551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6101AD9-7D9B-4FD1-8E46-D42B22848FB5}"/>
                  </a:ext>
                </a:extLst>
              </p:cNvPr>
              <p:cNvCxnSpPr>
                <a:cxnSpLocks/>
                <a:endCxn id="82" idx="1"/>
              </p:cNvCxnSpPr>
              <p:nvPr/>
            </p:nvCxnSpPr>
            <p:spPr>
              <a:xfrm>
                <a:off x="7858190" y="3962501"/>
                <a:ext cx="690816" cy="42510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9398924-FE11-4628-B99A-FBCD8FC43AF2}"/>
                  </a:ext>
                </a:extLst>
              </p:cNvPr>
              <p:cNvCxnSpPr>
                <a:cxnSpLocks/>
                <a:stCxn id="65" idx="3"/>
                <a:endCxn id="106" idx="2"/>
              </p:cNvCxnSpPr>
              <p:nvPr/>
            </p:nvCxnSpPr>
            <p:spPr>
              <a:xfrm flipV="1">
                <a:off x="7891989" y="3527918"/>
                <a:ext cx="535214" cy="2809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766572-2757-4AE0-92C3-FBF911AFE8FA}"/>
                  </a:ext>
                </a:extLst>
              </p:cNvPr>
              <p:cNvCxnSpPr>
                <a:cxnSpLocks/>
                <a:endCxn id="53" idx="2"/>
              </p:cNvCxnSpPr>
              <p:nvPr/>
            </p:nvCxnSpPr>
            <p:spPr>
              <a:xfrm flipV="1">
                <a:off x="7894055" y="2477090"/>
                <a:ext cx="552506" cy="642634"/>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63E1593-766A-4209-8404-F1BCC7271385}"/>
                  </a:ext>
                </a:extLst>
              </p:cNvPr>
              <p:cNvCxnSpPr>
                <a:cxnSpLocks/>
              </p:cNvCxnSpPr>
              <p:nvPr/>
            </p:nvCxnSpPr>
            <p:spPr>
              <a:xfrm flipH="1">
                <a:off x="7253947" y="3968420"/>
                <a:ext cx="8108" cy="1293669"/>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46AF6B57-DCAE-492D-B4EF-5A95909D1BD7}"/>
              </a:ext>
            </a:extLst>
          </p:cNvPr>
          <p:cNvGrpSpPr/>
          <p:nvPr/>
        </p:nvGrpSpPr>
        <p:grpSpPr>
          <a:xfrm>
            <a:off x="2190549" y="1354842"/>
            <a:ext cx="5984974" cy="4750322"/>
            <a:chOff x="2069581" y="1400036"/>
            <a:chExt cx="5984974" cy="4750322"/>
          </a:xfrm>
          <a:solidFill>
            <a:srgbClr val="F0F0F0"/>
          </a:solidFill>
        </p:grpSpPr>
        <p:sp>
          <p:nvSpPr>
            <p:cNvPr id="144" name="Freeform: Shape 143">
              <a:extLst>
                <a:ext uri="{FF2B5EF4-FFF2-40B4-BE49-F238E27FC236}">
                  <a16:creationId xmlns:a16="http://schemas.microsoft.com/office/drawing/2014/main" id="{19BCC505-EACC-4574-B686-8E05A4FE125C}"/>
                </a:ext>
              </a:extLst>
            </p:cNvPr>
            <p:cNvSpPr/>
            <p:nvPr/>
          </p:nvSpPr>
          <p:spPr bwMode="auto">
            <a:xfrm>
              <a:off x="6750438" y="1400036"/>
              <a:ext cx="1304117" cy="4750321"/>
            </a:xfrm>
            <a:custGeom>
              <a:avLst/>
              <a:gdLst>
                <a:gd name="connsiteX0" fmla="*/ 0 w 1285875"/>
                <a:gd name="connsiteY0" fmla="*/ 0 h 4705350"/>
                <a:gd name="connsiteX1" fmla="*/ 1276350 w 1285875"/>
                <a:gd name="connsiteY1" fmla="*/ 1962150 h 4705350"/>
                <a:gd name="connsiteX2" fmla="*/ 1285875 w 1285875"/>
                <a:gd name="connsiteY2" fmla="*/ 2724150 h 4705350"/>
                <a:gd name="connsiteX3" fmla="*/ 28575 w 1285875"/>
                <a:gd name="connsiteY3" fmla="*/ 4705350 h 4705350"/>
                <a:gd name="connsiteX4" fmla="*/ 0 w 1285875"/>
                <a:gd name="connsiteY4" fmla="*/ 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4705350">
                  <a:moveTo>
                    <a:pt x="0" y="0"/>
                  </a:moveTo>
                  <a:lnTo>
                    <a:pt x="1276350" y="1962150"/>
                  </a:lnTo>
                  <a:lnTo>
                    <a:pt x="1285875" y="2724150"/>
                  </a:lnTo>
                  <a:lnTo>
                    <a:pt x="28575" y="4705350"/>
                  </a:lnTo>
                  <a:lnTo>
                    <a:pt x="0" y="0"/>
                  </a:lnTo>
                  <a:close/>
                </a:path>
              </a:pathLst>
            </a:custGeom>
            <a:solidFill>
              <a:srgbClr val="B3FFF4"/>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3921"/>
              <a:endParaRPr lang="en-US" sz="2398" dirty="0">
                <a:solidFill>
                  <a:srgbClr val="000000"/>
                </a:solidFill>
              </a:endParaRPr>
            </a:p>
          </p:txBody>
        </p:sp>
        <p:sp>
          <p:nvSpPr>
            <p:cNvPr id="145" name="Rectangle 144">
              <a:extLst>
                <a:ext uri="{FF2B5EF4-FFF2-40B4-BE49-F238E27FC236}">
                  <a16:creationId xmlns:a16="http://schemas.microsoft.com/office/drawing/2014/main" id="{FA398FE6-C257-4E50-B46D-B59F9C8C396F}"/>
                </a:ext>
              </a:extLst>
            </p:cNvPr>
            <p:cNvSpPr/>
            <p:nvPr/>
          </p:nvSpPr>
          <p:spPr bwMode="auto">
            <a:xfrm>
              <a:off x="2069581" y="1400037"/>
              <a:ext cx="4718335" cy="4750321"/>
            </a:xfrm>
            <a:prstGeom prst="rect">
              <a:avLst/>
            </a:prstGeom>
            <a:solidFill>
              <a:srgbClr val="B3FFF4"/>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defTabSz="913921"/>
              <a:endParaRPr lang="en-US" sz="2398" dirty="0">
                <a:solidFill>
                  <a:srgbClr val="000000"/>
                </a:solidFill>
              </a:endParaRPr>
            </a:p>
          </p:txBody>
        </p:sp>
      </p:grpSp>
      <p:sp>
        <p:nvSpPr>
          <p:cNvPr id="146" name="Content Placeholder 4">
            <a:extLst>
              <a:ext uri="{FF2B5EF4-FFF2-40B4-BE49-F238E27FC236}">
                <a16:creationId xmlns:a16="http://schemas.microsoft.com/office/drawing/2014/main" id="{B0B34CDF-99D1-405A-A7A4-3274E81AE764}"/>
              </a:ext>
            </a:extLst>
          </p:cNvPr>
          <p:cNvSpPr txBox="1">
            <a:spLocks/>
          </p:cNvSpPr>
          <p:nvPr/>
        </p:nvSpPr>
        <p:spPr>
          <a:xfrm>
            <a:off x="2853661" y="1744462"/>
            <a:ext cx="4815088" cy="4172672"/>
          </a:xfrm>
          <a:prstGeom prst="rect">
            <a:avLst/>
          </a:prstGeom>
        </p:spPr>
        <p:txBody>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97"/>
              </a:spcBef>
            </a:pPr>
            <a:r>
              <a:rPr lang="en-GB" sz="1200" b="1" dirty="0"/>
              <a:t>Real time progress information</a:t>
            </a:r>
          </a:p>
          <a:p>
            <a:pPr marL="324562" lvl="1" indent="0">
              <a:spcBef>
                <a:spcPts val="0"/>
              </a:spcBef>
              <a:buFont typeface="Arial Nova" panose="020B0504020202020204" pitchFamily="34" charset="0"/>
              <a:buNone/>
            </a:pPr>
            <a:r>
              <a:rPr lang="en-GB" sz="1200" dirty="0"/>
              <a:t>on instruction, status and resolution</a:t>
            </a:r>
          </a:p>
          <a:p>
            <a:pPr>
              <a:spcBef>
                <a:spcPts val="1797"/>
              </a:spcBef>
            </a:pPr>
            <a:r>
              <a:rPr lang="en-GB" sz="1200" b="1" dirty="0"/>
              <a:t>Compare &amp; Alert service</a:t>
            </a:r>
          </a:p>
          <a:p>
            <a:pPr marL="324562" lvl="1" indent="0">
              <a:spcBef>
                <a:spcPts val="0"/>
              </a:spcBef>
              <a:buFont typeface="Arial Nova" panose="020B0504020202020204" pitchFamily="34" charset="0"/>
              <a:buNone/>
            </a:pPr>
            <a:r>
              <a:rPr lang="en-GB" sz="1200" dirty="0"/>
              <a:t>highlighting discrepancies between own and counterparty instructions</a:t>
            </a:r>
          </a:p>
          <a:p>
            <a:pPr>
              <a:spcBef>
                <a:spcPts val="1797"/>
              </a:spcBef>
            </a:pPr>
            <a:r>
              <a:rPr lang="en-GB" sz="1200" b="1" dirty="0"/>
              <a:t>Improved allegement reconciliation</a:t>
            </a:r>
          </a:p>
          <a:p>
            <a:pPr marL="324562" lvl="1" indent="0">
              <a:spcBef>
                <a:spcPts val="0"/>
              </a:spcBef>
              <a:buFont typeface="Arial Nova" panose="020B0504020202020204" pitchFamily="34" charset="0"/>
              <a:buNone/>
            </a:pPr>
            <a:r>
              <a:rPr lang="en-GB" sz="1200" dirty="0"/>
              <a:t>thanks to visibility of own and counterparty instructions </a:t>
            </a:r>
          </a:p>
          <a:p>
            <a:pPr>
              <a:spcBef>
                <a:spcPts val="1797"/>
              </a:spcBef>
            </a:pPr>
            <a:r>
              <a:rPr lang="en-GB" sz="1200" b="1" dirty="0"/>
              <a:t>Multiple channels</a:t>
            </a:r>
          </a:p>
          <a:p>
            <a:pPr marL="324562" lvl="1" indent="0">
              <a:spcBef>
                <a:spcPts val="0"/>
              </a:spcBef>
              <a:buFont typeface="Arial Nova" panose="020B0504020202020204" pitchFamily="34" charset="0"/>
              <a:buNone/>
            </a:pPr>
            <a:r>
              <a:rPr lang="en-GB" sz="1200" dirty="0"/>
              <a:t>API, MT and GUI</a:t>
            </a:r>
          </a:p>
          <a:p>
            <a:endParaRPr lang="en-GB" sz="1400" dirty="0"/>
          </a:p>
          <a:p>
            <a:endParaRPr lang="en-GB" sz="1400" dirty="0"/>
          </a:p>
          <a:p>
            <a:endParaRPr lang="en-GB" sz="1400" dirty="0"/>
          </a:p>
          <a:p>
            <a:endParaRPr lang="en-GB" sz="1400" dirty="0"/>
          </a:p>
          <a:p>
            <a:endParaRPr lang="en-GB" sz="1400" dirty="0"/>
          </a:p>
          <a:p>
            <a:endParaRPr lang="en-GB" sz="1400" dirty="0"/>
          </a:p>
        </p:txBody>
      </p:sp>
      <p:pic>
        <p:nvPicPr>
          <p:cNvPr id="147" name="Picture 146">
            <a:extLst>
              <a:ext uri="{FF2B5EF4-FFF2-40B4-BE49-F238E27FC236}">
                <a16:creationId xmlns:a16="http://schemas.microsoft.com/office/drawing/2014/main" id="{FF65574B-85CF-4C4E-88A4-93B0628FF93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185" b="97980" l="1284" r="89859">
                        <a14:foregroundMark x1="17458" y1="17316" x2="17458" y2="17316"/>
                        <a14:foregroundMark x1="25674" y1="27417" x2="25674" y2="27417"/>
                        <a14:foregroundMark x1="72401" y1="31746" x2="72401" y2="31746"/>
                        <a14:foregroundMark x1="82413" y1="26696" x2="82413" y2="26696"/>
                      </a14:backgroundRemoval>
                    </a14:imgEffect>
                  </a14:imgLayer>
                </a14:imgProps>
              </a:ext>
              <a:ext uri="{28A0092B-C50C-407E-A947-70E740481C1C}">
                <a14:useLocalDpi xmlns:a14="http://schemas.microsoft.com/office/drawing/2010/main" val="0"/>
              </a:ext>
            </a:extLst>
          </a:blip>
          <a:stretch>
            <a:fillRect/>
          </a:stretch>
        </p:blipFill>
        <p:spPr>
          <a:xfrm>
            <a:off x="2237566" y="2417232"/>
            <a:ext cx="488722" cy="434769"/>
          </a:xfrm>
          <a:prstGeom prst="rect">
            <a:avLst/>
          </a:prstGeom>
          <a:solidFill>
            <a:schemeClr val="accent1">
              <a:lumMod val="50000"/>
            </a:schemeClr>
          </a:solidFill>
        </p:spPr>
      </p:pic>
      <p:pic>
        <p:nvPicPr>
          <p:cNvPr id="148" name="Picture 147">
            <a:extLst>
              <a:ext uri="{FF2B5EF4-FFF2-40B4-BE49-F238E27FC236}">
                <a16:creationId xmlns:a16="http://schemas.microsoft.com/office/drawing/2014/main" id="{98FE070E-ED75-4112-9E45-F957B098CC4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67" b="99600" l="9764" r="94961">
                        <a14:foregroundMark x1="20630" y1="34000" x2="20630" y2="34000"/>
                        <a14:foregroundMark x1="52756" y1="7467" x2="52756" y2="7467"/>
                        <a14:foregroundMark x1="87402" y1="35733" x2="87402" y2="35733"/>
                      </a14:backgroundRemoval>
                    </a14:imgEffect>
                  </a14:imgLayer>
                </a14:imgProps>
              </a:ext>
              <a:ext uri="{28A0092B-C50C-407E-A947-70E740481C1C}">
                <a14:useLocalDpi xmlns:a14="http://schemas.microsoft.com/office/drawing/2010/main" val="0"/>
              </a:ext>
            </a:extLst>
          </a:blip>
          <a:stretch>
            <a:fillRect/>
          </a:stretch>
        </p:blipFill>
        <p:spPr>
          <a:xfrm>
            <a:off x="2240886" y="3026023"/>
            <a:ext cx="476191" cy="534020"/>
          </a:xfrm>
          <a:prstGeom prst="rect">
            <a:avLst/>
          </a:prstGeom>
          <a:solidFill>
            <a:schemeClr val="accent1">
              <a:lumMod val="50000"/>
            </a:schemeClr>
          </a:solidFill>
        </p:spPr>
      </p:pic>
      <p:pic>
        <p:nvPicPr>
          <p:cNvPr id="149" name="Picture 148">
            <a:extLst>
              <a:ext uri="{FF2B5EF4-FFF2-40B4-BE49-F238E27FC236}">
                <a16:creationId xmlns:a16="http://schemas.microsoft.com/office/drawing/2014/main" id="{E08490C9-AAA4-4776-A99C-BB0B277DDF84}"/>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010" b="94391" l="3395" r="97737"/>
                    </a14:imgEffect>
                  </a14:imgLayer>
                </a14:imgProps>
              </a:ext>
              <a:ext uri="{28A0092B-C50C-407E-A947-70E740481C1C}">
                <a14:useLocalDpi xmlns:a14="http://schemas.microsoft.com/office/drawing/2010/main" val="0"/>
              </a:ext>
            </a:extLst>
          </a:blip>
          <a:stretch>
            <a:fillRect/>
          </a:stretch>
        </p:blipFill>
        <p:spPr>
          <a:xfrm>
            <a:off x="2248883" y="1808443"/>
            <a:ext cx="488722" cy="434769"/>
          </a:xfrm>
          <a:prstGeom prst="rect">
            <a:avLst/>
          </a:prstGeom>
          <a:solidFill>
            <a:schemeClr val="accent1">
              <a:lumMod val="50000"/>
            </a:schemeClr>
          </a:solidFill>
        </p:spPr>
      </p:pic>
      <p:pic>
        <p:nvPicPr>
          <p:cNvPr id="150" name="Picture 149">
            <a:extLst>
              <a:ext uri="{FF2B5EF4-FFF2-40B4-BE49-F238E27FC236}">
                <a16:creationId xmlns:a16="http://schemas.microsoft.com/office/drawing/2014/main" id="{D10D9589-3F93-446D-8B1B-4BA7873B211A}"/>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95056" l="0" r="97757">
                        <a14:foregroundMark x1="28100" y1="73588" x2="28100" y2="73588"/>
                        <a14:foregroundMark x1="37335" y1="87006" x2="37335" y2="87006"/>
                        <a14:foregroundMark x1="59631" y1="87712" x2="59631" y2="87712"/>
                        <a14:foregroundMark x1="77836" y1="83333" x2="77836" y2="83333"/>
                        <a14:foregroundMark x1="77836" y1="65113" x2="77836" y2="65113"/>
                        <a14:foregroundMark x1="51583" y1="62006" x2="51583" y2="62006"/>
                        <a14:foregroundMark x1="43008" y1="47881" x2="43008" y2="47881"/>
                      </a14:backgroundRemoval>
                    </a14:imgEffect>
                  </a14:imgLayer>
                </a14:imgProps>
              </a:ext>
              <a:ext uri="{28A0092B-C50C-407E-A947-70E740481C1C}">
                <a14:useLocalDpi xmlns:a14="http://schemas.microsoft.com/office/drawing/2010/main" val="0"/>
              </a:ext>
            </a:extLst>
          </a:blip>
          <a:stretch>
            <a:fillRect/>
          </a:stretch>
        </p:blipFill>
        <p:spPr>
          <a:xfrm>
            <a:off x="2237568" y="3658993"/>
            <a:ext cx="504389" cy="471119"/>
          </a:xfrm>
          <a:prstGeom prst="rect">
            <a:avLst/>
          </a:prstGeom>
          <a:solidFill>
            <a:schemeClr val="accent1">
              <a:lumMod val="50000"/>
            </a:schemeClr>
          </a:solidFill>
        </p:spPr>
      </p:pic>
      <p:grpSp>
        <p:nvGrpSpPr>
          <p:cNvPr id="151" name="Group 150">
            <a:extLst>
              <a:ext uri="{FF2B5EF4-FFF2-40B4-BE49-F238E27FC236}">
                <a16:creationId xmlns:a16="http://schemas.microsoft.com/office/drawing/2014/main" id="{08BA626E-9110-4338-BFD9-6CBA033B7CA9}"/>
              </a:ext>
            </a:extLst>
          </p:cNvPr>
          <p:cNvGrpSpPr/>
          <p:nvPr/>
        </p:nvGrpSpPr>
        <p:grpSpPr>
          <a:xfrm>
            <a:off x="2230216" y="4941913"/>
            <a:ext cx="554670" cy="547852"/>
            <a:chOff x="2182591" y="4960963"/>
            <a:chExt cx="554670" cy="547852"/>
          </a:xfrm>
          <a:solidFill>
            <a:schemeClr val="accent1">
              <a:lumMod val="50000"/>
            </a:schemeClr>
          </a:solidFill>
        </p:grpSpPr>
        <p:sp>
          <p:nvSpPr>
            <p:cNvPr id="152" name="Rectangle 151">
              <a:extLst>
                <a:ext uri="{FF2B5EF4-FFF2-40B4-BE49-F238E27FC236}">
                  <a16:creationId xmlns:a16="http://schemas.microsoft.com/office/drawing/2014/main" id="{1D89E39E-1FE3-499E-93F2-5A88B0C549DC}"/>
                </a:ext>
              </a:extLst>
            </p:cNvPr>
            <p:cNvSpPr/>
            <p:nvPr/>
          </p:nvSpPr>
          <p:spPr bwMode="auto">
            <a:xfrm>
              <a:off x="2182591" y="4960963"/>
              <a:ext cx="554670" cy="519034"/>
            </a:xfrm>
            <a:prstGeom prst="rect">
              <a:avLst/>
            </a:prstGeom>
            <a:grpFill/>
            <a:ln w="9525" cap="flat" cmpd="sng" algn="ctr">
              <a:noFill/>
              <a:prstDash val="solid"/>
              <a:round/>
              <a:headEnd type="none" w="med" len="med"/>
              <a:tailEnd type="none" w="med" len="med"/>
            </a:ln>
            <a:effectLst/>
          </p:spPr>
          <p:txBody>
            <a:bodyPr vert="horz" wrap="square" lIns="80978" tIns="40489" rIns="80978" bIns="40489" numCol="1" rtlCol="0" anchor="t" anchorCtr="0" compatLnSpc="1">
              <a:prstTxWarp prst="textNoShape">
                <a:avLst/>
              </a:prstTxWarp>
            </a:bodyPr>
            <a:lstStyle/>
            <a:p>
              <a:pPr defTabSz="809643">
                <a:defRPr/>
              </a:pPr>
              <a:endParaRPr lang="en-US" sz="2124" dirty="0">
                <a:solidFill>
                  <a:prstClr val="black"/>
                </a:solidFill>
              </a:endParaRPr>
            </a:p>
          </p:txBody>
        </p:sp>
        <p:pic>
          <p:nvPicPr>
            <p:cNvPr id="153" name="Graphic 152" descr="Telescope outline">
              <a:extLst>
                <a:ext uri="{FF2B5EF4-FFF2-40B4-BE49-F238E27FC236}">
                  <a16:creationId xmlns:a16="http://schemas.microsoft.com/office/drawing/2014/main" id="{79742FD7-1A07-48E0-8BF8-5CF20E31459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92430" y="4992697"/>
              <a:ext cx="516118" cy="516118"/>
            </a:xfrm>
            <a:prstGeom prst="rect">
              <a:avLst/>
            </a:prstGeom>
          </p:spPr>
        </p:pic>
      </p:grpSp>
      <p:sp>
        <p:nvSpPr>
          <p:cNvPr id="154" name="TextBox 153">
            <a:extLst>
              <a:ext uri="{FF2B5EF4-FFF2-40B4-BE49-F238E27FC236}">
                <a16:creationId xmlns:a16="http://schemas.microsoft.com/office/drawing/2014/main" id="{79E9D3A4-5793-40AB-9C5F-7ED34BA989EE}"/>
              </a:ext>
            </a:extLst>
          </p:cNvPr>
          <p:cNvSpPr txBox="1"/>
          <p:nvPr/>
        </p:nvSpPr>
        <p:spPr>
          <a:xfrm>
            <a:off x="2870473" y="4936448"/>
            <a:ext cx="4264692" cy="461665"/>
          </a:xfrm>
          <a:prstGeom prst="rect">
            <a:avLst/>
          </a:prstGeom>
          <a:noFill/>
        </p:spPr>
        <p:txBody>
          <a:bodyPr wrap="square" rtlCol="0">
            <a:spAutoFit/>
          </a:bodyPr>
          <a:lstStyle/>
          <a:p>
            <a:pPr defTabSz="913682">
              <a:defRPr/>
            </a:pPr>
            <a:r>
              <a:rPr lang="en-GB" sz="1200" b="1" dirty="0">
                <a:latin typeface="Arial"/>
              </a:rPr>
              <a:t>Metrics and analytics</a:t>
            </a:r>
          </a:p>
          <a:p>
            <a:pPr defTabSz="913682">
              <a:defRPr/>
            </a:pPr>
            <a:r>
              <a:rPr lang="en-GB" sz="1200" dirty="0">
                <a:latin typeface="Arial"/>
              </a:rPr>
              <a:t>       settlement and fail root cause analysis </a:t>
            </a:r>
          </a:p>
        </p:txBody>
      </p:sp>
      <p:grpSp>
        <p:nvGrpSpPr>
          <p:cNvPr id="155" name="Group 154">
            <a:extLst>
              <a:ext uri="{FF2B5EF4-FFF2-40B4-BE49-F238E27FC236}">
                <a16:creationId xmlns:a16="http://schemas.microsoft.com/office/drawing/2014/main" id="{98AA634B-F867-446E-BCE2-D4AC22115367}"/>
              </a:ext>
            </a:extLst>
          </p:cNvPr>
          <p:cNvGrpSpPr/>
          <p:nvPr/>
        </p:nvGrpSpPr>
        <p:grpSpPr>
          <a:xfrm>
            <a:off x="2225720" y="4275835"/>
            <a:ext cx="523080" cy="492874"/>
            <a:chOff x="428074" y="4162869"/>
            <a:chExt cx="523284" cy="493067"/>
          </a:xfrm>
        </p:grpSpPr>
        <p:sp>
          <p:nvSpPr>
            <p:cNvPr id="156" name="Rectangle 155">
              <a:extLst>
                <a:ext uri="{FF2B5EF4-FFF2-40B4-BE49-F238E27FC236}">
                  <a16:creationId xmlns:a16="http://schemas.microsoft.com/office/drawing/2014/main" id="{4AD4343E-633C-4E62-9DE8-3702E0475026}"/>
                </a:ext>
              </a:extLst>
            </p:cNvPr>
            <p:cNvSpPr/>
            <p:nvPr/>
          </p:nvSpPr>
          <p:spPr bwMode="auto">
            <a:xfrm>
              <a:off x="433056" y="4177887"/>
              <a:ext cx="518302" cy="461391"/>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0978" tIns="40489" rIns="80978" bIns="40489" numCol="1" rtlCol="0" anchor="t" anchorCtr="0" compatLnSpc="1">
              <a:prstTxWarp prst="textNoShape">
                <a:avLst/>
              </a:prstTxWarp>
            </a:bodyPr>
            <a:lstStyle/>
            <a:p>
              <a:pPr defTabSz="809643">
                <a:defRPr/>
              </a:pPr>
              <a:endParaRPr lang="en-US" sz="2124" dirty="0">
                <a:solidFill>
                  <a:prstClr val="black"/>
                </a:solidFill>
              </a:endParaRPr>
            </a:p>
          </p:txBody>
        </p:sp>
        <p:pic>
          <p:nvPicPr>
            <p:cNvPr id="157" name="Graphic 156" descr="Alarm clock with solid fill">
              <a:extLst>
                <a:ext uri="{FF2B5EF4-FFF2-40B4-BE49-F238E27FC236}">
                  <a16:creationId xmlns:a16="http://schemas.microsoft.com/office/drawing/2014/main" id="{0D4194F2-9F3D-4F24-B64B-EEE00DDFF8B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8074" y="4162869"/>
              <a:ext cx="518301" cy="493067"/>
            </a:xfrm>
            <a:prstGeom prst="rect">
              <a:avLst/>
            </a:prstGeom>
          </p:spPr>
        </p:pic>
      </p:grpSp>
      <p:sp>
        <p:nvSpPr>
          <p:cNvPr id="158" name="TextBox 157">
            <a:extLst>
              <a:ext uri="{FF2B5EF4-FFF2-40B4-BE49-F238E27FC236}">
                <a16:creationId xmlns:a16="http://schemas.microsoft.com/office/drawing/2014/main" id="{37706E13-F870-4279-8C3B-D661F385BF45}"/>
              </a:ext>
            </a:extLst>
          </p:cNvPr>
          <p:cNvSpPr txBox="1"/>
          <p:nvPr/>
        </p:nvSpPr>
        <p:spPr>
          <a:xfrm>
            <a:off x="2870600" y="4235057"/>
            <a:ext cx="4501296" cy="646331"/>
          </a:xfrm>
          <a:prstGeom prst="rect">
            <a:avLst/>
          </a:prstGeom>
          <a:noFill/>
        </p:spPr>
        <p:txBody>
          <a:bodyPr wrap="square" rtlCol="0">
            <a:spAutoFit/>
          </a:bodyPr>
          <a:lstStyle/>
          <a:p>
            <a:pPr defTabSz="913682">
              <a:defRPr/>
            </a:pPr>
            <a:r>
              <a:rPr lang="en-GB" sz="1200" b="1" dirty="0">
                <a:latin typeface="Arial"/>
              </a:rPr>
              <a:t>Audit trail &amp; linkage to other transactions</a:t>
            </a:r>
          </a:p>
          <a:p>
            <a:pPr defTabSz="913682">
              <a:defRPr/>
            </a:pPr>
            <a:r>
              <a:rPr lang="en-GB" sz="1050" b="1" dirty="0">
                <a:latin typeface="Arial"/>
              </a:rPr>
              <a:t>         </a:t>
            </a:r>
            <a:r>
              <a:rPr lang="en-GB" sz="1200" dirty="0">
                <a:latin typeface="Arial"/>
              </a:rPr>
              <a:t>record of lifecycle history, root cause, claim management </a:t>
            </a:r>
          </a:p>
          <a:p>
            <a:pPr defTabSz="913682">
              <a:defRPr/>
            </a:pPr>
            <a:r>
              <a:rPr lang="en-GB" sz="1200" dirty="0">
                <a:latin typeface="Arial"/>
              </a:rPr>
              <a:t>        connection up &amp; downstream, and associated transactions</a:t>
            </a:r>
          </a:p>
        </p:txBody>
      </p:sp>
      <p:sp>
        <p:nvSpPr>
          <p:cNvPr id="159" name="Footer Placeholder 4">
            <a:extLst>
              <a:ext uri="{FF2B5EF4-FFF2-40B4-BE49-F238E27FC236}">
                <a16:creationId xmlns:a16="http://schemas.microsoft.com/office/drawing/2014/main" id="{B5E5B3F1-ECEF-4004-B14E-7E450F594632}"/>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
        <p:nvSpPr>
          <p:cNvPr id="6" name="Date Placeholder 3">
            <a:extLst>
              <a:ext uri="{FF2B5EF4-FFF2-40B4-BE49-F238E27FC236}">
                <a16:creationId xmlns:a16="http://schemas.microsoft.com/office/drawing/2014/main" id="{D6A08B51-09E7-4330-6707-5BB10294A26D}"/>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40489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54" grpId="0"/>
      <p:bldP spid="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56B57CD-DECF-4010-A8A4-47C91CE588C4}"/>
              </a:ext>
            </a:extLst>
          </p:cNvPr>
          <p:cNvSpPr>
            <a:spLocks noGrp="1"/>
          </p:cNvSpPr>
          <p:nvPr>
            <p:ph type="ftr" sz="quarter" idx="16"/>
          </p:nvPr>
        </p:nvSpPr>
        <p:spPr/>
        <p:txBody>
          <a:bodyPr/>
          <a:lstStyle/>
          <a:p>
            <a:r>
              <a:rPr lang="en-GB" dirty="0"/>
              <a:t>Introduction to Swift Securities View </a:t>
            </a:r>
          </a:p>
        </p:txBody>
      </p:sp>
      <p:sp>
        <p:nvSpPr>
          <p:cNvPr id="9" name="Slide Number Placeholder 8">
            <a:extLst>
              <a:ext uri="{FF2B5EF4-FFF2-40B4-BE49-F238E27FC236}">
                <a16:creationId xmlns:a16="http://schemas.microsoft.com/office/drawing/2014/main" id="{61A8129A-E459-4272-9786-B018AA2E23C3}"/>
              </a:ext>
            </a:extLst>
          </p:cNvPr>
          <p:cNvSpPr>
            <a:spLocks noGrp="1"/>
          </p:cNvSpPr>
          <p:nvPr>
            <p:ph type="sldNum" sz="quarter" idx="17"/>
          </p:nvPr>
        </p:nvSpPr>
        <p:spPr/>
        <p:txBody>
          <a:bodyPr/>
          <a:lstStyle/>
          <a:p>
            <a:r>
              <a:rPr lang="en-GB" dirty="0"/>
              <a:t>Page </a:t>
            </a:r>
            <a:fld id="{12F85B76-E480-4901-BAB3-25AC276908A3}" type="slidenum">
              <a:rPr lang="en-GB" smtClean="0"/>
              <a:pPr/>
              <a:t>6</a:t>
            </a:fld>
            <a:endParaRPr lang="en-GB" dirty="0"/>
          </a:p>
        </p:txBody>
      </p:sp>
      <p:sp>
        <p:nvSpPr>
          <p:cNvPr id="11" name="Text Placeholder 10">
            <a:extLst>
              <a:ext uri="{FF2B5EF4-FFF2-40B4-BE49-F238E27FC236}">
                <a16:creationId xmlns:a16="http://schemas.microsoft.com/office/drawing/2014/main" id="{A1B27550-40F7-45FF-876B-B1420279A0BF}"/>
              </a:ext>
            </a:extLst>
          </p:cNvPr>
          <p:cNvSpPr>
            <a:spLocks noGrp="1"/>
          </p:cNvSpPr>
          <p:nvPr>
            <p:ph type="body" sz="quarter" idx="18"/>
          </p:nvPr>
        </p:nvSpPr>
        <p:spPr>
          <a:xfrm>
            <a:off x="2071289" y="356400"/>
            <a:ext cx="9734550" cy="4683126"/>
          </a:xfrm>
        </p:spPr>
        <p:txBody>
          <a:bodyPr/>
          <a:lstStyle/>
          <a:p>
            <a:r>
              <a:rPr lang="en-GB" dirty="0"/>
              <a:t>Leveraging a common trade reference – Unique Transaction Identifier (UTI)</a:t>
            </a:r>
          </a:p>
        </p:txBody>
      </p:sp>
      <p:sp>
        <p:nvSpPr>
          <p:cNvPr id="6" name="Footer Placeholder 4">
            <a:extLst>
              <a:ext uri="{FF2B5EF4-FFF2-40B4-BE49-F238E27FC236}">
                <a16:creationId xmlns:a16="http://schemas.microsoft.com/office/drawing/2014/main" id="{AB8F7022-E6FA-441F-A682-D7DDB6A5D0F0}"/>
              </a:ext>
            </a:extLst>
          </p:cNvPr>
          <p:cNvSpPr txBox="1">
            <a:spLocks/>
          </p:cNvSpPr>
          <p:nvPr/>
        </p:nvSpPr>
        <p:spPr>
          <a:xfrm>
            <a:off x="385215" y="2811343"/>
            <a:ext cx="1154542" cy="1749405"/>
          </a:xfrm>
          <a:prstGeom prst="rect">
            <a:avLst/>
          </a:prstGeom>
        </p:spPr>
        <p:txBody>
          <a:bodyPr vert="horz" lIns="0" tIns="0" rIns="0" bIns="0" rtlCol="0" anchor="t"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a:r>
              <a:rPr lang="en-US" dirty="0">
                <a:solidFill>
                  <a:srgbClr val="333D3E"/>
                </a:solidFill>
                <a:latin typeface="Arial Nova"/>
              </a:rPr>
              <a:t>Confidentiality: RESTRICTED. Do not disclose to third parties without SWIFT's prior written consent.</a:t>
            </a:r>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7FF74235-D75E-2047-E70F-90E7BA65A1AF}"/>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178908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112BA-1F44-4103-8DF1-77CB1E73E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139" y="1499633"/>
            <a:ext cx="4059689" cy="2898985"/>
          </a:xfrm>
          <a:prstGeom prst="rect">
            <a:avLst/>
          </a:prstGeom>
          <a:ln>
            <a:solidFill>
              <a:srgbClr val="333D3E"/>
            </a:solidFill>
          </a:ln>
        </p:spPr>
      </p:pic>
      <p:pic>
        <p:nvPicPr>
          <p:cNvPr id="3" name="Picture 2">
            <a:extLst>
              <a:ext uri="{FF2B5EF4-FFF2-40B4-BE49-F238E27FC236}">
                <a16:creationId xmlns:a16="http://schemas.microsoft.com/office/drawing/2014/main" id="{4BEE5780-A84E-4223-8F98-851A4E9B5C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5895" y="2307048"/>
            <a:ext cx="4554351" cy="1154187"/>
          </a:xfrm>
          <a:prstGeom prst="rect">
            <a:avLst/>
          </a:prstGeom>
          <a:ln>
            <a:solidFill>
              <a:srgbClr val="01A990"/>
            </a:solidFill>
          </a:ln>
        </p:spPr>
      </p:pic>
      <p:sp>
        <p:nvSpPr>
          <p:cNvPr id="4" name="Rectangle 3">
            <a:extLst>
              <a:ext uri="{FF2B5EF4-FFF2-40B4-BE49-F238E27FC236}">
                <a16:creationId xmlns:a16="http://schemas.microsoft.com/office/drawing/2014/main" id="{7C7FB0B0-ED1A-4C42-8283-0AFC8EA7038B}"/>
              </a:ext>
            </a:extLst>
          </p:cNvPr>
          <p:cNvSpPr/>
          <p:nvPr/>
        </p:nvSpPr>
        <p:spPr bwMode="auto">
          <a:xfrm>
            <a:off x="2192581" y="3644718"/>
            <a:ext cx="3838248" cy="158402"/>
          </a:xfrm>
          <a:prstGeom prst="rect">
            <a:avLst/>
          </a:prstGeom>
          <a:noFill/>
          <a:ln w="19050" cap="flat" cmpd="sng" algn="ctr">
            <a:solidFill>
              <a:srgbClr val="01A990"/>
            </a:solidFill>
            <a:prstDash val="solid"/>
            <a:round/>
            <a:headEnd type="none" w="med" len="med"/>
            <a:tailEnd type="none" w="med" len="med"/>
          </a:ln>
          <a:effectLst/>
        </p:spPr>
        <p:txBody>
          <a:bodyPr vert="horz" wrap="square" lIns="103192" tIns="51596" rIns="103192" bIns="51596" numCol="1" rtlCol="0" anchor="t" anchorCtr="0" compatLnSpc="1">
            <a:prstTxWarp prst="textNoShape">
              <a:avLst/>
            </a:prstTxWarp>
          </a:bodyPr>
          <a:lstStyle/>
          <a:p>
            <a:pPr defTabSz="1031900" eaLnBrk="0" fontAlgn="base" hangingPunct="0">
              <a:spcBef>
                <a:spcPct val="0"/>
              </a:spcBef>
              <a:spcAft>
                <a:spcPct val="0"/>
              </a:spcAft>
              <a:defRPr/>
            </a:pPr>
            <a:endParaRPr lang="en-US" sz="2708" dirty="0">
              <a:solidFill>
                <a:prstClr val="black"/>
              </a:solidFill>
              <a:latin typeface="Arial" charset="0"/>
            </a:endParaRPr>
          </a:p>
        </p:txBody>
      </p:sp>
      <p:cxnSp>
        <p:nvCxnSpPr>
          <p:cNvPr id="5" name="Straight Arrow Connector 4">
            <a:extLst>
              <a:ext uri="{FF2B5EF4-FFF2-40B4-BE49-F238E27FC236}">
                <a16:creationId xmlns:a16="http://schemas.microsoft.com/office/drawing/2014/main" id="{944B3776-185B-49F4-9D67-1EE614313B60}"/>
              </a:ext>
            </a:extLst>
          </p:cNvPr>
          <p:cNvCxnSpPr>
            <a:cxnSpLocks/>
          </p:cNvCxnSpPr>
          <p:nvPr/>
        </p:nvCxnSpPr>
        <p:spPr bwMode="auto">
          <a:xfrm flipV="1">
            <a:off x="5965794" y="2836850"/>
            <a:ext cx="470517" cy="807868"/>
          </a:xfrm>
          <a:prstGeom prst="straightConnector1">
            <a:avLst/>
          </a:prstGeom>
          <a:ln>
            <a:solidFill>
              <a:srgbClr val="01A990"/>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CB6352BD-9581-4837-BCB0-6033C4751A8A}"/>
              </a:ext>
            </a:extLst>
          </p:cNvPr>
          <p:cNvSpPr txBox="1"/>
          <p:nvPr/>
        </p:nvSpPr>
        <p:spPr>
          <a:xfrm>
            <a:off x="1971139" y="4503499"/>
            <a:ext cx="4059689" cy="1655581"/>
          </a:xfrm>
          <a:prstGeom prst="rect">
            <a:avLst/>
          </a:prstGeom>
          <a:solidFill>
            <a:schemeClr val="bg1"/>
          </a:solidFill>
          <a:ln>
            <a:solidFill>
              <a:schemeClr val="tx1"/>
            </a:solidFill>
          </a:ln>
        </p:spPr>
        <p:txBody>
          <a:bodyPr wrap="square">
            <a:spAutoFit/>
          </a:bodyPr>
          <a:lstStyle/>
          <a:p>
            <a:pPr defTabSz="1031900" eaLnBrk="0" fontAlgn="base" hangingPunct="0">
              <a:spcBef>
                <a:spcPct val="0"/>
              </a:spcBef>
              <a:spcAft>
                <a:spcPct val="0"/>
              </a:spcAft>
              <a:defRPr/>
            </a:pPr>
            <a:r>
              <a:rPr lang="en-US" sz="1016" dirty="0">
                <a:solidFill>
                  <a:prstClr val="black"/>
                </a:solidFill>
                <a:latin typeface="Arial" charset="0"/>
              </a:rPr>
              <a:t>:16R:GENL</a:t>
            </a:r>
          </a:p>
          <a:p>
            <a:pPr defTabSz="1031900" eaLnBrk="0" fontAlgn="base" hangingPunct="0">
              <a:spcBef>
                <a:spcPct val="0"/>
              </a:spcBef>
              <a:spcAft>
                <a:spcPct val="0"/>
              </a:spcAft>
              <a:defRPr/>
            </a:pPr>
            <a:r>
              <a:rPr lang="en-US" sz="1016" dirty="0">
                <a:solidFill>
                  <a:prstClr val="black"/>
                </a:solidFill>
                <a:latin typeface="Arial" charset="0"/>
              </a:rPr>
              <a:t>:20C::SEME//MESSAGEREFERENCE</a:t>
            </a:r>
          </a:p>
          <a:p>
            <a:pPr defTabSz="1031900" eaLnBrk="0" fontAlgn="base" hangingPunct="0">
              <a:spcBef>
                <a:spcPct val="0"/>
              </a:spcBef>
              <a:spcAft>
                <a:spcPct val="0"/>
              </a:spcAft>
              <a:defRPr/>
            </a:pPr>
            <a:r>
              <a:rPr lang="en-US" sz="1016" dirty="0">
                <a:solidFill>
                  <a:prstClr val="black"/>
                </a:solidFill>
                <a:latin typeface="Arial" charset="0"/>
              </a:rPr>
              <a:t>:23G:NEWM</a:t>
            </a:r>
          </a:p>
          <a:p>
            <a:pPr defTabSz="1031900" eaLnBrk="0" fontAlgn="base" hangingPunct="0">
              <a:spcBef>
                <a:spcPct val="0"/>
              </a:spcBef>
              <a:spcAft>
                <a:spcPct val="0"/>
              </a:spcAft>
              <a:defRPr/>
            </a:pPr>
            <a:r>
              <a:rPr lang="en-US" sz="1016" dirty="0">
                <a:solidFill>
                  <a:prstClr val="black"/>
                </a:solidFill>
                <a:latin typeface="Arial" charset="0"/>
              </a:rPr>
              <a:t>:16R:LINK</a:t>
            </a:r>
          </a:p>
          <a:p>
            <a:pPr defTabSz="1031900" eaLnBrk="0" fontAlgn="base" hangingPunct="0">
              <a:spcBef>
                <a:spcPct val="0"/>
              </a:spcBef>
              <a:spcAft>
                <a:spcPct val="0"/>
              </a:spcAft>
              <a:defRPr/>
            </a:pPr>
            <a:r>
              <a:rPr lang="en-US" sz="1016" dirty="0">
                <a:solidFill>
                  <a:prstClr val="black"/>
                </a:solidFill>
                <a:latin typeface="Arial" charset="0"/>
              </a:rPr>
              <a:t>:20C::TRRF//1256356365</a:t>
            </a:r>
          </a:p>
          <a:p>
            <a:pPr defTabSz="1031900" eaLnBrk="0" fontAlgn="base" hangingPunct="0">
              <a:spcBef>
                <a:spcPct val="0"/>
              </a:spcBef>
              <a:spcAft>
                <a:spcPct val="0"/>
              </a:spcAft>
              <a:defRPr/>
            </a:pPr>
            <a:r>
              <a:rPr lang="en-US" sz="1016" dirty="0">
                <a:solidFill>
                  <a:prstClr val="black"/>
                </a:solidFill>
                <a:latin typeface="Arial" charset="0"/>
              </a:rPr>
              <a:t>:16S:LINK</a:t>
            </a:r>
          </a:p>
          <a:p>
            <a:pPr defTabSz="1031900" eaLnBrk="0" fontAlgn="base" hangingPunct="0">
              <a:spcBef>
                <a:spcPct val="0"/>
              </a:spcBef>
              <a:spcAft>
                <a:spcPct val="0"/>
              </a:spcAft>
              <a:defRPr/>
            </a:pPr>
            <a:r>
              <a:rPr lang="en-US" sz="1016" dirty="0">
                <a:solidFill>
                  <a:prstClr val="black"/>
                </a:solidFill>
                <a:latin typeface="Arial" charset="0"/>
              </a:rPr>
              <a:t>:16R:LINK</a:t>
            </a:r>
          </a:p>
          <a:p>
            <a:pPr defTabSz="1031900" eaLnBrk="0" fontAlgn="base" hangingPunct="0">
              <a:spcBef>
                <a:spcPct val="0"/>
              </a:spcBef>
              <a:spcAft>
                <a:spcPct val="0"/>
              </a:spcAft>
              <a:defRPr/>
            </a:pPr>
            <a:r>
              <a:rPr lang="en-US" sz="1016" dirty="0">
                <a:solidFill>
                  <a:prstClr val="black"/>
                </a:solidFill>
                <a:highlight>
                  <a:srgbClr val="FFFF00"/>
                </a:highlight>
                <a:latin typeface="Arial" charset="0"/>
              </a:rPr>
              <a:t>:20U::TRRF//1256356365ABCDEFEJKEJEKJEKJEKJEKJEKEJ</a:t>
            </a:r>
          </a:p>
          <a:p>
            <a:pPr defTabSz="1031900" eaLnBrk="0" fontAlgn="base" hangingPunct="0">
              <a:spcBef>
                <a:spcPct val="0"/>
              </a:spcBef>
              <a:spcAft>
                <a:spcPct val="0"/>
              </a:spcAft>
              <a:defRPr/>
            </a:pPr>
            <a:r>
              <a:rPr lang="en-US" sz="1016" dirty="0">
                <a:solidFill>
                  <a:prstClr val="black"/>
                </a:solidFill>
                <a:latin typeface="Arial" charset="0"/>
              </a:rPr>
              <a:t>:16S:LINK</a:t>
            </a:r>
          </a:p>
          <a:p>
            <a:pPr defTabSz="1031900" eaLnBrk="0" fontAlgn="base" hangingPunct="0">
              <a:spcBef>
                <a:spcPct val="0"/>
              </a:spcBef>
              <a:spcAft>
                <a:spcPct val="0"/>
              </a:spcAft>
              <a:defRPr/>
            </a:pPr>
            <a:r>
              <a:rPr lang="en-US" sz="1016" dirty="0">
                <a:solidFill>
                  <a:prstClr val="black"/>
                </a:solidFill>
                <a:latin typeface="Arial" charset="0"/>
              </a:rPr>
              <a:t>:16S:GENL</a:t>
            </a:r>
            <a:endParaRPr lang="en-US" sz="2031" dirty="0">
              <a:solidFill>
                <a:prstClr val="black"/>
              </a:solidFill>
              <a:latin typeface="Arial" charset="0"/>
            </a:endParaRPr>
          </a:p>
        </p:txBody>
      </p:sp>
      <p:sp>
        <p:nvSpPr>
          <p:cNvPr id="7" name="TextBox 6">
            <a:extLst>
              <a:ext uri="{FF2B5EF4-FFF2-40B4-BE49-F238E27FC236}">
                <a16:creationId xmlns:a16="http://schemas.microsoft.com/office/drawing/2014/main" id="{7764AB41-7F66-4D11-AA4A-F25D51D28287}"/>
              </a:ext>
            </a:extLst>
          </p:cNvPr>
          <p:cNvSpPr txBox="1"/>
          <p:nvPr/>
        </p:nvSpPr>
        <p:spPr>
          <a:xfrm>
            <a:off x="6515895" y="3723919"/>
            <a:ext cx="5389060" cy="2384627"/>
          </a:xfrm>
          <a:prstGeom prst="rect">
            <a:avLst/>
          </a:prstGeom>
          <a:noFill/>
          <a:ln>
            <a:solidFill>
              <a:schemeClr val="tx1"/>
            </a:solidFill>
          </a:ln>
        </p:spPr>
        <p:txBody>
          <a:bodyPr wrap="square">
            <a:spAutoFit/>
          </a:bodyPr>
          <a:lstStyle/>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ISO 23897:2020 definition</a:t>
            </a:r>
          </a:p>
          <a:p>
            <a:pPr defTabSz="1031900" eaLnBrk="0" fontAlgn="base" hangingPunct="0">
              <a:spcBef>
                <a:spcPct val="0"/>
              </a:spcBef>
              <a:spcAft>
                <a:spcPct val="0"/>
              </a:spcAft>
              <a:defRPr/>
            </a:pPr>
            <a:endParaRPr lang="en-US" sz="1354" dirty="0">
              <a:solidFill>
                <a:prstClr val="black"/>
              </a:solidFill>
              <a:latin typeface="Arial Nova Light" panose="020B0304020202020204" pitchFamily="34" charset="0"/>
            </a:endParaRPr>
          </a:p>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Up to 52 alphanumeric characters, </a:t>
            </a:r>
            <a:r>
              <a:rPr lang="en-US" sz="1354" b="1" dirty="0">
                <a:solidFill>
                  <a:prstClr val="black"/>
                </a:solidFill>
                <a:latin typeface="Arial Nova Light" panose="020B0304020202020204" pitchFamily="34" charset="0"/>
              </a:rPr>
              <a:t>(A to Z and 0 to 9 only).</a:t>
            </a:r>
          </a:p>
          <a:p>
            <a:pPr defTabSz="1031900" eaLnBrk="0" fontAlgn="base" hangingPunct="0">
              <a:spcBef>
                <a:spcPct val="0"/>
              </a:spcBef>
              <a:spcAft>
                <a:spcPct val="0"/>
              </a:spcAft>
              <a:defRPr/>
            </a:pPr>
            <a:endParaRPr lang="en-US" sz="1354" dirty="0">
              <a:solidFill>
                <a:prstClr val="black"/>
              </a:solidFill>
              <a:latin typeface="Arial Nova Light" panose="020B0304020202020204" pitchFamily="34" charset="0"/>
            </a:endParaRPr>
          </a:p>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First </a:t>
            </a:r>
            <a:r>
              <a:rPr lang="en-US" sz="1354" b="1" dirty="0">
                <a:solidFill>
                  <a:prstClr val="black"/>
                </a:solidFill>
                <a:latin typeface="Arial Nova Light" panose="020B0304020202020204" pitchFamily="34" charset="0"/>
              </a:rPr>
              <a:t>20 characters </a:t>
            </a:r>
            <a:r>
              <a:rPr lang="en-US" sz="1354" dirty="0">
                <a:solidFill>
                  <a:prstClr val="black"/>
                </a:solidFill>
                <a:latin typeface="Arial Nova Light" panose="020B0304020202020204" pitchFamily="34" charset="0"/>
              </a:rPr>
              <a:t>(18!c and 2!n:fixed length)</a:t>
            </a:r>
          </a:p>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the legal entity identifier of the generating entity, as represented in ISO 17442 – aka LEI </a:t>
            </a:r>
          </a:p>
          <a:p>
            <a:pPr defTabSz="1031900" eaLnBrk="0" fontAlgn="base" hangingPunct="0">
              <a:spcBef>
                <a:spcPct val="0"/>
              </a:spcBef>
              <a:spcAft>
                <a:spcPct val="0"/>
              </a:spcAft>
              <a:defRPr/>
            </a:pPr>
            <a:endParaRPr lang="en-US" sz="1354" dirty="0">
              <a:solidFill>
                <a:prstClr val="black"/>
              </a:solidFill>
              <a:latin typeface="Arial Nova Light" panose="020B0304020202020204" pitchFamily="34" charset="0"/>
            </a:endParaRPr>
          </a:p>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Subsequent </a:t>
            </a:r>
            <a:r>
              <a:rPr lang="en-US" sz="1354" b="1" dirty="0">
                <a:solidFill>
                  <a:prstClr val="black"/>
                </a:solidFill>
                <a:latin typeface="Arial Nova Light" panose="020B0304020202020204" pitchFamily="34" charset="0"/>
              </a:rPr>
              <a:t>up to 32 characters </a:t>
            </a:r>
            <a:r>
              <a:rPr lang="en-US" sz="1354" dirty="0">
                <a:solidFill>
                  <a:prstClr val="black"/>
                </a:solidFill>
                <a:latin typeface="Arial Nova Light" panose="020B0304020202020204" pitchFamily="34" charset="0"/>
              </a:rPr>
              <a:t>(32c:maximum length) </a:t>
            </a:r>
          </a:p>
          <a:p>
            <a:pPr defTabSz="1031900" eaLnBrk="0" fontAlgn="base" hangingPunct="0">
              <a:spcBef>
                <a:spcPct val="0"/>
              </a:spcBef>
              <a:spcAft>
                <a:spcPct val="0"/>
              </a:spcAft>
              <a:defRPr/>
            </a:pPr>
            <a:r>
              <a:rPr lang="en-US" sz="1354" dirty="0">
                <a:solidFill>
                  <a:prstClr val="black"/>
                </a:solidFill>
                <a:latin typeface="Arial Nova Light" panose="020B0304020202020204" pitchFamily="34" charset="0"/>
              </a:rPr>
              <a:t>a unique identifier assigned to the transaction by the generating entity without separators.</a:t>
            </a:r>
          </a:p>
        </p:txBody>
      </p:sp>
      <p:sp>
        <p:nvSpPr>
          <p:cNvPr id="9" name="Text Placeholder 4">
            <a:extLst>
              <a:ext uri="{FF2B5EF4-FFF2-40B4-BE49-F238E27FC236}">
                <a16:creationId xmlns:a16="http://schemas.microsoft.com/office/drawing/2014/main" id="{63C70E53-C21F-4B07-AEFE-AF6DC028A188}"/>
              </a:ext>
            </a:extLst>
          </p:cNvPr>
          <p:cNvSpPr txBox="1">
            <a:spLocks/>
          </p:cNvSpPr>
          <p:nvPr/>
        </p:nvSpPr>
        <p:spPr>
          <a:xfrm>
            <a:off x="2070101" y="334798"/>
            <a:ext cx="8891589" cy="42279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98000"/>
              </a:lnSpc>
              <a:spcBef>
                <a:spcPts val="1600"/>
              </a:spcBef>
              <a:spcAft>
                <a:spcPts val="0"/>
              </a:spcAft>
              <a:buNone/>
              <a:tabLst/>
              <a:defRPr lang="en-US" sz="2600" b="0" i="0" u="none" strike="noStrike" kern="1200" cap="none" spc="-40" baseline="0">
                <a:solidFill>
                  <a:srgbClr val="333D3E"/>
                </a:solidFill>
                <a:uFillTx/>
                <a:latin typeface="Arial Nova"/>
              </a:defRPr>
            </a:lvl1pPr>
            <a:lvl2pPr marL="287999" marR="0" lvl="1" indent="-287999" algn="l" defTabSz="914400" rtl="0" fontAlgn="auto" hangingPunct="1">
              <a:lnSpc>
                <a:spcPct val="98000"/>
              </a:lnSpc>
              <a:spcBef>
                <a:spcPts val="1600"/>
              </a:spcBef>
              <a:spcAft>
                <a:spcPts val="0"/>
              </a:spcAft>
              <a:buSzPct val="100000"/>
              <a:buFont typeface="Arial Nova" pitchFamily="34"/>
              <a:buChar char="•"/>
              <a:tabLst/>
              <a:defRPr lang="en-US" sz="2600" b="0" i="0" u="none" strike="noStrike" kern="1200" cap="none" spc="-40" baseline="0">
                <a:solidFill>
                  <a:srgbClr val="333D3E"/>
                </a:solidFill>
                <a:uFillTx/>
                <a:latin typeface="Arial Nova"/>
              </a:defRPr>
            </a:lvl2pPr>
            <a:lvl3pPr marL="503998" marR="0" lvl="2" indent="-215999" algn="l" defTabSz="914400" rtl="0" fontAlgn="auto" hangingPunct="1">
              <a:lnSpc>
                <a:spcPct val="98000"/>
              </a:lnSpc>
              <a:spcBef>
                <a:spcPts val="1400"/>
              </a:spcBef>
              <a:spcAft>
                <a:spcPts val="0"/>
              </a:spcAft>
              <a:buSzPct val="100000"/>
              <a:buFont typeface="Arial Nova" pitchFamily="34"/>
              <a:buChar char="•"/>
              <a:tabLst/>
              <a:defRPr lang="en-US" sz="1800" b="0" i="0" u="none" strike="noStrike" kern="1200" cap="none" spc="-20" baseline="0">
                <a:solidFill>
                  <a:srgbClr val="333D3E"/>
                </a:solidFill>
                <a:uFillTx/>
                <a:latin typeface="Arial Nova"/>
              </a:defRPr>
            </a:lvl3pPr>
            <a:lvl4pPr marL="683998" marR="0" lvl="3" indent="-179999" algn="l" defTabSz="914400" rtl="0" fontAlgn="auto" hangingPunct="1">
              <a:lnSpc>
                <a:spcPct val="98000"/>
              </a:lnSpc>
              <a:spcBef>
                <a:spcPts val="1200"/>
              </a:spcBef>
              <a:spcAft>
                <a:spcPts val="0"/>
              </a:spcAft>
              <a:buSzPct val="100000"/>
              <a:buFont typeface="Arial Nova" pitchFamily="34"/>
              <a:buChar char="•"/>
              <a:tabLst/>
              <a:defRPr lang="en-US" sz="1300" b="0" i="0" u="none" strike="noStrike" kern="1200" cap="none" spc="-20" baseline="0">
                <a:solidFill>
                  <a:srgbClr val="333D3E"/>
                </a:solidFill>
                <a:uFillTx/>
                <a:latin typeface="Arial Nova"/>
              </a:defRPr>
            </a:lvl4pPr>
            <a:lvl5pPr marL="827998" marR="0" lvl="4" indent="-143999" algn="l" defTabSz="914400" rtl="0" fontAlgn="auto" hangingPunct="1">
              <a:lnSpc>
                <a:spcPct val="98000"/>
              </a:lnSpc>
              <a:spcBef>
                <a:spcPts val="1000"/>
              </a:spcBef>
              <a:spcAft>
                <a:spcPts val="0"/>
              </a:spcAft>
              <a:buSzPct val="100000"/>
              <a:buFont typeface="Arial Nova" pitchFamily="34"/>
              <a:buChar char="•"/>
              <a:tabLst/>
              <a:defRPr lang="en-US" sz="1100" b="0" i="0" u="none" strike="noStrike" kern="1200" cap="none" spc="-20" baseline="0">
                <a:solidFill>
                  <a:srgbClr val="333D3E"/>
                </a:solidFill>
                <a:uFillTx/>
                <a:latin typeface="Arial Nov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b="1" spc="-20" dirty="0"/>
              <a:t>The UTI – Where to locate it in an MT54x</a:t>
            </a:r>
          </a:p>
        </p:txBody>
      </p:sp>
      <p:sp>
        <p:nvSpPr>
          <p:cNvPr id="11" name="Slide Number Placeholder 4">
            <a:extLst>
              <a:ext uri="{FF2B5EF4-FFF2-40B4-BE49-F238E27FC236}">
                <a16:creationId xmlns:a16="http://schemas.microsoft.com/office/drawing/2014/main" id="{8CACF722-3D3A-4B81-8E3A-971CBBF92C91}"/>
              </a:ext>
            </a:extLst>
          </p:cNvPr>
          <p:cNvSpPr txBox="1">
            <a:spLocks/>
          </p:cNvSpPr>
          <p:nvPr/>
        </p:nvSpPr>
        <p:spPr>
          <a:xfrm>
            <a:off x="385763" y="356400"/>
            <a:ext cx="1303337"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Page </a:t>
            </a:r>
            <a:fld id="{12F85B76-E480-4901-BAB3-25AC276908A3}" type="slidenum">
              <a:rPr lang="en-GB" sz="1100" smtClean="0"/>
              <a:pPr/>
              <a:t>7</a:t>
            </a:fld>
            <a:endParaRPr lang="en-GB" sz="1100" dirty="0"/>
          </a:p>
        </p:txBody>
      </p:sp>
      <p:sp>
        <p:nvSpPr>
          <p:cNvPr id="10" name="Footer Placeholder 6">
            <a:extLst>
              <a:ext uri="{FF2B5EF4-FFF2-40B4-BE49-F238E27FC236}">
                <a16:creationId xmlns:a16="http://schemas.microsoft.com/office/drawing/2014/main" id="{E7E84A72-1613-6B46-63F0-E93DC9B804DE}"/>
              </a:ext>
            </a:extLst>
          </p:cNvPr>
          <p:cNvSpPr txBox="1">
            <a:spLocks/>
          </p:cNvSpPr>
          <p:nvPr/>
        </p:nvSpPr>
        <p:spPr>
          <a:xfrm>
            <a:off x="385763" y="2210401"/>
            <a:ext cx="1303187" cy="1974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Introduction to Swift Securities View </a:t>
            </a:r>
          </a:p>
        </p:txBody>
      </p:sp>
      <p:sp>
        <p:nvSpPr>
          <p:cNvPr id="12" name="Date Placeholder 3">
            <a:extLst>
              <a:ext uri="{FF2B5EF4-FFF2-40B4-BE49-F238E27FC236}">
                <a16:creationId xmlns:a16="http://schemas.microsoft.com/office/drawing/2014/main" id="{27BC465B-F7FF-E4FD-F62E-B23E4456AF0B}"/>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389844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D5B92-F2C7-452C-B4CD-64DE6F2B8002}"/>
              </a:ext>
            </a:extLst>
          </p:cNvPr>
          <p:cNvSpPr/>
          <p:nvPr/>
        </p:nvSpPr>
        <p:spPr>
          <a:xfrm>
            <a:off x="7427684" y="5421404"/>
            <a:ext cx="3845504" cy="1147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dirty="0"/>
          </a:p>
        </p:txBody>
      </p:sp>
      <p:sp>
        <p:nvSpPr>
          <p:cNvPr id="145" name="TextBox 144"/>
          <p:cNvSpPr txBox="1"/>
          <p:nvPr/>
        </p:nvSpPr>
        <p:spPr>
          <a:xfrm>
            <a:off x="5300609" y="2735689"/>
            <a:ext cx="518425" cy="231282"/>
          </a:xfrm>
          <a:prstGeom prst="rect">
            <a:avLst/>
          </a:prstGeom>
          <a:solidFill>
            <a:schemeClr val="bg1"/>
          </a:solidFill>
        </p:spPr>
        <p:txBody>
          <a:bodyPr wrap="square" rtlCol="0">
            <a:spAutoFit/>
          </a:bodyPr>
          <a:lstStyle/>
          <a:p>
            <a:pPr algn="ctr" defTabSz="1031360" eaLnBrk="0" fontAlgn="base" hangingPunct="0">
              <a:spcBef>
                <a:spcPct val="0"/>
              </a:spcBef>
              <a:spcAft>
                <a:spcPct val="0"/>
              </a:spcAft>
              <a:defRPr/>
            </a:pPr>
            <a:r>
              <a:rPr lang="nl-BE" sz="903" b="1" dirty="0">
                <a:solidFill>
                  <a:srgbClr val="FFCC00"/>
                </a:solidFill>
                <a:effectLst>
                  <a:outerShdw blurRad="38100" dist="38100" dir="2700000" algn="tl">
                    <a:srgbClr val="000000">
                      <a:alpha val="43137"/>
                    </a:srgbClr>
                  </a:outerShdw>
                </a:effectLst>
                <a:latin typeface="Arial" charset="0"/>
              </a:rPr>
              <a:t>UT I</a:t>
            </a:r>
            <a:endParaRPr lang="en-GB" sz="903" b="1" dirty="0">
              <a:solidFill>
                <a:srgbClr val="FFCC00"/>
              </a:solidFill>
              <a:effectLst>
                <a:outerShdw blurRad="38100" dist="38100" dir="2700000" algn="tl">
                  <a:srgbClr val="000000">
                    <a:alpha val="43137"/>
                  </a:srgbClr>
                </a:outerShdw>
              </a:effectLst>
              <a:latin typeface="Arial" charset="0"/>
            </a:endParaRPr>
          </a:p>
        </p:txBody>
      </p:sp>
      <p:sp>
        <p:nvSpPr>
          <p:cNvPr id="144" name="TextBox 143"/>
          <p:cNvSpPr txBox="1"/>
          <p:nvPr/>
        </p:nvSpPr>
        <p:spPr>
          <a:xfrm>
            <a:off x="6870251" y="2763187"/>
            <a:ext cx="473495" cy="231282"/>
          </a:xfrm>
          <a:prstGeom prst="rect">
            <a:avLst/>
          </a:prstGeom>
          <a:solidFill>
            <a:schemeClr val="bg1"/>
          </a:solidFill>
        </p:spPr>
        <p:txBody>
          <a:bodyPr wrap="square" rtlCol="0">
            <a:spAutoFit/>
          </a:bodyPr>
          <a:lstStyle/>
          <a:p>
            <a:pPr algn="ctr" defTabSz="1031360" eaLnBrk="0" fontAlgn="base" hangingPunct="0">
              <a:spcBef>
                <a:spcPct val="0"/>
              </a:spcBef>
              <a:spcAft>
                <a:spcPct val="0"/>
              </a:spcAft>
              <a:defRPr/>
            </a:pPr>
            <a:r>
              <a:rPr lang="nl-BE" sz="903" b="1" dirty="0">
                <a:solidFill>
                  <a:srgbClr val="FFCC00"/>
                </a:solidFill>
                <a:effectLst>
                  <a:outerShdw blurRad="38100" dist="38100" dir="2700000" algn="tl">
                    <a:srgbClr val="000000">
                      <a:alpha val="43137"/>
                    </a:srgbClr>
                  </a:outerShdw>
                </a:effectLst>
                <a:latin typeface="Arial" charset="0"/>
              </a:rPr>
              <a:t>UT I</a:t>
            </a:r>
            <a:endParaRPr lang="en-GB" sz="903" b="1" dirty="0">
              <a:solidFill>
                <a:srgbClr val="FFCC00"/>
              </a:solidFill>
              <a:effectLst>
                <a:outerShdw blurRad="38100" dist="38100" dir="2700000" algn="tl">
                  <a:srgbClr val="000000">
                    <a:alpha val="43137"/>
                  </a:srgbClr>
                </a:outerShdw>
              </a:effectLst>
              <a:latin typeface="Arial" charset="0"/>
            </a:endParaRPr>
          </a:p>
        </p:txBody>
      </p:sp>
      <p:sp>
        <p:nvSpPr>
          <p:cNvPr id="3" name="Title 2"/>
          <p:cNvSpPr>
            <a:spLocks noGrp="1"/>
          </p:cNvSpPr>
          <p:nvPr>
            <p:ph type="title"/>
          </p:nvPr>
        </p:nvSpPr>
        <p:spPr>
          <a:xfrm>
            <a:off x="1898446" y="363095"/>
            <a:ext cx="9713035" cy="523408"/>
          </a:xfrm>
        </p:spPr>
        <p:txBody>
          <a:bodyPr/>
          <a:lstStyle/>
          <a:p>
            <a:r>
              <a:rPr lang="en-GB" sz="2400" dirty="0"/>
              <a:t>UTI flow through the settlement lifecycle for securities trades: </a:t>
            </a:r>
            <a:br>
              <a:rPr lang="en-GB" sz="2400" dirty="0"/>
            </a:br>
            <a:r>
              <a:rPr lang="en-GB" sz="2400" dirty="0"/>
              <a:t>Generation</a:t>
            </a:r>
            <a:br>
              <a:rPr lang="en-GB" sz="2400" dirty="0"/>
            </a:br>
            <a:endParaRPr lang="en-GB" sz="2400" dirty="0"/>
          </a:p>
        </p:txBody>
      </p:sp>
      <p:sp>
        <p:nvSpPr>
          <p:cNvPr id="6" name="Text Placeholder 5"/>
          <p:cNvSpPr>
            <a:spLocks noGrp="1"/>
          </p:cNvSpPr>
          <p:nvPr>
            <p:ph type="body" sz="quarter" idx="14"/>
          </p:nvPr>
        </p:nvSpPr>
        <p:spPr>
          <a:xfrm>
            <a:off x="2005435" y="1700226"/>
            <a:ext cx="9192757" cy="3925502"/>
          </a:xfrm>
        </p:spPr>
        <p:txBody>
          <a:bodyPr/>
          <a:lstStyle/>
          <a:p>
            <a:pPr defTabSz="1031360" eaLnBrk="0" hangingPunct="0">
              <a:spcBef>
                <a:spcPct val="0"/>
              </a:spcBef>
              <a:defRPr/>
            </a:pPr>
            <a:r>
              <a:rPr lang="en-US" altLang="zh-CN" sz="1800" b="0" kern="1200" dirty="0">
                <a:solidFill>
                  <a:srgbClr val="766C62"/>
                </a:solidFill>
                <a:latin typeface="Arial" charset="0"/>
              </a:rPr>
              <a:t>The </a:t>
            </a:r>
            <a:r>
              <a:rPr lang="en-US" altLang="zh-CN" sz="1800" kern="1200" dirty="0">
                <a:solidFill>
                  <a:srgbClr val="009BBB"/>
                </a:solidFill>
                <a:latin typeface="Arial" charset="0"/>
              </a:rPr>
              <a:t>UTI </a:t>
            </a:r>
            <a:r>
              <a:rPr lang="en-US" altLang="zh-CN" sz="1800" b="0" kern="1200" dirty="0">
                <a:solidFill>
                  <a:srgbClr val="766C62"/>
                </a:solidFill>
                <a:latin typeface="Arial" charset="0"/>
              </a:rPr>
              <a:t>identifies a securities transaction obligation between a </a:t>
            </a:r>
            <a:r>
              <a:rPr lang="en-US" altLang="zh-CN" sz="1800" kern="1200" dirty="0">
                <a:solidFill>
                  <a:srgbClr val="766C62"/>
                </a:solidFill>
                <a:latin typeface="Arial" charset="0"/>
              </a:rPr>
              <a:t>buyer and seller </a:t>
            </a:r>
            <a:r>
              <a:rPr lang="en-US" altLang="zh-CN" sz="1800" b="0" kern="1200" dirty="0">
                <a:solidFill>
                  <a:srgbClr val="766C62"/>
                </a:solidFill>
                <a:latin typeface="Arial" charset="0"/>
              </a:rPr>
              <a:t>that is allocated to </a:t>
            </a:r>
            <a:r>
              <a:rPr lang="en-US" altLang="zh-CN" sz="1800" kern="1200" dirty="0">
                <a:solidFill>
                  <a:srgbClr val="766C62"/>
                </a:solidFill>
                <a:latin typeface="Arial" charset="0"/>
              </a:rPr>
              <a:t>settlement accounts </a:t>
            </a:r>
            <a:r>
              <a:rPr lang="en-US" altLang="zh-CN" sz="1800" b="0" kern="1200" dirty="0">
                <a:solidFill>
                  <a:srgbClr val="766C62"/>
                </a:solidFill>
                <a:latin typeface="Arial" charset="0"/>
              </a:rPr>
              <a:t>with </a:t>
            </a:r>
            <a:r>
              <a:rPr lang="en-US" altLang="zh-CN" sz="1800" kern="1200" dirty="0">
                <a:solidFill>
                  <a:srgbClr val="766C62"/>
                </a:solidFill>
                <a:latin typeface="Arial" charset="0"/>
              </a:rPr>
              <a:t>SSI data</a:t>
            </a:r>
            <a:r>
              <a:rPr lang="en-US" altLang="zh-CN" sz="1800" b="0" kern="1200" dirty="0">
                <a:solidFill>
                  <a:srgbClr val="766C62"/>
                </a:solidFill>
                <a:latin typeface="Arial" charset="0"/>
              </a:rPr>
              <a:t>, an </a:t>
            </a:r>
            <a:r>
              <a:rPr lang="en-US" altLang="zh-CN" sz="1800" kern="1200" dirty="0">
                <a:solidFill>
                  <a:srgbClr val="766C62"/>
                </a:solidFill>
                <a:latin typeface="Arial" charset="0"/>
              </a:rPr>
              <a:t>agreed instrument &amp; quantities</a:t>
            </a:r>
          </a:p>
          <a:p>
            <a:pPr algn="ctr" defTabSz="1031360" eaLnBrk="0" hangingPunct="0">
              <a:spcBef>
                <a:spcPct val="0"/>
              </a:spcBef>
              <a:defRPr/>
            </a:pPr>
            <a:endParaRPr lang="en-US" altLang="zh-CN" sz="1800" b="0" kern="1200" dirty="0">
              <a:solidFill>
                <a:srgbClr val="766C62"/>
              </a:solidFill>
              <a:latin typeface="Arial" charset="0"/>
            </a:endParaRPr>
          </a:p>
          <a:p>
            <a:pPr algn="ctr" defTabSz="1031360" eaLnBrk="0" hangingPunct="0">
              <a:spcBef>
                <a:spcPct val="0"/>
              </a:spcBef>
              <a:defRPr/>
            </a:pPr>
            <a:endParaRPr lang="en-US" altLang="zh-CN" kern="1200" dirty="0">
              <a:solidFill>
                <a:srgbClr val="766C62"/>
              </a:solidFill>
              <a:latin typeface="Arial" charset="0"/>
            </a:endParaRPr>
          </a:p>
          <a:p>
            <a:pPr algn="ctr" defTabSz="1031360" eaLnBrk="0" hangingPunct="0">
              <a:spcBef>
                <a:spcPct val="0"/>
              </a:spcBef>
              <a:defRPr/>
            </a:pPr>
            <a:endParaRPr lang="en-US" altLang="zh-CN" dirty="0">
              <a:solidFill>
                <a:srgbClr val="766C62"/>
              </a:solidFill>
              <a:latin typeface="Arial" charset="0"/>
            </a:endParaRPr>
          </a:p>
          <a:p>
            <a:pPr algn="ctr" defTabSz="1031360" eaLnBrk="0" hangingPunct="0">
              <a:spcBef>
                <a:spcPct val="0"/>
              </a:spcBef>
              <a:defRPr/>
            </a:pPr>
            <a:endParaRPr lang="en-US" altLang="zh-CN" kern="1200" dirty="0">
              <a:solidFill>
                <a:srgbClr val="766C62"/>
              </a:solidFill>
              <a:latin typeface="Arial" charset="0"/>
            </a:endParaRPr>
          </a:p>
          <a:p>
            <a:pPr algn="ctr" defTabSz="1031360" eaLnBrk="0" hangingPunct="0">
              <a:spcBef>
                <a:spcPct val="0"/>
              </a:spcBef>
              <a:defRPr/>
            </a:pPr>
            <a:endParaRPr lang="en-US" altLang="zh-CN" dirty="0">
              <a:solidFill>
                <a:srgbClr val="766C62"/>
              </a:solidFill>
              <a:latin typeface="Arial" charset="0"/>
            </a:endParaRPr>
          </a:p>
          <a:p>
            <a:pPr algn="ctr" defTabSz="1031360" eaLnBrk="0" hangingPunct="0">
              <a:spcBef>
                <a:spcPct val="0"/>
              </a:spcBef>
              <a:defRPr/>
            </a:pPr>
            <a:endParaRPr lang="en-US" altLang="zh-CN" sz="1800" kern="1200" dirty="0">
              <a:solidFill>
                <a:srgbClr val="766C62"/>
              </a:solidFill>
              <a:latin typeface="Arial" charset="0"/>
            </a:endParaRPr>
          </a:p>
          <a:p>
            <a:pPr defTabSz="1031360" eaLnBrk="0" hangingPunct="0">
              <a:spcBef>
                <a:spcPct val="0"/>
              </a:spcBef>
              <a:defRPr/>
            </a:pPr>
            <a:endParaRPr lang="en-US" altLang="zh-CN" sz="1800" kern="1200" dirty="0">
              <a:solidFill>
                <a:srgbClr val="766C62"/>
              </a:solidFill>
              <a:latin typeface="Arial" charset="0"/>
            </a:endParaRPr>
          </a:p>
          <a:p>
            <a:pPr defTabSz="1031360" eaLnBrk="0" hangingPunct="0">
              <a:spcBef>
                <a:spcPct val="0"/>
              </a:spcBef>
              <a:defRPr/>
            </a:pPr>
            <a:r>
              <a:rPr lang="en-US" altLang="zh-CN" sz="1800" kern="1200" dirty="0">
                <a:solidFill>
                  <a:srgbClr val="766C62"/>
                </a:solidFill>
                <a:latin typeface="Arial" charset="0"/>
              </a:rPr>
              <a:t>Generation </a:t>
            </a:r>
            <a:r>
              <a:rPr lang="en-US" altLang="zh-CN" sz="1800" b="0" kern="1200" dirty="0">
                <a:solidFill>
                  <a:srgbClr val="766C62"/>
                </a:solidFill>
                <a:latin typeface="Arial" charset="0"/>
              </a:rPr>
              <a:t>of the </a:t>
            </a:r>
            <a:r>
              <a:rPr lang="en-US" altLang="zh-CN" sz="1800" kern="1200" dirty="0">
                <a:solidFill>
                  <a:srgbClr val="009BBB"/>
                </a:solidFill>
                <a:latin typeface="Arial" charset="0"/>
              </a:rPr>
              <a:t>UTI</a:t>
            </a:r>
            <a:r>
              <a:rPr lang="en-US" altLang="zh-CN" sz="1800" kern="1200" dirty="0">
                <a:solidFill>
                  <a:srgbClr val="766C62"/>
                </a:solidFill>
                <a:latin typeface="Arial" charset="0"/>
              </a:rPr>
              <a:t> for a settlement transaction </a:t>
            </a:r>
            <a:r>
              <a:rPr lang="en-US" altLang="zh-CN" sz="1800" b="0" kern="1200" dirty="0">
                <a:solidFill>
                  <a:srgbClr val="766C62"/>
                </a:solidFill>
                <a:latin typeface="Arial" charset="0"/>
              </a:rPr>
              <a:t>occurs as part of the </a:t>
            </a:r>
          </a:p>
          <a:p>
            <a:pPr defTabSz="1031360" eaLnBrk="0" hangingPunct="0">
              <a:spcBef>
                <a:spcPct val="0"/>
              </a:spcBef>
              <a:defRPr/>
            </a:pPr>
            <a:r>
              <a:rPr lang="en-US" altLang="zh-CN" sz="1800" kern="1200" dirty="0">
                <a:solidFill>
                  <a:srgbClr val="766C62"/>
                </a:solidFill>
                <a:latin typeface="Arial" charset="0"/>
              </a:rPr>
              <a:t>trade allocation / confirmation </a:t>
            </a:r>
            <a:r>
              <a:rPr lang="en-US" altLang="zh-CN" sz="1800" b="0" kern="1200" dirty="0">
                <a:solidFill>
                  <a:srgbClr val="766C62"/>
                </a:solidFill>
                <a:latin typeface="Arial" charset="0"/>
              </a:rPr>
              <a:t>process between a buyer and seller via:</a:t>
            </a:r>
          </a:p>
          <a:p>
            <a:pPr marL="193381" indent="-193381" defTabSz="1031360" eaLnBrk="0" hangingPunct="0">
              <a:spcBef>
                <a:spcPct val="0"/>
              </a:spcBef>
              <a:buFont typeface="Arial" panose="020B0604020202020204" pitchFamily="34" charset="0"/>
              <a:buChar char="•"/>
              <a:defRPr/>
            </a:pPr>
            <a:r>
              <a:rPr lang="en-US" sz="1800" dirty="0">
                <a:solidFill>
                  <a:srgbClr val="766C62"/>
                </a:solidFill>
                <a:latin typeface="Arial" charset="0"/>
              </a:rPr>
              <a:t>Central - </a:t>
            </a:r>
            <a:r>
              <a:rPr lang="en-US" sz="1800" b="0" dirty="0">
                <a:solidFill>
                  <a:srgbClr val="766C62"/>
                </a:solidFill>
                <a:latin typeface="Arial" charset="0"/>
              </a:rPr>
              <a:t>generation</a:t>
            </a:r>
            <a:r>
              <a:rPr lang="en-US" sz="1800" dirty="0">
                <a:solidFill>
                  <a:srgbClr val="766C62"/>
                </a:solidFill>
                <a:latin typeface="Arial" charset="0"/>
              </a:rPr>
              <a:t> </a:t>
            </a:r>
            <a:r>
              <a:rPr lang="en-US" sz="1800" b="0" dirty="0">
                <a:solidFill>
                  <a:srgbClr val="766C62"/>
                </a:solidFill>
                <a:latin typeface="Arial" charset="0"/>
              </a:rPr>
              <a:t>by trade venues / matching platforms / market infrastructures</a:t>
            </a:r>
          </a:p>
          <a:p>
            <a:pPr marL="193381" indent="-193381" defTabSz="1031360" eaLnBrk="0" hangingPunct="0">
              <a:spcBef>
                <a:spcPct val="0"/>
              </a:spcBef>
              <a:buFont typeface="Arial" panose="020B0604020202020204" pitchFamily="34" charset="0"/>
              <a:buChar char="•"/>
              <a:defRPr/>
            </a:pPr>
            <a:r>
              <a:rPr lang="en-US" altLang="zh-CN" sz="1800" dirty="0">
                <a:solidFill>
                  <a:srgbClr val="766C62"/>
                </a:solidFill>
                <a:latin typeface="Arial" charset="0"/>
              </a:rPr>
              <a:t>Bi-lateral</a:t>
            </a:r>
            <a:r>
              <a:rPr lang="en-US" altLang="zh-CN" sz="1800" b="0" dirty="0">
                <a:solidFill>
                  <a:srgbClr val="766C62"/>
                </a:solidFill>
                <a:latin typeface="Arial" charset="0"/>
              </a:rPr>
              <a:t> - instructing party generation who communicates the value to their counterparty</a:t>
            </a:r>
          </a:p>
          <a:p>
            <a:pPr algn="ctr" defTabSz="1031360" eaLnBrk="0" hangingPunct="0">
              <a:spcBef>
                <a:spcPct val="0"/>
              </a:spcBef>
              <a:defRPr/>
            </a:pPr>
            <a:endParaRPr lang="en-GB" sz="1800" b="0" dirty="0">
              <a:solidFill>
                <a:srgbClr val="766C62"/>
              </a:solidFill>
              <a:latin typeface="Arial" charset="0"/>
            </a:endParaRPr>
          </a:p>
          <a:p>
            <a:endParaRPr lang="en-GB" dirty="0"/>
          </a:p>
        </p:txBody>
      </p:sp>
      <p:sp>
        <p:nvSpPr>
          <p:cNvPr id="156" name="TextBox 155">
            <a:extLst>
              <a:ext uri="{FF2B5EF4-FFF2-40B4-BE49-F238E27FC236}">
                <a16:creationId xmlns:a16="http://schemas.microsoft.com/office/drawing/2014/main" id="{7FA19EEC-571B-F04F-80D8-88F72D02A9B3}"/>
              </a:ext>
            </a:extLst>
          </p:cNvPr>
          <p:cNvSpPr txBox="1"/>
          <p:nvPr/>
        </p:nvSpPr>
        <p:spPr>
          <a:xfrm>
            <a:off x="7805764" y="7173630"/>
            <a:ext cx="184731" cy="248658"/>
          </a:xfrm>
          <a:prstGeom prst="rect">
            <a:avLst/>
          </a:prstGeom>
          <a:noFill/>
          <a:ln>
            <a:noFill/>
          </a:ln>
        </p:spPr>
        <p:txBody>
          <a:bodyPr wrap="none" rtlCol="0">
            <a:spAutoFit/>
          </a:bodyPr>
          <a:lstStyle/>
          <a:p>
            <a:pPr algn="ctr" defTabSz="1031360" eaLnBrk="0" fontAlgn="base" hangingPunct="0">
              <a:spcBef>
                <a:spcPct val="0"/>
              </a:spcBef>
              <a:spcAft>
                <a:spcPct val="0"/>
              </a:spcAft>
              <a:defRPr/>
            </a:pPr>
            <a:endParaRPr lang="en-GB" sz="1016" dirty="0">
              <a:solidFill>
                <a:srgbClr val="766C62"/>
              </a:solidFill>
              <a:latin typeface="Arial" charset="0"/>
            </a:endParaRPr>
          </a:p>
        </p:txBody>
      </p:sp>
      <p:grpSp>
        <p:nvGrpSpPr>
          <p:cNvPr id="119" name="Group 118"/>
          <p:cNvGrpSpPr/>
          <p:nvPr/>
        </p:nvGrpSpPr>
        <p:grpSpPr>
          <a:xfrm>
            <a:off x="4624249" y="3092737"/>
            <a:ext cx="646750" cy="672525"/>
            <a:chOff x="549928" y="1992490"/>
            <a:chExt cx="666000" cy="666000"/>
          </a:xfrm>
        </p:grpSpPr>
        <p:sp>
          <p:nvSpPr>
            <p:cNvPr id="120" name="Oval 119">
              <a:extLst>
                <a:ext uri="{FF2B5EF4-FFF2-40B4-BE49-F238E27FC236}">
                  <a16:creationId xmlns:a16="http://schemas.microsoft.com/office/drawing/2014/main" id="{A88BF7FC-9A52-A946-A2C1-EAD276EBD2E0}"/>
                </a:ext>
              </a:extLst>
            </p:cNvPr>
            <p:cNvSpPr/>
            <p:nvPr/>
          </p:nvSpPr>
          <p:spPr>
            <a:xfrm>
              <a:off x="549928" y="1992490"/>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1360" eaLnBrk="0" fontAlgn="base" hangingPunct="0">
                <a:spcBef>
                  <a:spcPct val="0"/>
                </a:spcBef>
                <a:spcAft>
                  <a:spcPct val="0"/>
                </a:spcAft>
                <a:defRPr/>
              </a:pPr>
              <a:endParaRPr lang="en-NL" sz="1016" dirty="0">
                <a:solidFill>
                  <a:srgbClr val="766C62"/>
                </a:solidFill>
                <a:latin typeface="Arial"/>
              </a:endParaRPr>
            </a:p>
          </p:txBody>
        </p:sp>
        <p:pic>
          <p:nvPicPr>
            <p:cNvPr id="121" name="Picture 2"/>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9136" y="2180487"/>
              <a:ext cx="306437" cy="30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5" name="Group 124"/>
          <p:cNvGrpSpPr/>
          <p:nvPr/>
        </p:nvGrpSpPr>
        <p:grpSpPr>
          <a:xfrm>
            <a:off x="7343745" y="3092737"/>
            <a:ext cx="646750" cy="672525"/>
            <a:chOff x="8546006" y="1992490"/>
            <a:chExt cx="666000" cy="666000"/>
          </a:xfrm>
        </p:grpSpPr>
        <p:sp>
          <p:nvSpPr>
            <p:cNvPr id="126" name="Oval 125">
              <a:extLst>
                <a:ext uri="{FF2B5EF4-FFF2-40B4-BE49-F238E27FC236}">
                  <a16:creationId xmlns:a16="http://schemas.microsoft.com/office/drawing/2014/main" id="{DCFEE379-5D03-7649-900A-CE79F25CD8FC}"/>
                </a:ext>
              </a:extLst>
            </p:cNvPr>
            <p:cNvSpPr/>
            <p:nvPr/>
          </p:nvSpPr>
          <p:spPr>
            <a:xfrm>
              <a:off x="8546006" y="1992490"/>
              <a:ext cx="666000" cy="666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1360" eaLnBrk="0" fontAlgn="base" hangingPunct="0">
                <a:spcBef>
                  <a:spcPct val="0"/>
                </a:spcBef>
                <a:spcAft>
                  <a:spcPct val="0"/>
                </a:spcAft>
                <a:defRPr/>
              </a:pPr>
              <a:endParaRPr lang="en-NL" sz="1016" dirty="0">
                <a:solidFill>
                  <a:srgbClr val="766C62"/>
                </a:solidFill>
                <a:latin typeface="Arial"/>
              </a:endParaRPr>
            </a:p>
          </p:txBody>
        </p:sp>
        <p:pic>
          <p:nvPicPr>
            <p:cNvPr id="127" name="Picture 7"/>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17023" y="2189583"/>
              <a:ext cx="323965" cy="3257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8" name="Group 127"/>
          <p:cNvGrpSpPr/>
          <p:nvPr/>
        </p:nvGrpSpPr>
        <p:grpSpPr>
          <a:xfrm>
            <a:off x="5983998" y="2412029"/>
            <a:ext cx="646750" cy="672525"/>
            <a:chOff x="4544194" y="915169"/>
            <a:chExt cx="666000" cy="666000"/>
          </a:xfrm>
        </p:grpSpPr>
        <p:sp>
          <p:nvSpPr>
            <p:cNvPr id="129" name="Oval 128">
              <a:extLst>
                <a:ext uri="{FF2B5EF4-FFF2-40B4-BE49-F238E27FC236}">
                  <a16:creationId xmlns:a16="http://schemas.microsoft.com/office/drawing/2014/main" id="{F67E1ADA-6AD6-8B4F-8F62-86EA1B3CD200}"/>
                </a:ext>
              </a:extLst>
            </p:cNvPr>
            <p:cNvSpPr/>
            <p:nvPr/>
          </p:nvSpPr>
          <p:spPr>
            <a:xfrm>
              <a:off x="4544194" y="915169"/>
              <a:ext cx="666000" cy="666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1360" eaLnBrk="0" fontAlgn="base" hangingPunct="0">
                <a:spcBef>
                  <a:spcPct val="0"/>
                </a:spcBef>
                <a:spcAft>
                  <a:spcPct val="0"/>
                </a:spcAft>
                <a:defRPr/>
              </a:pPr>
              <a:endParaRPr lang="en-NL" sz="1016" dirty="0">
                <a:solidFill>
                  <a:srgbClr val="766C62"/>
                </a:solidFill>
                <a:latin typeface="Arial"/>
              </a:endParaRPr>
            </a:p>
          </p:txBody>
        </p:sp>
        <p:pic>
          <p:nvPicPr>
            <p:cNvPr id="130" name="Picture 4"/>
            <p:cNvPicPr>
              <a:picLocks noChangeAspect="1" noChangeArrowheads="1"/>
            </p:cNvPicPr>
            <p:nvPr/>
          </p:nvPicPr>
          <p:blipFill>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54601" y="1018219"/>
              <a:ext cx="445186" cy="4581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cxnSp>
        <p:nvCxnSpPr>
          <p:cNvPr id="131" name="Straight Arrow Connector 130">
            <a:extLst>
              <a:ext uri="{FF2B5EF4-FFF2-40B4-BE49-F238E27FC236}">
                <a16:creationId xmlns:a16="http://schemas.microsoft.com/office/drawing/2014/main" id="{CA7FE603-7935-AD4F-BD87-B8B0C5458050}"/>
              </a:ext>
            </a:extLst>
          </p:cNvPr>
          <p:cNvCxnSpPr>
            <a:cxnSpLocks/>
            <a:stCxn id="129" idx="6"/>
            <a:endCxn id="126" idx="1"/>
          </p:cNvCxnSpPr>
          <p:nvPr/>
        </p:nvCxnSpPr>
        <p:spPr>
          <a:xfrm>
            <a:off x="6630746" y="2748291"/>
            <a:ext cx="807714" cy="442933"/>
          </a:xfrm>
          <a:prstGeom prst="straightConnector1">
            <a:avLst/>
          </a:prstGeom>
          <a:ln w="19050">
            <a:solidFill>
              <a:schemeClr val="accent3"/>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A7FE603-7935-AD4F-BD87-B8B0C5458050}"/>
              </a:ext>
            </a:extLst>
          </p:cNvPr>
          <p:cNvCxnSpPr>
            <a:cxnSpLocks/>
            <a:stCxn id="120" idx="7"/>
            <a:endCxn id="129" idx="2"/>
          </p:cNvCxnSpPr>
          <p:nvPr/>
        </p:nvCxnSpPr>
        <p:spPr>
          <a:xfrm flipV="1">
            <a:off x="5176284" y="2748291"/>
            <a:ext cx="807714" cy="442933"/>
          </a:xfrm>
          <a:prstGeom prst="straightConnector1">
            <a:avLst/>
          </a:prstGeom>
          <a:ln w="19050">
            <a:solidFill>
              <a:schemeClr val="accent3"/>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C0A255C7-5A96-4247-A2F4-01E8F9DE5506}"/>
              </a:ext>
            </a:extLst>
          </p:cNvPr>
          <p:cNvSpPr txBox="1"/>
          <p:nvPr/>
        </p:nvSpPr>
        <p:spPr>
          <a:xfrm>
            <a:off x="4672492" y="2832356"/>
            <a:ext cx="524503" cy="248658"/>
          </a:xfrm>
          <a:prstGeom prst="rect">
            <a:avLst/>
          </a:prstGeom>
          <a:noFill/>
          <a:ln>
            <a:noFill/>
          </a:ln>
        </p:spPr>
        <p:txBody>
          <a:bodyPr wrap="none" rtlCol="0">
            <a:spAutoFit/>
          </a:bodyPr>
          <a:lstStyle/>
          <a:p>
            <a:pPr defTabSz="1031360" eaLnBrk="0" fontAlgn="base" hangingPunct="0">
              <a:spcBef>
                <a:spcPct val="0"/>
              </a:spcBef>
              <a:spcAft>
                <a:spcPct val="0"/>
              </a:spcAft>
              <a:defRPr/>
            </a:pPr>
            <a:r>
              <a:rPr lang="en-US" sz="1016" dirty="0">
                <a:solidFill>
                  <a:srgbClr val="766C62"/>
                </a:solidFill>
                <a:latin typeface="Arial" charset="0"/>
              </a:rPr>
              <a:t>Buyer</a:t>
            </a:r>
            <a:endParaRPr lang="en-NL" sz="1016" dirty="0">
              <a:solidFill>
                <a:srgbClr val="766C62"/>
              </a:solidFill>
              <a:latin typeface="Arial" charset="0"/>
            </a:endParaRPr>
          </a:p>
        </p:txBody>
      </p:sp>
      <p:sp>
        <p:nvSpPr>
          <p:cNvPr id="143" name="TextBox 142">
            <a:extLst>
              <a:ext uri="{FF2B5EF4-FFF2-40B4-BE49-F238E27FC236}">
                <a16:creationId xmlns:a16="http://schemas.microsoft.com/office/drawing/2014/main" id="{E438E86B-1CF5-7D4B-81D0-DDECAE606E54}"/>
              </a:ext>
            </a:extLst>
          </p:cNvPr>
          <p:cNvSpPr txBox="1">
            <a:spLocks/>
          </p:cNvSpPr>
          <p:nvPr/>
        </p:nvSpPr>
        <p:spPr>
          <a:xfrm>
            <a:off x="7308628" y="2845203"/>
            <a:ext cx="654266" cy="219207"/>
          </a:xfrm>
          <a:prstGeom prst="rect">
            <a:avLst/>
          </a:prstGeom>
          <a:noFill/>
          <a:ln>
            <a:noFill/>
          </a:ln>
        </p:spPr>
        <p:txBody>
          <a:bodyPr wrap="none" rtlCol="0">
            <a:noAutofit/>
          </a:bodyPr>
          <a:lstStyle/>
          <a:p>
            <a:pPr algn="ctr" defTabSz="1031360" eaLnBrk="0" fontAlgn="base" hangingPunct="0">
              <a:spcBef>
                <a:spcPct val="0"/>
              </a:spcBef>
              <a:spcAft>
                <a:spcPct val="0"/>
              </a:spcAft>
              <a:defRPr/>
            </a:pPr>
            <a:r>
              <a:rPr lang="en-US" sz="1016" dirty="0">
                <a:solidFill>
                  <a:srgbClr val="766C62"/>
                </a:solidFill>
                <a:latin typeface="Arial" charset="0"/>
              </a:rPr>
              <a:t>Seller</a:t>
            </a:r>
            <a:endParaRPr lang="en-NL" sz="1016" dirty="0">
              <a:solidFill>
                <a:srgbClr val="766C62"/>
              </a:solidFill>
              <a:latin typeface="Arial" charset="0"/>
            </a:endParaRPr>
          </a:p>
        </p:txBody>
      </p:sp>
      <p:sp>
        <p:nvSpPr>
          <p:cNvPr id="147" name="Arc 146"/>
          <p:cNvSpPr/>
          <p:nvPr/>
        </p:nvSpPr>
        <p:spPr bwMode="auto">
          <a:xfrm>
            <a:off x="5278664" y="3247285"/>
            <a:ext cx="1987771" cy="338064"/>
          </a:xfrm>
          <a:prstGeom prst="arc">
            <a:avLst>
              <a:gd name="adj1" fmla="val 10889069"/>
              <a:gd name="adj2" fmla="val 21559914"/>
            </a:avLst>
          </a:prstGeom>
          <a:ln>
            <a:prstDash val="solid"/>
            <a:headEnd type="triangle" w="med" len="med"/>
            <a:tailEnd type="triangle" w="med" len="med"/>
          </a:ln>
        </p:spPr>
        <p:style>
          <a:lnRef idx="1">
            <a:schemeClr val="accent3"/>
          </a:lnRef>
          <a:fillRef idx="0">
            <a:schemeClr val="accent3"/>
          </a:fillRef>
          <a:effectRef idx="0">
            <a:schemeClr val="accent3"/>
          </a:effectRef>
          <a:fontRef idx="minor">
            <a:schemeClr val="tx1"/>
          </a:fontRef>
        </p:style>
        <p:txBody>
          <a:bodyPr vert="horz" wrap="square" lIns="103152" tIns="51576" rIns="103152" bIns="51576" numCol="1" rtlCol="0" anchor="t" anchorCtr="0" compatLnSpc="1">
            <a:prstTxWarp prst="textNoShape">
              <a:avLst/>
            </a:prstTxWarp>
          </a:bodyPr>
          <a:lstStyle/>
          <a:p>
            <a:pPr defTabSz="1031360" eaLnBrk="0" fontAlgn="base" hangingPunct="0">
              <a:spcBef>
                <a:spcPct val="0"/>
              </a:spcBef>
              <a:spcAft>
                <a:spcPct val="0"/>
              </a:spcAft>
              <a:defRPr/>
            </a:pPr>
            <a:endParaRPr lang="en-GB" sz="2706" dirty="0">
              <a:solidFill>
                <a:prstClr val="black"/>
              </a:solidFill>
              <a:latin typeface="Arial" charset="0"/>
            </a:endParaRPr>
          </a:p>
        </p:txBody>
      </p:sp>
      <p:sp>
        <p:nvSpPr>
          <p:cNvPr id="148" name="TextBox 147">
            <a:extLst>
              <a:ext uri="{FF2B5EF4-FFF2-40B4-BE49-F238E27FC236}">
                <a16:creationId xmlns:a16="http://schemas.microsoft.com/office/drawing/2014/main" id="{E438E86B-1CF5-7D4B-81D0-DDECAE606E54}"/>
              </a:ext>
            </a:extLst>
          </p:cNvPr>
          <p:cNvSpPr txBox="1">
            <a:spLocks/>
          </p:cNvSpPr>
          <p:nvPr/>
        </p:nvSpPr>
        <p:spPr>
          <a:xfrm>
            <a:off x="5901405" y="3232378"/>
            <a:ext cx="811935" cy="199272"/>
          </a:xfrm>
          <a:prstGeom prst="rect">
            <a:avLst/>
          </a:prstGeom>
          <a:noFill/>
          <a:ln>
            <a:noFill/>
          </a:ln>
        </p:spPr>
        <p:txBody>
          <a:bodyPr wrap="none" rtlCol="0">
            <a:noAutofit/>
          </a:bodyPr>
          <a:lstStyle/>
          <a:p>
            <a:pPr algn="ctr" defTabSz="1031360" eaLnBrk="0" fontAlgn="base" hangingPunct="0">
              <a:spcBef>
                <a:spcPct val="0"/>
              </a:spcBef>
              <a:spcAft>
                <a:spcPct val="0"/>
              </a:spcAft>
              <a:defRPr/>
            </a:pPr>
            <a:r>
              <a:rPr lang="en-US" sz="1016" b="1" dirty="0">
                <a:solidFill>
                  <a:srgbClr val="FFCC00"/>
                </a:solidFill>
                <a:effectLst>
                  <a:outerShdw blurRad="38100" dist="38100" dir="2700000" algn="tl">
                    <a:srgbClr val="000000">
                      <a:alpha val="43137"/>
                    </a:srgbClr>
                  </a:outerShdw>
                </a:effectLst>
                <a:latin typeface="Arial" charset="0"/>
              </a:rPr>
              <a:t>UT I</a:t>
            </a:r>
            <a:endParaRPr lang="en-NL" sz="1016" b="1" dirty="0">
              <a:solidFill>
                <a:srgbClr val="FFCC00"/>
              </a:solidFill>
              <a:effectLst>
                <a:outerShdw blurRad="38100" dist="38100" dir="2700000" algn="tl">
                  <a:srgbClr val="000000">
                    <a:alpha val="43137"/>
                  </a:srgbClr>
                </a:outerShdw>
              </a:effectLst>
              <a:latin typeface="Arial" charset="0"/>
            </a:endParaRPr>
          </a:p>
        </p:txBody>
      </p:sp>
      <p:grpSp>
        <p:nvGrpSpPr>
          <p:cNvPr id="4" name="Group 3">
            <a:extLst>
              <a:ext uri="{FF2B5EF4-FFF2-40B4-BE49-F238E27FC236}">
                <a16:creationId xmlns:a16="http://schemas.microsoft.com/office/drawing/2014/main" id="{5D56C3D4-64F8-4E78-82E6-021C2FCC1C78}"/>
              </a:ext>
            </a:extLst>
          </p:cNvPr>
          <p:cNvGrpSpPr/>
          <p:nvPr/>
        </p:nvGrpSpPr>
        <p:grpSpPr>
          <a:xfrm>
            <a:off x="7427684" y="5421401"/>
            <a:ext cx="4090150" cy="1433545"/>
            <a:chOff x="8378280" y="6139178"/>
            <a:chExt cx="4462766" cy="1433827"/>
          </a:xfrm>
        </p:grpSpPr>
        <p:sp>
          <p:nvSpPr>
            <p:cNvPr id="134" name="TextBox 133"/>
            <p:cNvSpPr txBox="1"/>
            <p:nvPr/>
          </p:nvSpPr>
          <p:spPr>
            <a:xfrm>
              <a:off x="8378280" y="6139178"/>
              <a:ext cx="4462766" cy="831160"/>
            </a:xfrm>
            <a:prstGeom prst="rect">
              <a:avLst/>
            </a:prstGeom>
            <a:noFill/>
            <a:ln>
              <a:noFill/>
            </a:ln>
          </p:spPr>
          <p:txBody>
            <a:bodyPr wrap="square" rtlCol="0">
              <a:spAutoFit/>
            </a:bodyPr>
            <a:lstStyle/>
            <a:p>
              <a:pPr defTabSz="1031360" eaLnBrk="0" fontAlgn="base" hangingPunct="0">
                <a:spcBef>
                  <a:spcPct val="0"/>
                </a:spcBef>
                <a:spcAft>
                  <a:spcPct val="0"/>
                </a:spcAft>
                <a:defRPr/>
              </a:pPr>
              <a:r>
                <a:rPr lang="en-US" sz="1200" dirty="0">
                  <a:solidFill>
                    <a:srgbClr val="766C62"/>
                  </a:solidFill>
                  <a:latin typeface="Arial" charset="0"/>
                </a:rPr>
                <a:t>Industry standards and Market best practice on UTI generation and communication :</a:t>
              </a:r>
            </a:p>
            <a:p>
              <a:pPr marL="193381" indent="-193381" defTabSz="1031360" eaLnBrk="0" fontAlgn="base" hangingPunct="0">
                <a:spcBef>
                  <a:spcPct val="0"/>
                </a:spcBef>
                <a:spcAft>
                  <a:spcPct val="0"/>
                </a:spcAft>
                <a:buFont typeface="Arial" panose="020B0604020202020204" pitchFamily="34" charset="0"/>
                <a:buChar char="•"/>
                <a:defRPr/>
              </a:pPr>
              <a:endParaRPr lang="en-GB" sz="1200" dirty="0">
                <a:solidFill>
                  <a:srgbClr val="766C62"/>
                </a:solidFill>
                <a:latin typeface="Arial" charset="0"/>
              </a:endParaRPr>
            </a:p>
            <a:p>
              <a:pPr defTabSz="1031360" eaLnBrk="0" fontAlgn="base" hangingPunct="0">
                <a:spcBef>
                  <a:spcPct val="0"/>
                </a:spcBef>
                <a:spcAft>
                  <a:spcPct val="0"/>
                </a:spcAft>
                <a:defRPr/>
              </a:pPr>
              <a:endParaRPr lang="en-GB" sz="1200" dirty="0">
                <a:solidFill>
                  <a:srgbClr val="766C62"/>
                </a:solidFill>
                <a:latin typeface="Arial" charset="0"/>
              </a:endParaRPr>
            </a:p>
          </p:txBody>
        </p:sp>
        <p:sp>
          <p:nvSpPr>
            <p:cNvPr id="220" name="TextBox 219"/>
            <p:cNvSpPr txBox="1"/>
            <p:nvPr/>
          </p:nvSpPr>
          <p:spPr>
            <a:xfrm>
              <a:off x="9887694" y="6741845"/>
              <a:ext cx="2763928" cy="831160"/>
            </a:xfrm>
            <a:prstGeom prst="rect">
              <a:avLst/>
            </a:prstGeom>
            <a:noFill/>
            <a:ln>
              <a:noFill/>
            </a:ln>
          </p:spPr>
          <p:txBody>
            <a:bodyPr wrap="square" numCol="2" rtlCol="0">
              <a:spAutoFit/>
            </a:bodyPr>
            <a:lstStyle/>
            <a:p>
              <a:pPr marL="193381" indent="-193381" defTabSz="1031360" eaLnBrk="0" fontAlgn="base" hangingPunct="0">
                <a:spcBef>
                  <a:spcPct val="0"/>
                </a:spcBef>
                <a:spcAft>
                  <a:spcPct val="0"/>
                </a:spcAft>
                <a:buFont typeface="Arial" panose="020B0604020202020204" pitchFamily="34" charset="0"/>
                <a:buChar char="•"/>
                <a:defRPr/>
              </a:pPr>
              <a:r>
                <a:rPr lang="en-US" sz="1200" dirty="0">
                  <a:solidFill>
                    <a:srgbClr val="766C62"/>
                  </a:solidFill>
                  <a:latin typeface="Arial" charset="0"/>
                  <a:hlinkClick r:id="rId7"/>
                </a:rPr>
                <a:t>IOSCO</a:t>
              </a:r>
              <a:endParaRPr lang="en-US" sz="1200" dirty="0">
                <a:solidFill>
                  <a:srgbClr val="766C62"/>
                </a:solidFill>
                <a:latin typeface="Arial" charset="0"/>
              </a:endParaRPr>
            </a:p>
            <a:p>
              <a:pPr marL="193381" indent="-193381" defTabSz="1031360" eaLnBrk="0" fontAlgn="base" hangingPunct="0">
                <a:spcBef>
                  <a:spcPct val="0"/>
                </a:spcBef>
                <a:spcAft>
                  <a:spcPct val="0"/>
                </a:spcAft>
                <a:buFont typeface="Arial" panose="020B0604020202020204" pitchFamily="34" charset="0"/>
                <a:buChar char="•"/>
                <a:defRPr/>
              </a:pPr>
              <a:r>
                <a:rPr lang="en-US" sz="1200" dirty="0">
                  <a:solidFill>
                    <a:srgbClr val="766C62"/>
                  </a:solidFill>
                  <a:latin typeface="Arial" charset="0"/>
                  <a:hlinkClick r:id="rId8"/>
                </a:rPr>
                <a:t>ESMA</a:t>
              </a:r>
              <a:endParaRPr lang="en-US" sz="1200" dirty="0">
                <a:solidFill>
                  <a:srgbClr val="766C62"/>
                </a:solidFill>
                <a:latin typeface="Arial" charset="0"/>
              </a:endParaRPr>
            </a:p>
            <a:p>
              <a:pPr defTabSz="1031360" eaLnBrk="0" fontAlgn="base" hangingPunct="0">
                <a:spcBef>
                  <a:spcPct val="0"/>
                </a:spcBef>
                <a:spcAft>
                  <a:spcPct val="0"/>
                </a:spcAft>
                <a:defRPr/>
              </a:pPr>
              <a:endParaRPr lang="en-US" sz="1200" dirty="0">
                <a:solidFill>
                  <a:srgbClr val="766C62"/>
                </a:solidFill>
                <a:latin typeface="Arial" charset="0"/>
              </a:endParaRPr>
            </a:p>
            <a:p>
              <a:pPr defTabSz="1031360" eaLnBrk="0" fontAlgn="base" hangingPunct="0">
                <a:spcBef>
                  <a:spcPct val="0"/>
                </a:spcBef>
                <a:spcAft>
                  <a:spcPct val="0"/>
                </a:spcAft>
                <a:defRPr/>
              </a:pPr>
              <a:endParaRPr lang="en-US" sz="1200" dirty="0">
                <a:solidFill>
                  <a:srgbClr val="766C62"/>
                </a:solidFill>
                <a:latin typeface="Arial" charset="0"/>
              </a:endParaRPr>
            </a:p>
            <a:p>
              <a:pPr marL="193381" indent="-193381" defTabSz="1031360" eaLnBrk="0" fontAlgn="base" hangingPunct="0">
                <a:spcBef>
                  <a:spcPct val="0"/>
                </a:spcBef>
                <a:spcAft>
                  <a:spcPct val="0"/>
                </a:spcAft>
                <a:buFont typeface="Arial" panose="020B0604020202020204" pitchFamily="34" charset="0"/>
                <a:buChar char="•"/>
                <a:defRPr/>
              </a:pPr>
              <a:r>
                <a:rPr lang="en-US" sz="1200" dirty="0">
                  <a:solidFill>
                    <a:srgbClr val="766C62"/>
                  </a:solidFill>
                  <a:latin typeface="Arial" charset="0"/>
                  <a:hlinkClick r:id="rId9"/>
                </a:rPr>
                <a:t>ISDA</a:t>
              </a:r>
              <a:endParaRPr lang="en-US" sz="1200" dirty="0">
                <a:solidFill>
                  <a:srgbClr val="766C62"/>
                </a:solidFill>
                <a:latin typeface="Arial" charset="0"/>
              </a:endParaRPr>
            </a:p>
            <a:p>
              <a:pPr marL="193381" indent="-193381" defTabSz="1031360" eaLnBrk="0" fontAlgn="base" hangingPunct="0">
                <a:spcBef>
                  <a:spcPct val="0"/>
                </a:spcBef>
                <a:spcAft>
                  <a:spcPct val="0"/>
                </a:spcAft>
                <a:buFont typeface="Arial" panose="020B0604020202020204" pitchFamily="34" charset="0"/>
                <a:buChar char="•"/>
                <a:defRPr/>
              </a:pPr>
              <a:r>
                <a:rPr lang="en-US" sz="1200" dirty="0">
                  <a:solidFill>
                    <a:srgbClr val="766C62"/>
                  </a:solidFill>
                  <a:latin typeface="Arial" charset="0"/>
                  <a:hlinkClick r:id="rId10"/>
                </a:rPr>
                <a:t>GFMA</a:t>
              </a:r>
              <a:endParaRPr lang="en-US" sz="1200" dirty="0">
                <a:solidFill>
                  <a:srgbClr val="766C62"/>
                </a:solidFill>
                <a:latin typeface="Arial" charset="0"/>
              </a:endParaRPr>
            </a:p>
            <a:p>
              <a:pPr marL="193381" indent="-193381" defTabSz="1031360" eaLnBrk="0" fontAlgn="base" hangingPunct="0">
                <a:spcBef>
                  <a:spcPct val="0"/>
                </a:spcBef>
                <a:spcAft>
                  <a:spcPct val="0"/>
                </a:spcAft>
                <a:buFont typeface="Arial" panose="020B0604020202020204" pitchFamily="34" charset="0"/>
                <a:buChar char="•"/>
                <a:defRPr/>
              </a:pPr>
              <a:endParaRPr lang="en-GB" sz="1200" dirty="0">
                <a:solidFill>
                  <a:srgbClr val="766C62"/>
                </a:solidFill>
                <a:latin typeface="Arial" charset="0"/>
              </a:endParaRPr>
            </a:p>
          </p:txBody>
        </p:sp>
      </p:grpSp>
      <p:sp>
        <p:nvSpPr>
          <p:cNvPr id="7" name="Slide Number Placeholder 6">
            <a:extLst>
              <a:ext uri="{FF2B5EF4-FFF2-40B4-BE49-F238E27FC236}">
                <a16:creationId xmlns:a16="http://schemas.microsoft.com/office/drawing/2014/main" id="{3BF93923-AB18-4DD0-8193-3B0EF87F8EB8}"/>
              </a:ext>
            </a:extLst>
          </p:cNvPr>
          <p:cNvSpPr>
            <a:spLocks noGrp="1"/>
          </p:cNvSpPr>
          <p:nvPr>
            <p:ph type="sldNum" sz="quarter" idx="11"/>
          </p:nvPr>
        </p:nvSpPr>
        <p:spPr/>
        <p:txBody>
          <a:bodyPr/>
          <a:lstStyle/>
          <a:p>
            <a:fld id="{F17889F7-7963-4A16-ADF8-FEE4D97DC541}" type="slidenum">
              <a:rPr lang="en-GB" smtClean="0"/>
              <a:pPr/>
              <a:t>8</a:t>
            </a:fld>
            <a:endParaRPr lang="en-GB" dirty="0"/>
          </a:p>
        </p:txBody>
      </p:sp>
      <p:sp>
        <p:nvSpPr>
          <p:cNvPr id="29" name="Slide Number Placeholder 4">
            <a:extLst>
              <a:ext uri="{FF2B5EF4-FFF2-40B4-BE49-F238E27FC236}">
                <a16:creationId xmlns:a16="http://schemas.microsoft.com/office/drawing/2014/main" id="{A3B04BAD-0BED-4277-9525-638E72DDA3E4}"/>
              </a:ext>
            </a:extLst>
          </p:cNvPr>
          <p:cNvSpPr txBox="1">
            <a:spLocks/>
          </p:cNvSpPr>
          <p:nvPr/>
        </p:nvSpPr>
        <p:spPr>
          <a:xfrm>
            <a:off x="385763" y="356400"/>
            <a:ext cx="1303337"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Page </a:t>
            </a:r>
            <a:fld id="{12F85B76-E480-4901-BAB3-25AC276908A3}" type="slidenum">
              <a:rPr lang="en-GB" sz="1100" smtClean="0"/>
              <a:pPr/>
              <a:t>8</a:t>
            </a:fld>
            <a:endParaRPr lang="en-GB" sz="1100" dirty="0"/>
          </a:p>
        </p:txBody>
      </p:sp>
      <p:sp>
        <p:nvSpPr>
          <p:cNvPr id="8" name="Footer Placeholder 6">
            <a:extLst>
              <a:ext uri="{FF2B5EF4-FFF2-40B4-BE49-F238E27FC236}">
                <a16:creationId xmlns:a16="http://schemas.microsoft.com/office/drawing/2014/main" id="{268BC2CF-5462-29C9-A63E-721D8A5C5E3B}"/>
              </a:ext>
            </a:extLst>
          </p:cNvPr>
          <p:cNvSpPr txBox="1">
            <a:spLocks/>
          </p:cNvSpPr>
          <p:nvPr/>
        </p:nvSpPr>
        <p:spPr>
          <a:xfrm>
            <a:off x="385763" y="2210401"/>
            <a:ext cx="1303187" cy="1974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Introduction to Swift Securities View </a:t>
            </a:r>
          </a:p>
        </p:txBody>
      </p:sp>
      <p:sp>
        <p:nvSpPr>
          <p:cNvPr id="9" name="Date Placeholder 3">
            <a:extLst>
              <a:ext uri="{FF2B5EF4-FFF2-40B4-BE49-F238E27FC236}">
                <a16:creationId xmlns:a16="http://schemas.microsoft.com/office/drawing/2014/main" id="{F116B03F-4004-D66B-77F3-470B807310E0}"/>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364065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417C8B9-315D-4844-AA5F-C0A10406916A}"/>
              </a:ext>
            </a:extLst>
          </p:cNvPr>
          <p:cNvSpPr txBox="1">
            <a:spLocks noGrp="1"/>
          </p:cNvSpPr>
          <p:nvPr>
            <p:ph type="body" idx="4294967295"/>
          </p:nvPr>
        </p:nvSpPr>
        <p:spPr>
          <a:xfrm>
            <a:off x="2070101" y="334798"/>
            <a:ext cx="8891589" cy="811374"/>
          </a:xfrm>
        </p:spPr>
        <p:txBody>
          <a:bodyPr/>
          <a:lstStyle/>
          <a:p>
            <a:pPr lvl="0">
              <a:spcBef>
                <a:spcPts val="0"/>
              </a:spcBef>
            </a:pPr>
            <a:r>
              <a:rPr lang="en-US" sz="1800" b="1" spc="-20" dirty="0"/>
              <a:t>The Unique Transaction Identifier (UTI)</a:t>
            </a:r>
          </a:p>
          <a:p>
            <a:pPr lvl="0">
              <a:spcBef>
                <a:spcPts val="0"/>
              </a:spcBef>
            </a:pPr>
            <a:endParaRPr lang="en-US" sz="1800" b="1" spc="-20" dirty="0"/>
          </a:p>
        </p:txBody>
      </p:sp>
      <p:sp>
        <p:nvSpPr>
          <p:cNvPr id="5" name="Text Placeholder 33">
            <a:extLst>
              <a:ext uri="{FF2B5EF4-FFF2-40B4-BE49-F238E27FC236}">
                <a16:creationId xmlns:a16="http://schemas.microsoft.com/office/drawing/2014/main" id="{9965DDE0-69B8-435E-A3E1-73C5A436C0DB}"/>
              </a:ext>
            </a:extLst>
          </p:cNvPr>
          <p:cNvSpPr txBox="1"/>
          <p:nvPr/>
        </p:nvSpPr>
        <p:spPr>
          <a:xfrm>
            <a:off x="2070101" y="1904996"/>
            <a:ext cx="1645014" cy="2657474"/>
          </a:xfrm>
          <a:prstGeom prst="rect">
            <a:avLst/>
          </a:prstGeom>
          <a:solidFill>
            <a:srgbClr val="ACF9E9"/>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580" b="0" i="0" u="none" strike="noStrike" kern="1200" cap="none" spc="-40" baseline="0" dirty="0">
                <a:solidFill>
                  <a:srgbClr val="333D3E"/>
                </a:solidFill>
                <a:uFillTx/>
                <a:latin typeface="Arial Nova Light"/>
              </a:rPr>
              <a:t>Unique </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HK" sz="1100" b="0" i="0" u="none" strike="noStrike" kern="1200" cap="none" spc="0" baseline="0" dirty="0">
                <a:solidFill>
                  <a:srgbClr val="333D3E"/>
                </a:solidFill>
                <a:uFillTx/>
                <a:latin typeface="Arial Nova Light"/>
              </a:rPr>
              <a:t>52 characters, </a:t>
            </a:r>
            <a:br>
              <a:rPr lang="en-HK" sz="1100" b="0" i="0" u="none" strike="noStrike" kern="1200" cap="none" spc="0" baseline="0" dirty="0">
                <a:solidFill>
                  <a:srgbClr val="333D3E"/>
                </a:solidFill>
                <a:uFillTx/>
                <a:latin typeface="Arial Nova Light"/>
              </a:rPr>
            </a:br>
            <a:r>
              <a:rPr lang="en-HK" sz="1100" b="0" i="0" u="none" strike="noStrike" kern="1200" cap="none" spc="0" baseline="0" dirty="0">
                <a:solidFill>
                  <a:srgbClr val="333D3E"/>
                </a:solidFill>
                <a:uFillTx/>
                <a:latin typeface="Arial Nova Light"/>
              </a:rPr>
              <a:t>with first 20 to be the LEI of the generating body (FI/ platform/ service provider).</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endParaRPr lang="en-GB" sz="2400" b="0" i="0" u="none" strike="noStrike" kern="1200" cap="none" spc="-40" baseline="0" dirty="0">
              <a:solidFill>
                <a:srgbClr val="333D3E"/>
              </a:solidFill>
              <a:uFillTx/>
              <a:latin typeface="Arial Nova"/>
            </a:endParaRPr>
          </a:p>
        </p:txBody>
      </p:sp>
      <p:sp>
        <p:nvSpPr>
          <p:cNvPr id="6" name="Text Placeholder 33">
            <a:extLst>
              <a:ext uri="{FF2B5EF4-FFF2-40B4-BE49-F238E27FC236}">
                <a16:creationId xmlns:a16="http://schemas.microsoft.com/office/drawing/2014/main" id="{D441A68B-83E4-4CD1-93DD-DADA9F7F1A0E}"/>
              </a:ext>
            </a:extLst>
          </p:cNvPr>
          <p:cNvSpPr txBox="1"/>
          <p:nvPr/>
        </p:nvSpPr>
        <p:spPr>
          <a:xfrm>
            <a:off x="10160821" y="1904996"/>
            <a:ext cx="1645014" cy="2657474"/>
          </a:xfrm>
          <a:prstGeom prst="rect">
            <a:avLst/>
          </a:prstGeom>
          <a:solidFill>
            <a:srgbClr val="ACF9E9"/>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580" b="0" i="0" u="none" strike="noStrike" kern="1200" cap="none" spc="-40" baseline="0" dirty="0">
                <a:solidFill>
                  <a:srgbClr val="333D3E"/>
                </a:solidFill>
                <a:uFillTx/>
                <a:latin typeface="Arial Nova Light"/>
              </a:rPr>
              <a:t>Unambiguous </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333D3E"/>
                </a:solidFill>
                <a:uFillTx/>
                <a:latin typeface="Arial Nova Light"/>
              </a:rPr>
              <a:t>Can be referenced unambiguously by all parties involved or interested in that transaction.</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endParaRPr lang="en-GB" sz="2400" b="0" i="0" u="none" strike="noStrike" kern="1200" cap="none" spc="-40" baseline="0" dirty="0">
              <a:solidFill>
                <a:srgbClr val="333D3E"/>
              </a:solidFill>
              <a:uFillTx/>
              <a:latin typeface="Arial Nova"/>
            </a:endParaRPr>
          </a:p>
        </p:txBody>
      </p:sp>
      <p:sp>
        <p:nvSpPr>
          <p:cNvPr id="7" name="Text Placeholder 33">
            <a:extLst>
              <a:ext uri="{FF2B5EF4-FFF2-40B4-BE49-F238E27FC236}">
                <a16:creationId xmlns:a16="http://schemas.microsoft.com/office/drawing/2014/main" id="{1FFB2BE6-D219-41CA-881D-FE655569C3D2}"/>
              </a:ext>
            </a:extLst>
          </p:cNvPr>
          <p:cNvSpPr txBox="1"/>
          <p:nvPr/>
        </p:nvSpPr>
        <p:spPr>
          <a:xfrm>
            <a:off x="8138141" y="1904996"/>
            <a:ext cx="1645014" cy="2657474"/>
          </a:xfrm>
          <a:prstGeom prst="rect">
            <a:avLst/>
          </a:prstGeom>
          <a:solidFill>
            <a:srgbClr val="ACF9E9"/>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580" b="0" i="0" u="none" strike="noStrike" kern="1200" cap="none" spc="-40" baseline="0" dirty="0">
                <a:solidFill>
                  <a:srgbClr val="333D3E"/>
                </a:solidFill>
                <a:uFillTx/>
                <a:latin typeface="Arial Nova Light"/>
              </a:rPr>
              <a:t>Persistent </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333D3E"/>
                </a:solidFill>
                <a:uFillTx/>
                <a:latin typeface="Arial Nova Light"/>
              </a:rPr>
              <a:t>Can be carried as </a:t>
            </a:r>
            <a:br>
              <a:rPr lang="en-US" sz="1100" b="0" i="0" u="none" strike="noStrike" kern="1200" cap="none" spc="0" baseline="0" dirty="0">
                <a:solidFill>
                  <a:srgbClr val="333D3E"/>
                </a:solidFill>
                <a:uFillTx/>
                <a:latin typeface="Arial Nova Light"/>
              </a:rPr>
            </a:br>
            <a:r>
              <a:rPr lang="en-US" sz="1100" b="0" i="0" u="none" strike="noStrike" kern="1200" cap="none" spc="0" baseline="0" dirty="0">
                <a:solidFill>
                  <a:srgbClr val="333D3E"/>
                </a:solidFill>
                <a:uFillTx/>
                <a:latin typeface="Arial Nova Light"/>
              </a:rPr>
              <a:t>a reference across disparate systems and processes.</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endParaRPr lang="en-GB" sz="2400" b="0" i="0" u="none" strike="noStrike" kern="1200" cap="none" spc="-40" baseline="0" dirty="0">
              <a:solidFill>
                <a:srgbClr val="333D3E"/>
              </a:solidFill>
              <a:uFillTx/>
              <a:latin typeface="Arial Nova"/>
            </a:endParaRPr>
          </a:p>
        </p:txBody>
      </p:sp>
      <p:sp>
        <p:nvSpPr>
          <p:cNvPr id="8" name="Text Placeholder 33">
            <a:extLst>
              <a:ext uri="{FF2B5EF4-FFF2-40B4-BE49-F238E27FC236}">
                <a16:creationId xmlns:a16="http://schemas.microsoft.com/office/drawing/2014/main" id="{39B5F366-8346-4FDC-B09E-1F8EDFEC131C}"/>
              </a:ext>
            </a:extLst>
          </p:cNvPr>
          <p:cNvSpPr txBox="1"/>
          <p:nvPr/>
        </p:nvSpPr>
        <p:spPr>
          <a:xfrm>
            <a:off x="6115461" y="1904996"/>
            <a:ext cx="1645014" cy="2657474"/>
          </a:xfrm>
          <a:prstGeom prst="rect">
            <a:avLst/>
          </a:prstGeom>
          <a:solidFill>
            <a:srgbClr val="ACF9E9"/>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580" b="0" i="0" u="none" strike="noStrike" kern="1200" cap="none" spc="-40" baseline="0" dirty="0">
                <a:solidFill>
                  <a:srgbClr val="333D3E"/>
                </a:solidFill>
                <a:uFillTx/>
                <a:latin typeface="Arial Nova Light"/>
              </a:rPr>
              <a:t>Trusted</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333D3E"/>
                </a:solidFill>
                <a:uFillTx/>
                <a:latin typeface="Arial Nova Light"/>
              </a:rPr>
              <a:t>Already used today for reporting of financial transactions to any authority in any jurisdiction.</a:t>
            </a:r>
            <a:endParaRPr lang="en-GB" sz="1100" b="0" i="0" u="none" strike="noStrike" kern="1200" cap="none" spc="0" baseline="0" dirty="0">
              <a:solidFill>
                <a:srgbClr val="333D3E"/>
              </a:solidFill>
              <a:uFillTx/>
              <a:latin typeface="Arial Nova Light"/>
            </a:endParaRPr>
          </a:p>
        </p:txBody>
      </p:sp>
      <p:sp>
        <p:nvSpPr>
          <p:cNvPr id="9" name="Text Placeholder 33">
            <a:extLst>
              <a:ext uri="{FF2B5EF4-FFF2-40B4-BE49-F238E27FC236}">
                <a16:creationId xmlns:a16="http://schemas.microsoft.com/office/drawing/2014/main" id="{BCD79C65-5244-4B5B-8FD9-135B9EE7B8E1}"/>
              </a:ext>
            </a:extLst>
          </p:cNvPr>
          <p:cNvSpPr txBox="1"/>
          <p:nvPr/>
        </p:nvSpPr>
        <p:spPr>
          <a:xfrm>
            <a:off x="4092781" y="1904996"/>
            <a:ext cx="1645014" cy="2657474"/>
          </a:xfrm>
          <a:prstGeom prst="rect">
            <a:avLst/>
          </a:prstGeom>
          <a:solidFill>
            <a:srgbClr val="ACF9E9"/>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580" b="0" i="0" u="none" strike="noStrike" kern="1200" cap="none" spc="-40" baseline="0" dirty="0">
                <a:solidFill>
                  <a:srgbClr val="333D3E"/>
                </a:solidFill>
                <a:uFillTx/>
                <a:latin typeface="Arial Nova Light"/>
              </a:rPr>
              <a:t>Standard </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333D3E"/>
                </a:solidFill>
                <a:uFillTx/>
                <a:latin typeface="Arial Nova Light"/>
              </a:rPr>
              <a:t>Standardized and structured ISO-registered format (ISO 23897:2020).</a:t>
            </a:r>
          </a:p>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endParaRPr lang="en-GB" sz="2400" b="0" i="0" u="none" strike="noStrike" kern="1200" cap="none" spc="-40" baseline="0" dirty="0">
              <a:solidFill>
                <a:srgbClr val="333D3E"/>
              </a:solidFill>
              <a:uFillTx/>
              <a:latin typeface="Arial Nova"/>
            </a:endParaRPr>
          </a:p>
        </p:txBody>
      </p:sp>
      <p:sp>
        <p:nvSpPr>
          <p:cNvPr id="10" name="Text Placeholder 33">
            <a:extLst>
              <a:ext uri="{FF2B5EF4-FFF2-40B4-BE49-F238E27FC236}">
                <a16:creationId xmlns:a16="http://schemas.microsoft.com/office/drawing/2014/main" id="{5A17A2CE-6622-46F8-A4F5-0A64A43857BD}"/>
              </a:ext>
            </a:extLst>
          </p:cNvPr>
          <p:cNvSpPr txBox="1"/>
          <p:nvPr/>
        </p:nvSpPr>
        <p:spPr>
          <a:xfrm>
            <a:off x="2070101" y="4943475"/>
            <a:ext cx="9734546" cy="1527176"/>
          </a:xfrm>
          <a:prstGeom prst="rect">
            <a:avLst/>
          </a:prstGeom>
          <a:solidFill>
            <a:srgbClr val="333D3E"/>
          </a:solidFill>
          <a:ln cap="flat">
            <a:noFill/>
          </a:ln>
        </p:spPr>
        <p:txBody>
          <a:bodyPr vert="horz" wrap="square" lIns="179999" tIns="179999" rIns="179999" bIns="179999" anchor="t" anchorCtr="0" compatLnSpc="1">
            <a:noAutofit/>
          </a:bodyPr>
          <a:lstStyle/>
          <a:p>
            <a:pPr marL="0" marR="0" lvl="0" indent="0" algn="l" defTabSz="914400" rtl="0" fontAlgn="auto" hangingPunct="1">
              <a:lnSpc>
                <a:spcPct val="98000"/>
              </a:lnSpc>
              <a:spcBef>
                <a:spcPts val="1600"/>
              </a:spcBef>
              <a:spcAft>
                <a:spcPts val="0"/>
              </a:spcAft>
              <a:buNone/>
              <a:tabLst/>
              <a:defRPr sz="1800" b="0" i="0" u="none" strike="noStrike" kern="0" cap="none" spc="0" baseline="0">
                <a:solidFill>
                  <a:srgbClr val="000000"/>
                </a:solidFill>
                <a:uFillTx/>
              </a:defRPr>
            </a:pPr>
            <a:r>
              <a:rPr lang="en-GB" sz="1600" b="0" i="0" u="none" strike="noStrike" kern="1200" cap="none" spc="-40" baseline="0" dirty="0">
                <a:solidFill>
                  <a:srgbClr val="ACF9E9"/>
                </a:solidFill>
                <a:uFillTx/>
                <a:latin typeface="Arial Nova Light"/>
              </a:rPr>
              <a:t>Applied to a securities post trade settlement workflow, a UTI identifies a securities transaction obligation:</a:t>
            </a:r>
          </a:p>
          <a:p>
            <a:pPr marL="171450" marR="0" lvl="0" indent="-171450" algn="l" defTabSz="914400" rtl="0" fontAlgn="auto" hangingPunct="1">
              <a:lnSpc>
                <a:spcPct val="98000"/>
              </a:lnSpc>
              <a:spcBef>
                <a:spcPts val="120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40" baseline="0" dirty="0">
                <a:solidFill>
                  <a:srgbClr val="FFFFFF"/>
                </a:solidFill>
                <a:uFillTx/>
                <a:latin typeface="Arial Nova Light"/>
              </a:rPr>
              <a:t>For an agreed instrument &amp; quantity</a:t>
            </a:r>
          </a:p>
          <a:p>
            <a:pPr marL="171450" marR="0" lvl="0" indent="-171450" algn="l" defTabSz="914400" rtl="0" fontAlgn="auto" hangingPunct="1">
              <a:lnSpc>
                <a:spcPct val="98000"/>
              </a:lnSpc>
              <a:spcBef>
                <a:spcPts val="60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40" baseline="0" dirty="0">
                <a:solidFill>
                  <a:srgbClr val="FFFFFF"/>
                </a:solidFill>
                <a:uFillTx/>
                <a:latin typeface="Arial Nova Light"/>
              </a:rPr>
              <a:t>Between a buyer and seller</a:t>
            </a:r>
          </a:p>
          <a:p>
            <a:pPr marL="171450" marR="0" lvl="0" indent="-171450" algn="l" defTabSz="914400" rtl="0" fontAlgn="auto" hangingPunct="1">
              <a:lnSpc>
                <a:spcPct val="98000"/>
              </a:lnSpc>
              <a:spcBef>
                <a:spcPts val="60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40" baseline="0" dirty="0">
                <a:solidFill>
                  <a:srgbClr val="FFFFFF"/>
                </a:solidFill>
                <a:uFillTx/>
                <a:latin typeface="Arial Nova Light"/>
              </a:rPr>
              <a:t>Allocated to settlement accounts and parties</a:t>
            </a:r>
          </a:p>
        </p:txBody>
      </p:sp>
      <p:pic>
        <p:nvPicPr>
          <p:cNvPr id="11" name="Graphic 28">
            <a:extLst>
              <a:ext uri="{FF2B5EF4-FFF2-40B4-BE49-F238E27FC236}">
                <a16:creationId xmlns:a16="http://schemas.microsoft.com/office/drawing/2014/main" id="{CC1F8B5C-7AAA-4DD6-A1FE-DEFD0F177A4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64249" y="4023360"/>
            <a:ext cx="469507" cy="388647"/>
          </a:xfrm>
          <a:prstGeom prst="rect">
            <a:avLst/>
          </a:prstGeom>
          <a:noFill/>
          <a:ln cap="flat">
            <a:noFill/>
          </a:ln>
        </p:spPr>
      </p:pic>
      <p:pic>
        <p:nvPicPr>
          <p:cNvPr id="12" name="Graphic 29">
            <a:extLst>
              <a:ext uri="{FF2B5EF4-FFF2-40B4-BE49-F238E27FC236}">
                <a16:creationId xmlns:a16="http://schemas.microsoft.com/office/drawing/2014/main" id="{669BBFD1-361B-48E3-9245-78C56266371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230127" y="4023360"/>
            <a:ext cx="388647" cy="388647"/>
          </a:xfrm>
          <a:prstGeom prst="rect">
            <a:avLst/>
          </a:prstGeom>
          <a:noFill/>
          <a:ln cap="flat">
            <a:noFill/>
          </a:ln>
        </p:spPr>
      </p:pic>
      <p:pic>
        <p:nvPicPr>
          <p:cNvPr id="13" name="Graphic 30">
            <a:extLst>
              <a:ext uri="{FF2B5EF4-FFF2-40B4-BE49-F238E27FC236}">
                <a16:creationId xmlns:a16="http://schemas.microsoft.com/office/drawing/2014/main" id="{5F5AF18F-0976-4D58-B2D7-6694FCAD7F0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323265" y="4023360"/>
            <a:ext cx="389186" cy="389186"/>
          </a:xfrm>
          <a:prstGeom prst="rect">
            <a:avLst/>
          </a:prstGeom>
          <a:noFill/>
          <a:ln cap="flat">
            <a:noFill/>
          </a:ln>
        </p:spPr>
      </p:pic>
      <p:pic>
        <p:nvPicPr>
          <p:cNvPr id="14" name="Graphic 32">
            <a:extLst>
              <a:ext uri="{FF2B5EF4-FFF2-40B4-BE49-F238E27FC236}">
                <a16:creationId xmlns:a16="http://schemas.microsoft.com/office/drawing/2014/main" id="{92968458-C99B-4EF7-9588-A160273642B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10442" y="4023360"/>
            <a:ext cx="388647" cy="388647"/>
          </a:xfrm>
          <a:prstGeom prst="rect">
            <a:avLst/>
          </a:prstGeom>
          <a:noFill/>
          <a:ln cap="flat">
            <a:noFill/>
          </a:ln>
        </p:spPr>
      </p:pic>
      <p:pic>
        <p:nvPicPr>
          <p:cNvPr id="15" name="Graphic 34">
            <a:extLst>
              <a:ext uri="{FF2B5EF4-FFF2-40B4-BE49-F238E27FC236}">
                <a16:creationId xmlns:a16="http://schemas.microsoft.com/office/drawing/2014/main" id="{54064824-BCD9-4651-A46E-F8AD800115C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2182252" y="4023360"/>
            <a:ext cx="388930" cy="388930"/>
          </a:xfrm>
          <a:prstGeom prst="rect">
            <a:avLst/>
          </a:prstGeom>
          <a:noFill/>
          <a:ln cap="flat">
            <a:noFill/>
          </a:ln>
        </p:spPr>
      </p:pic>
      <p:sp>
        <p:nvSpPr>
          <p:cNvPr id="18" name="Slide Number Placeholder 4">
            <a:extLst>
              <a:ext uri="{FF2B5EF4-FFF2-40B4-BE49-F238E27FC236}">
                <a16:creationId xmlns:a16="http://schemas.microsoft.com/office/drawing/2014/main" id="{7A4D2A5E-B19D-4133-8B97-171256574E47}"/>
              </a:ext>
            </a:extLst>
          </p:cNvPr>
          <p:cNvSpPr txBox="1">
            <a:spLocks/>
          </p:cNvSpPr>
          <p:nvPr/>
        </p:nvSpPr>
        <p:spPr>
          <a:xfrm>
            <a:off x="385763" y="356400"/>
            <a:ext cx="1303337"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Page </a:t>
            </a:r>
            <a:fld id="{12F85B76-E480-4901-BAB3-25AC276908A3}" type="slidenum">
              <a:rPr lang="en-GB" sz="1100" smtClean="0"/>
              <a:pPr/>
              <a:t>9</a:t>
            </a:fld>
            <a:endParaRPr lang="en-GB" sz="1100" dirty="0"/>
          </a:p>
        </p:txBody>
      </p:sp>
      <p:sp>
        <p:nvSpPr>
          <p:cNvPr id="4" name="Footer Placeholder 6">
            <a:extLst>
              <a:ext uri="{FF2B5EF4-FFF2-40B4-BE49-F238E27FC236}">
                <a16:creationId xmlns:a16="http://schemas.microsoft.com/office/drawing/2014/main" id="{E5BD0ABA-7C43-AE41-31D4-CD53420D0491}"/>
              </a:ext>
            </a:extLst>
          </p:cNvPr>
          <p:cNvSpPr txBox="1">
            <a:spLocks/>
          </p:cNvSpPr>
          <p:nvPr/>
        </p:nvSpPr>
        <p:spPr>
          <a:xfrm>
            <a:off x="385763" y="2210401"/>
            <a:ext cx="1303187" cy="1974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Introduction to Swift Securities View </a:t>
            </a:r>
          </a:p>
        </p:txBody>
      </p:sp>
      <p:sp>
        <p:nvSpPr>
          <p:cNvPr id="16" name="Date Placeholder 3">
            <a:extLst>
              <a:ext uri="{FF2B5EF4-FFF2-40B4-BE49-F238E27FC236}">
                <a16:creationId xmlns:a16="http://schemas.microsoft.com/office/drawing/2014/main" id="{BB658491-3966-0DD1-453C-C908B03F90D8}"/>
              </a:ext>
            </a:extLst>
          </p:cNvPr>
          <p:cNvSpPr txBox="1">
            <a:spLocks/>
          </p:cNvSpPr>
          <p:nvPr/>
        </p:nvSpPr>
        <p:spPr>
          <a:xfrm>
            <a:off x="386161" y="2034000"/>
            <a:ext cx="1303337" cy="180000"/>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200"/>
              </a:spcBef>
              <a:buFont typeface="Arial Nova" panose="020B0504020202020204" pitchFamily="34" charset="0"/>
              <a:buNone/>
              <a:defRPr sz="1300" kern="1200" spc="-20" baseline="0">
                <a:solidFill>
                  <a:schemeClr val="tx1"/>
                </a:solidFill>
                <a:latin typeface="+mn-lt"/>
                <a:ea typeface="+mn-ea"/>
                <a:cs typeface="+mn-cs"/>
              </a:defRPr>
            </a:lvl1pPr>
            <a:lvl2pPr marL="180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2pPr>
            <a:lvl3pPr marL="324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3pPr>
            <a:lvl4pPr marL="432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4pPr>
            <a:lvl5pPr marL="540000" indent="-108000" algn="l" defTabSz="914400" rtl="0" eaLnBrk="1" latinLnBrk="0" hangingPunct="1">
              <a:lnSpc>
                <a:spcPct val="98000"/>
              </a:lnSpc>
              <a:spcBef>
                <a:spcPts val="800"/>
              </a:spcBef>
              <a:buFont typeface="Arial Nova" panose="020B0504020202020204" pitchFamily="34" charset="0"/>
              <a:buChar char="•"/>
              <a:defRPr sz="9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r>
              <a:rPr lang="en-US" sz="1100" dirty="0">
                <a:latin typeface="+mj-lt"/>
              </a:rPr>
              <a:t>March 2024</a:t>
            </a:r>
            <a:endParaRPr lang="en-GB" sz="1100" dirty="0">
              <a:latin typeface="+mj-lt"/>
            </a:endParaRPr>
          </a:p>
        </p:txBody>
      </p:sp>
    </p:spTree>
    <p:extLst>
      <p:ext uri="{BB962C8B-B14F-4D97-AF65-F5344CB8AC3E}">
        <p14:creationId xmlns:p14="http://schemas.microsoft.com/office/powerpoint/2010/main" val="3873684524"/>
      </p:ext>
    </p:extLst>
  </p:cSld>
  <p:clrMapOvr>
    <a:masterClrMapping/>
  </p:clrMapOvr>
  <p:transition spd="med">
    <p:fade/>
  </p:transition>
</p:sld>
</file>

<file path=ppt/theme/theme1.xml><?xml version="1.0" encoding="utf-8"?>
<a:theme xmlns:a="http://schemas.openxmlformats.org/drawingml/2006/main" name="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Swift PowerPoint template" id="{A21B2D07-C6BF-4105-9FBF-ABC1CB74522C}" vid="{18EE5439-45D0-456B-92C9-2C7AF15C9172}"/>
    </a:ext>
  </a:extLst>
</a:theme>
</file>

<file path=ppt/theme/theme2.xml><?xml version="1.0" encoding="utf-8"?>
<a:theme xmlns:a="http://schemas.openxmlformats.org/drawingml/2006/main" name="Office Theme">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893cfbf-5935-464e-a2c5-0f7de141152c">SW-AAACY-44936</_dlc_DocId>
    <_dlc_DocIdUrl xmlns="3893cfbf-5935-464e-a2c5-0f7de141152c">
      <Url>https://planet2.swift.com/sc1/communications/_layouts/15/DocIdRedir.aspx?ID=SW-AAACY-44936</Url>
      <Description>SW-AAACY-44936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5555FB837FF7D408CF2171B4DF8E236" ma:contentTypeVersion="3" ma:contentTypeDescription="Create a new document." ma:contentTypeScope="" ma:versionID="91eaeda2962b386d17316c7091c340c2">
  <xsd:schema xmlns:xsd="http://www.w3.org/2001/XMLSchema" xmlns:xs="http://www.w3.org/2001/XMLSchema" xmlns:p="http://schemas.microsoft.com/office/2006/metadata/properties" xmlns:ns1="http://schemas.microsoft.com/sharepoint/v3" xmlns:ns2="3893cfbf-5935-464e-a2c5-0f7de141152c" targetNamespace="http://schemas.microsoft.com/office/2006/metadata/properties" ma:root="true" ma:fieldsID="eb1e5a4f26b620921d7a145fd936bc4e" ns1:_="" ns2:_="">
    <xsd:import namespace="http://schemas.microsoft.com/sharepoint/v3"/>
    <xsd:import namespace="3893cfbf-5935-464e-a2c5-0f7de141152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93cfbf-5935-464e-a2c5-0f7de141152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46605-7D4B-4944-B8B8-CBFF07CBF413}">
  <ds:schemaRefs>
    <ds:schemaRef ds:uri="http://schemas.microsoft.com/sharepoint/events"/>
  </ds:schemaRefs>
</ds:datastoreItem>
</file>

<file path=customXml/itemProps2.xml><?xml version="1.0" encoding="utf-8"?>
<ds:datastoreItem xmlns:ds="http://schemas.openxmlformats.org/officeDocument/2006/customXml" ds:itemID="{37F6A6B3-616A-44B8-AD11-8ED036FB5799}">
  <ds:schemaRefs>
    <ds:schemaRef ds:uri="http://schemas.microsoft.com/sharepoint/v3/contenttype/forms"/>
  </ds:schemaRefs>
</ds:datastoreItem>
</file>

<file path=customXml/itemProps3.xml><?xml version="1.0" encoding="utf-8"?>
<ds:datastoreItem xmlns:ds="http://schemas.openxmlformats.org/officeDocument/2006/customXml" ds:itemID="{7FF30936-550C-4C02-9D32-A5F390ED37E6}">
  <ds:schemaRefs>
    <ds:schemaRef ds:uri="http://schemas.microsoft.com/office/2006/metadata/properties"/>
    <ds:schemaRef ds:uri="http://schemas.microsoft.com/office/infopath/2007/PartnerControls"/>
    <ds:schemaRef ds:uri="http://schemas.microsoft.com/sharepoint/v3"/>
    <ds:schemaRef ds:uri="3893cfbf-5935-464e-a2c5-0f7de141152c"/>
  </ds:schemaRefs>
</ds:datastoreItem>
</file>

<file path=customXml/itemProps4.xml><?xml version="1.0" encoding="utf-8"?>
<ds:datastoreItem xmlns:ds="http://schemas.openxmlformats.org/officeDocument/2006/customXml" ds:itemID="{317CD236-2803-475C-B2A1-8DCC51B01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93cfbf-5935-464e-a2c5-0f7de1411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68b825-edee-44ac-b7a2-e857f0213f31}" enabled="1" method="Standard" siteId="{45b55e44-3503-4284-bbe1-0e6bf9fa1d0a}" removed="0"/>
</clbl:labelList>
</file>

<file path=docProps/app.xml><?xml version="1.0" encoding="utf-8"?>
<Properties xmlns="http://schemas.openxmlformats.org/officeDocument/2006/extended-properties" xmlns:vt="http://schemas.openxmlformats.org/officeDocument/2006/docPropsVTypes">
  <Template>Swift PowerPoint template</Template>
  <TotalTime>9817</TotalTime>
  <Words>3075</Words>
  <Application>Microsoft Office PowerPoint</Application>
  <PresentationFormat>Widescreen</PresentationFormat>
  <Paragraphs>500</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Nova</vt:lpstr>
      <vt:lpstr>Arial Nova Light</vt:lpstr>
      <vt:lpstr>Times New Roman</vt:lpstr>
      <vt:lpstr>Wingdings</vt:lpstr>
      <vt:lpstr>Swift 16x9 Master</vt:lpstr>
      <vt:lpstr>Swift Securities View: Smarter Settlement Transactions</vt:lpstr>
      <vt:lpstr>PowerPoint Presentation</vt:lpstr>
      <vt:lpstr>PowerPoint Presentation</vt:lpstr>
      <vt:lpstr>PowerPoint Presentation</vt:lpstr>
      <vt:lpstr>PowerPoint Presentation</vt:lpstr>
      <vt:lpstr>PowerPoint Presentation</vt:lpstr>
      <vt:lpstr>PowerPoint Presentation</vt:lpstr>
      <vt:lpstr>UTI flow through the settlement lifecycle for securities trades:  Generation </vt:lpstr>
      <vt:lpstr>PowerPoint Presentation</vt:lpstr>
      <vt:lpstr>UTI generators: Securities trading &amp; collateral/lending venues and platforms</vt:lpstr>
      <vt:lpstr>Service Participants</vt:lpstr>
      <vt:lpstr>PowerPoint Presentation</vt:lpstr>
      <vt:lpstr>PowerPoint Presentation</vt:lpstr>
      <vt:lpstr>Graphic 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S.W.I.F.T.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Swift Securities View: Smarter Settlement Transactions</dc:title>
  <dc:creator>KO Kang ho</dc:creator>
  <cp:lastModifiedBy>CHOU Tracy</cp:lastModifiedBy>
  <cp:revision>18</cp:revision>
  <dcterms:created xsi:type="dcterms:W3CDTF">2022-10-28T06:54:54Z</dcterms:created>
  <dcterms:modified xsi:type="dcterms:W3CDTF">2024-02-28T15:18:58Z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8b825-edee-44ac-b7a2-e857f0213f31_Enabled">
    <vt:lpwstr>true</vt:lpwstr>
  </property>
  <property fmtid="{D5CDD505-2E9C-101B-9397-08002B2CF9AE}" pid="3" name="MSIP_Label_4868b825-edee-44ac-b7a2-e857f0213f31_SetDate">
    <vt:lpwstr>2022-09-27T10:58:42Z</vt:lpwstr>
  </property>
  <property fmtid="{D5CDD505-2E9C-101B-9397-08002B2CF9AE}" pid="4" name="MSIP_Label_4868b825-edee-44ac-b7a2-e857f0213f31_Method">
    <vt:lpwstr>Standard</vt:lpwstr>
  </property>
  <property fmtid="{D5CDD505-2E9C-101B-9397-08002B2CF9AE}" pid="5" name="MSIP_Label_4868b825-edee-44ac-b7a2-e857f0213f31_Name">
    <vt:lpwstr>Restricted - External</vt:lpwstr>
  </property>
  <property fmtid="{D5CDD505-2E9C-101B-9397-08002B2CF9AE}" pid="6" name="MSIP_Label_4868b825-edee-44ac-b7a2-e857f0213f31_SiteId">
    <vt:lpwstr>45b55e44-3503-4284-bbe1-0e6bf9fa1d0a</vt:lpwstr>
  </property>
  <property fmtid="{D5CDD505-2E9C-101B-9397-08002B2CF9AE}" pid="7" name="MSIP_Label_4868b825-edee-44ac-b7a2-e857f0213f31_ActionId">
    <vt:lpwstr>227bcad5-1001-4c42-ac39-b4d6ee03176d</vt:lpwstr>
  </property>
  <property fmtid="{D5CDD505-2E9C-101B-9397-08002B2CF9AE}" pid="8" name="MSIP_Label_4868b825-edee-44ac-b7a2-e857f0213f31_ContentBits">
    <vt:lpwstr>0</vt:lpwstr>
  </property>
  <property fmtid="{D5CDD505-2E9C-101B-9397-08002B2CF9AE}" pid="9" name="ContentTypeId">
    <vt:lpwstr>0x010100B5555FB837FF7D408CF2171B4DF8E236</vt:lpwstr>
  </property>
  <property fmtid="{D5CDD505-2E9C-101B-9397-08002B2CF9AE}" pid="10" name="_dlc_DocIdItemGuid">
    <vt:lpwstr>6ecb6388-e016-4f96-b017-e5a1b81163d2</vt:lpwstr>
  </property>
</Properties>
</file>