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ags/tag33.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heme/theme5.xml" ContentType="application/vnd.openxmlformats-officedocument.them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758" r:id="rId3"/>
    <p:sldMasterId id="2147483765" r:id="rId4"/>
  </p:sldMasterIdLst>
  <p:notesMasterIdLst>
    <p:notesMasterId r:id="rId13"/>
  </p:notesMasterIdLst>
  <p:sldIdLst>
    <p:sldId id="263" r:id="rId5"/>
    <p:sldId id="380" r:id="rId6"/>
    <p:sldId id="384" r:id="rId7"/>
    <p:sldId id="275" r:id="rId8"/>
    <p:sldId id="2147468869" r:id="rId9"/>
    <p:sldId id="2147468881" r:id="rId10"/>
    <p:sldId id="2147470590" r:id="rId11"/>
    <p:sldId id="214747332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3C7C43-C520-8970-1C26-A18104C66B3C}" name="Claire Delnoy" initials="CD" userId="S::claire.delnoy@euroclear.com::79acb12c-2208-4f70-ad7b-a02fb50f7b3e" providerId="AD"/>
  <p188:author id="{F2EDC872-5FA6-60A2-66AF-EF210FE2F0A6}" name="Marjorie Dehou" initials="MD" userId="S::marjorie.dehou@euroclear.com::95c4da77-f088-4786-9e43-9bb022f751d3" providerId="AD"/>
  <p188:author id="{302C2EEE-C2E6-7647-2C95-E730B03002B3}" name="Stéphanie Lheureux" initials="SL" userId="S::stephanie.lheureux@euroclear.com::d0783fb4-75a7-4262-816c-ecd023d20952" providerId="AD"/>
  <p188:author id="{522BA4F0-C052-D096-7F4E-D04264783A01}" name="BENGI Erer" initials="BE" userId="S::bengi.erer@euroclear.com::dc3f48fd-8acf-42c4-af3b-1c873efcba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56344A-47CE-43E9-88C1-B82F15A51AA0}" v="6" dt="2024-03-14T19:53:37.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26" autoAdjust="0"/>
  </p:normalViewPr>
  <p:slideViewPr>
    <p:cSldViewPr snapToGrid="0">
      <p:cViewPr varScale="1">
        <p:scale>
          <a:sx n="78" d="100"/>
          <a:sy n="78"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di Fernandez Michiels" userId="000c472c-f486-4b23-a5ea-334a897f7eb7" providerId="ADAL" clId="{F056344A-47CE-43E9-88C1-B82F15A51AA0}"/>
    <pc:docChg chg="undo redo custSel addSld delSld modSld sldOrd delMainMaster">
      <pc:chgData name="Rudi Fernandez Michiels" userId="000c472c-f486-4b23-a5ea-334a897f7eb7" providerId="ADAL" clId="{F056344A-47CE-43E9-88C1-B82F15A51AA0}" dt="2024-03-14T19:45:29.593" v="96" actId="47"/>
      <pc:docMkLst>
        <pc:docMk/>
      </pc:docMkLst>
      <pc:sldChg chg="del ord">
        <pc:chgData name="Rudi Fernandez Michiels" userId="000c472c-f486-4b23-a5ea-334a897f7eb7" providerId="ADAL" clId="{F056344A-47CE-43E9-88C1-B82F15A51AA0}" dt="2024-03-14T19:44:10.372" v="94" actId="47"/>
        <pc:sldMkLst>
          <pc:docMk/>
          <pc:sldMk cId="0" sldId="258"/>
        </pc:sldMkLst>
      </pc:sldChg>
      <pc:sldChg chg="modSp mod">
        <pc:chgData name="Rudi Fernandez Michiels" userId="000c472c-f486-4b23-a5ea-334a897f7eb7" providerId="ADAL" clId="{F056344A-47CE-43E9-88C1-B82F15A51AA0}" dt="2024-02-29T17:54:33.454" v="79" actId="20577"/>
        <pc:sldMkLst>
          <pc:docMk/>
          <pc:sldMk cId="2280335093" sldId="263"/>
        </pc:sldMkLst>
        <pc:spChg chg="mod">
          <ac:chgData name="Rudi Fernandez Michiels" userId="000c472c-f486-4b23-a5ea-334a897f7eb7" providerId="ADAL" clId="{F056344A-47CE-43E9-88C1-B82F15A51AA0}" dt="2024-02-29T17:54:33.454" v="79" actId="20577"/>
          <ac:spMkLst>
            <pc:docMk/>
            <pc:sldMk cId="2280335093" sldId="263"/>
            <ac:spMk id="2" creationId="{00000000-0000-0000-0000-000000000000}"/>
          </ac:spMkLst>
        </pc:spChg>
      </pc:sldChg>
      <pc:sldChg chg="del">
        <pc:chgData name="Rudi Fernandez Michiels" userId="000c472c-f486-4b23-a5ea-334a897f7eb7" providerId="ADAL" clId="{F056344A-47CE-43E9-88C1-B82F15A51AA0}" dt="2024-03-01T13:10:42.863" v="80" actId="47"/>
        <pc:sldMkLst>
          <pc:docMk/>
          <pc:sldMk cId="4125688854" sldId="268"/>
        </pc:sldMkLst>
      </pc:sldChg>
      <pc:sldChg chg="delSp del mod">
        <pc:chgData name="Rudi Fernandez Michiels" userId="000c472c-f486-4b23-a5ea-334a897f7eb7" providerId="ADAL" clId="{F056344A-47CE-43E9-88C1-B82F15A51AA0}" dt="2024-03-01T13:12:10.220" v="91" actId="47"/>
        <pc:sldMkLst>
          <pc:docMk/>
          <pc:sldMk cId="3639912411" sldId="272"/>
        </pc:sldMkLst>
        <pc:picChg chg="del">
          <ac:chgData name="Rudi Fernandez Michiels" userId="000c472c-f486-4b23-a5ea-334a897f7eb7" providerId="ADAL" clId="{F056344A-47CE-43E9-88C1-B82F15A51AA0}" dt="2024-03-01T13:12:07.724" v="90" actId="478"/>
          <ac:picMkLst>
            <pc:docMk/>
            <pc:sldMk cId="3639912411" sldId="272"/>
            <ac:picMk id="5" creationId="{56C63BB4-7649-0795-A006-06F9FCC21922}"/>
          </ac:picMkLst>
        </pc:picChg>
      </pc:sldChg>
      <pc:sldChg chg="del">
        <pc:chgData name="Rudi Fernandez Michiels" userId="000c472c-f486-4b23-a5ea-334a897f7eb7" providerId="ADAL" clId="{F056344A-47CE-43E9-88C1-B82F15A51AA0}" dt="2024-03-01T13:11:30.391" v="89" actId="47"/>
        <pc:sldMkLst>
          <pc:docMk/>
          <pc:sldMk cId="2019238802" sldId="273"/>
        </pc:sldMkLst>
      </pc:sldChg>
      <pc:sldChg chg="modSp del mod">
        <pc:chgData name="Rudi Fernandez Michiels" userId="000c472c-f486-4b23-a5ea-334a897f7eb7" providerId="ADAL" clId="{F056344A-47CE-43E9-88C1-B82F15A51AA0}" dt="2024-02-29T17:40:36.063" v="24" actId="47"/>
        <pc:sldMkLst>
          <pc:docMk/>
          <pc:sldMk cId="617396673" sldId="284"/>
        </pc:sldMkLst>
        <pc:graphicFrameChg chg="modGraphic">
          <ac:chgData name="Rudi Fernandez Michiels" userId="000c472c-f486-4b23-a5ea-334a897f7eb7" providerId="ADAL" clId="{F056344A-47CE-43E9-88C1-B82F15A51AA0}" dt="2024-02-29T17:32:59.387" v="20" actId="313"/>
          <ac:graphicFrameMkLst>
            <pc:docMk/>
            <pc:sldMk cId="617396673" sldId="284"/>
            <ac:graphicFrameMk id="15" creationId="{3A84DEC8-AADC-3D9A-D7E5-E923E745DC50}"/>
          </ac:graphicFrameMkLst>
        </pc:graphicFrameChg>
      </pc:sldChg>
      <pc:sldChg chg="modSp add del mod">
        <pc:chgData name="Rudi Fernandez Michiels" userId="000c472c-f486-4b23-a5ea-334a897f7eb7" providerId="ADAL" clId="{F056344A-47CE-43E9-88C1-B82F15A51AA0}" dt="2024-03-01T13:11:09.213" v="86"/>
        <pc:sldMkLst>
          <pc:docMk/>
          <pc:sldMk cId="1503657324" sldId="380"/>
        </pc:sldMkLst>
        <pc:spChg chg="mod">
          <ac:chgData name="Rudi Fernandez Michiels" userId="000c472c-f486-4b23-a5ea-334a897f7eb7" providerId="ADAL" clId="{F056344A-47CE-43E9-88C1-B82F15A51AA0}" dt="2024-03-01T13:11:09.213" v="86"/>
          <ac:spMkLst>
            <pc:docMk/>
            <pc:sldMk cId="1503657324" sldId="380"/>
            <ac:spMk id="2" creationId="{D5313AFF-FFB4-FA00-A02B-6CC8702C144A}"/>
          </ac:spMkLst>
        </pc:spChg>
      </pc:sldChg>
      <pc:sldChg chg="del">
        <pc:chgData name="Rudi Fernandez Michiels" userId="000c472c-f486-4b23-a5ea-334a897f7eb7" providerId="ADAL" clId="{F056344A-47CE-43E9-88C1-B82F15A51AA0}" dt="2024-03-14T19:44:36.357" v="95" actId="47"/>
        <pc:sldMkLst>
          <pc:docMk/>
          <pc:sldMk cId="930891574" sldId="381"/>
        </pc:sldMkLst>
      </pc:sldChg>
      <pc:sldChg chg="modSp mod modNotesTx">
        <pc:chgData name="Rudi Fernandez Michiels" userId="000c472c-f486-4b23-a5ea-334a897f7eb7" providerId="ADAL" clId="{F056344A-47CE-43E9-88C1-B82F15A51AA0}" dt="2024-03-10T17:29:17.092" v="93" actId="6549"/>
        <pc:sldMkLst>
          <pc:docMk/>
          <pc:sldMk cId="2902233680" sldId="384"/>
        </pc:sldMkLst>
        <pc:spChg chg="mod">
          <ac:chgData name="Rudi Fernandez Michiels" userId="000c472c-f486-4b23-a5ea-334a897f7eb7" providerId="ADAL" clId="{F056344A-47CE-43E9-88C1-B82F15A51AA0}" dt="2024-03-10T17:29:00.065" v="92" actId="113"/>
          <ac:spMkLst>
            <pc:docMk/>
            <pc:sldMk cId="2902233680" sldId="384"/>
            <ac:spMk id="15" creationId="{BAE226AF-07F7-49FF-ADFF-1901D0AEC8C7}"/>
          </ac:spMkLst>
        </pc:spChg>
      </pc:sldChg>
      <pc:sldChg chg="del">
        <pc:chgData name="Rudi Fernandez Michiels" userId="000c472c-f486-4b23-a5ea-334a897f7eb7" providerId="ADAL" clId="{F056344A-47CE-43E9-88C1-B82F15A51AA0}" dt="2024-02-29T17:32:16.510" v="16" actId="47"/>
        <pc:sldMkLst>
          <pc:docMk/>
          <pc:sldMk cId="612429426" sldId="847"/>
        </pc:sldMkLst>
      </pc:sldChg>
      <pc:sldChg chg="del">
        <pc:chgData name="Rudi Fernandez Michiels" userId="000c472c-f486-4b23-a5ea-334a897f7eb7" providerId="ADAL" clId="{F056344A-47CE-43E9-88C1-B82F15A51AA0}" dt="2024-02-29T17:32:16.510" v="16" actId="47"/>
        <pc:sldMkLst>
          <pc:docMk/>
          <pc:sldMk cId="1774354002" sldId="852"/>
        </pc:sldMkLst>
      </pc:sldChg>
      <pc:sldChg chg="modSp del mod">
        <pc:chgData name="Rudi Fernandez Michiels" userId="000c472c-f486-4b23-a5ea-334a897f7eb7" providerId="ADAL" clId="{F056344A-47CE-43E9-88C1-B82F15A51AA0}" dt="2024-02-29T17:43:22.793" v="25" actId="47"/>
        <pc:sldMkLst>
          <pc:docMk/>
          <pc:sldMk cId="2235902564" sldId="2147468838"/>
        </pc:sldMkLst>
        <pc:spChg chg="mod">
          <ac:chgData name="Rudi Fernandez Michiels" userId="000c472c-f486-4b23-a5ea-334a897f7eb7" providerId="ADAL" clId="{F056344A-47CE-43E9-88C1-B82F15A51AA0}" dt="2024-02-29T17:35:08.216" v="21" actId="20577"/>
          <ac:spMkLst>
            <pc:docMk/>
            <pc:sldMk cId="2235902564" sldId="2147468838"/>
            <ac:spMk id="47" creationId="{CCE3AA55-C428-EC7E-6536-D6FCC4A288BA}"/>
          </ac:spMkLst>
        </pc:spChg>
        <pc:spChg chg="mod">
          <ac:chgData name="Rudi Fernandez Michiels" userId="000c472c-f486-4b23-a5ea-334a897f7eb7" providerId="ADAL" clId="{F056344A-47CE-43E9-88C1-B82F15A51AA0}" dt="2024-02-29T17:35:12.594" v="22" actId="6549"/>
          <ac:spMkLst>
            <pc:docMk/>
            <pc:sldMk cId="2235902564" sldId="2147468838"/>
            <ac:spMk id="48" creationId="{81913A25-9B58-FC1A-EA83-215E66082D15}"/>
          </ac:spMkLst>
        </pc:spChg>
      </pc:sldChg>
      <pc:sldChg chg="del">
        <pc:chgData name="Rudi Fernandez Michiels" userId="000c472c-f486-4b23-a5ea-334a897f7eb7" providerId="ADAL" clId="{F056344A-47CE-43E9-88C1-B82F15A51AA0}" dt="2024-02-29T17:50:43.065" v="27" actId="47"/>
        <pc:sldMkLst>
          <pc:docMk/>
          <pc:sldMk cId="953916309" sldId="2147468870"/>
        </pc:sldMkLst>
      </pc:sldChg>
      <pc:sldChg chg="del">
        <pc:chgData name="Rudi Fernandez Michiels" userId="000c472c-f486-4b23-a5ea-334a897f7eb7" providerId="ADAL" clId="{F056344A-47CE-43E9-88C1-B82F15A51AA0}" dt="2024-02-29T17:52:16.399" v="29" actId="47"/>
        <pc:sldMkLst>
          <pc:docMk/>
          <pc:sldMk cId="3103155225" sldId="2147470042"/>
        </pc:sldMkLst>
      </pc:sldChg>
      <pc:sldChg chg="del">
        <pc:chgData name="Rudi Fernandez Michiels" userId="000c472c-f486-4b23-a5ea-334a897f7eb7" providerId="ADAL" clId="{F056344A-47CE-43E9-88C1-B82F15A51AA0}" dt="2024-02-29T17:50:55.077" v="28" actId="47"/>
        <pc:sldMkLst>
          <pc:docMk/>
          <pc:sldMk cId="3392320577" sldId="2147470068"/>
        </pc:sldMkLst>
      </pc:sldChg>
      <pc:sldChg chg="del">
        <pc:chgData name="Rudi Fernandez Michiels" userId="000c472c-f486-4b23-a5ea-334a897f7eb7" providerId="ADAL" clId="{F056344A-47CE-43E9-88C1-B82F15A51AA0}" dt="2024-02-29T17:53:05.718" v="30" actId="47"/>
        <pc:sldMkLst>
          <pc:docMk/>
          <pc:sldMk cId="920279063" sldId="2147470069"/>
        </pc:sldMkLst>
      </pc:sldChg>
      <pc:sldChg chg="del">
        <pc:chgData name="Rudi Fernandez Michiels" userId="000c472c-f486-4b23-a5ea-334a897f7eb7" providerId="ADAL" clId="{F056344A-47CE-43E9-88C1-B82F15A51AA0}" dt="2024-02-29T17:32:16.510" v="16" actId="47"/>
        <pc:sldMkLst>
          <pc:docMk/>
          <pc:sldMk cId="4107750949" sldId="2147470544"/>
        </pc:sldMkLst>
      </pc:sldChg>
      <pc:sldChg chg="del">
        <pc:chgData name="Rudi Fernandez Michiels" userId="000c472c-f486-4b23-a5ea-334a897f7eb7" providerId="ADAL" clId="{F056344A-47CE-43E9-88C1-B82F15A51AA0}" dt="2024-02-29T17:32:16.510" v="16" actId="47"/>
        <pc:sldMkLst>
          <pc:docMk/>
          <pc:sldMk cId="3883642951" sldId="2147470574"/>
        </pc:sldMkLst>
      </pc:sldChg>
      <pc:sldChg chg="del">
        <pc:chgData name="Rudi Fernandez Michiels" userId="000c472c-f486-4b23-a5ea-334a897f7eb7" providerId="ADAL" clId="{F056344A-47CE-43E9-88C1-B82F15A51AA0}" dt="2024-02-29T17:32:16.510" v="16" actId="47"/>
        <pc:sldMkLst>
          <pc:docMk/>
          <pc:sldMk cId="3175424331" sldId="2147470575"/>
        </pc:sldMkLst>
      </pc:sldChg>
      <pc:sldChg chg="del">
        <pc:chgData name="Rudi Fernandez Michiels" userId="000c472c-f486-4b23-a5ea-334a897f7eb7" providerId="ADAL" clId="{F056344A-47CE-43E9-88C1-B82F15A51AA0}" dt="2024-02-29T17:35:14.602" v="23" actId="47"/>
        <pc:sldMkLst>
          <pc:docMk/>
          <pc:sldMk cId="1248205486" sldId="2147470589"/>
        </pc:sldMkLst>
      </pc:sldChg>
      <pc:sldChg chg="modSp del mod modNotesTx">
        <pc:chgData name="Rudi Fernandez Michiels" userId="000c472c-f486-4b23-a5ea-334a897f7eb7" providerId="ADAL" clId="{F056344A-47CE-43E9-88C1-B82F15A51AA0}" dt="2024-03-14T19:45:29.593" v="96" actId="47"/>
        <pc:sldMkLst>
          <pc:docMk/>
          <pc:sldMk cId="1507709109" sldId="2147470590"/>
        </pc:sldMkLst>
        <pc:spChg chg="mod">
          <ac:chgData name="Rudi Fernandez Michiels" userId="000c472c-f486-4b23-a5ea-334a897f7eb7" providerId="ADAL" clId="{F056344A-47CE-43E9-88C1-B82F15A51AA0}" dt="2024-02-29T17:53:15.146" v="32" actId="404"/>
          <ac:spMkLst>
            <pc:docMk/>
            <pc:sldMk cId="1507709109" sldId="2147470590"/>
            <ac:spMk id="2" creationId="{FB140743-E44A-4F92-9636-38DDD00AACE8}"/>
          </ac:spMkLst>
        </pc:spChg>
      </pc:sldChg>
      <pc:sldChg chg="del">
        <pc:chgData name="Rudi Fernandez Michiels" userId="000c472c-f486-4b23-a5ea-334a897f7eb7" providerId="ADAL" clId="{F056344A-47CE-43E9-88C1-B82F15A51AA0}" dt="2024-02-29T17:32:16.510" v="16" actId="47"/>
        <pc:sldMkLst>
          <pc:docMk/>
          <pc:sldMk cId="1290757402" sldId="2147470598"/>
        </pc:sldMkLst>
      </pc:sldChg>
      <pc:sldChg chg="del">
        <pc:chgData name="Rudi Fernandez Michiels" userId="000c472c-f486-4b23-a5ea-334a897f7eb7" providerId="ADAL" clId="{F056344A-47CE-43E9-88C1-B82F15A51AA0}" dt="2024-02-29T17:32:16.510" v="16" actId="47"/>
        <pc:sldMkLst>
          <pc:docMk/>
          <pc:sldMk cId="4032740814" sldId="2147470599"/>
        </pc:sldMkLst>
      </pc:sldChg>
      <pc:sldChg chg="del">
        <pc:chgData name="Rudi Fernandez Michiels" userId="000c472c-f486-4b23-a5ea-334a897f7eb7" providerId="ADAL" clId="{F056344A-47CE-43E9-88C1-B82F15A51AA0}" dt="2024-02-29T17:32:16.510" v="16" actId="47"/>
        <pc:sldMkLst>
          <pc:docMk/>
          <pc:sldMk cId="2117050662" sldId="2147470604"/>
        </pc:sldMkLst>
      </pc:sldChg>
      <pc:sldChg chg="del">
        <pc:chgData name="Rudi Fernandez Michiels" userId="000c472c-f486-4b23-a5ea-334a897f7eb7" providerId="ADAL" clId="{F056344A-47CE-43E9-88C1-B82F15A51AA0}" dt="2024-02-29T17:32:16.510" v="16" actId="47"/>
        <pc:sldMkLst>
          <pc:docMk/>
          <pc:sldMk cId="1773548000" sldId="2147472578"/>
        </pc:sldMkLst>
      </pc:sldChg>
      <pc:sldChg chg="del">
        <pc:chgData name="Rudi Fernandez Michiels" userId="000c472c-f486-4b23-a5ea-334a897f7eb7" providerId="ADAL" clId="{F056344A-47CE-43E9-88C1-B82F15A51AA0}" dt="2024-02-29T17:32:16.510" v="16" actId="47"/>
        <pc:sldMkLst>
          <pc:docMk/>
          <pc:sldMk cId="1435116212" sldId="2147472579"/>
        </pc:sldMkLst>
      </pc:sldChg>
      <pc:sldChg chg="del">
        <pc:chgData name="Rudi Fernandez Michiels" userId="000c472c-f486-4b23-a5ea-334a897f7eb7" providerId="ADAL" clId="{F056344A-47CE-43E9-88C1-B82F15A51AA0}" dt="2024-02-29T17:32:16.510" v="16" actId="47"/>
        <pc:sldMkLst>
          <pc:docMk/>
          <pc:sldMk cId="3846779315" sldId="2147472581"/>
        </pc:sldMkLst>
      </pc:sldChg>
      <pc:sldChg chg="del">
        <pc:chgData name="Rudi Fernandez Michiels" userId="000c472c-f486-4b23-a5ea-334a897f7eb7" providerId="ADAL" clId="{F056344A-47CE-43E9-88C1-B82F15A51AA0}" dt="2024-02-29T17:30:16.740" v="15" actId="47"/>
        <pc:sldMkLst>
          <pc:docMk/>
          <pc:sldMk cId="2006733792" sldId="2147473295"/>
        </pc:sldMkLst>
      </pc:sldChg>
      <pc:sldChg chg="del">
        <pc:chgData name="Rudi Fernandez Michiels" userId="000c472c-f486-4b23-a5ea-334a897f7eb7" providerId="ADAL" clId="{F056344A-47CE-43E9-88C1-B82F15A51AA0}" dt="2024-02-29T17:32:16.510" v="16" actId="47"/>
        <pc:sldMkLst>
          <pc:docMk/>
          <pc:sldMk cId="110518312" sldId="2147473296"/>
        </pc:sldMkLst>
      </pc:sldChg>
      <pc:sldChg chg="del">
        <pc:chgData name="Rudi Fernandez Michiels" userId="000c472c-f486-4b23-a5ea-334a897f7eb7" providerId="ADAL" clId="{F056344A-47CE-43E9-88C1-B82F15A51AA0}" dt="2024-02-29T17:32:16.510" v="16" actId="47"/>
        <pc:sldMkLst>
          <pc:docMk/>
          <pc:sldMk cId="1118994688" sldId="2147473297"/>
        </pc:sldMkLst>
      </pc:sldChg>
      <pc:sldChg chg="del">
        <pc:chgData name="Rudi Fernandez Michiels" userId="000c472c-f486-4b23-a5ea-334a897f7eb7" providerId="ADAL" clId="{F056344A-47CE-43E9-88C1-B82F15A51AA0}" dt="2024-02-29T17:32:16.510" v="16" actId="47"/>
        <pc:sldMkLst>
          <pc:docMk/>
          <pc:sldMk cId="2205192743" sldId="2147473306"/>
        </pc:sldMkLst>
      </pc:sldChg>
      <pc:sldChg chg="del">
        <pc:chgData name="Rudi Fernandez Michiels" userId="000c472c-f486-4b23-a5ea-334a897f7eb7" providerId="ADAL" clId="{F056344A-47CE-43E9-88C1-B82F15A51AA0}" dt="2024-02-29T17:32:16.510" v="16" actId="47"/>
        <pc:sldMkLst>
          <pc:docMk/>
          <pc:sldMk cId="18719214" sldId="2147473308"/>
        </pc:sldMkLst>
      </pc:sldChg>
      <pc:sldChg chg="del">
        <pc:chgData name="Rudi Fernandez Michiels" userId="000c472c-f486-4b23-a5ea-334a897f7eb7" providerId="ADAL" clId="{F056344A-47CE-43E9-88C1-B82F15A51AA0}" dt="2024-02-29T17:32:16.510" v="16" actId="47"/>
        <pc:sldMkLst>
          <pc:docMk/>
          <pc:sldMk cId="3799771738" sldId="2147473310"/>
        </pc:sldMkLst>
      </pc:sldChg>
      <pc:sldChg chg="del">
        <pc:chgData name="Rudi Fernandez Michiels" userId="000c472c-f486-4b23-a5ea-334a897f7eb7" providerId="ADAL" clId="{F056344A-47CE-43E9-88C1-B82F15A51AA0}" dt="2024-02-29T17:32:16.510" v="16" actId="47"/>
        <pc:sldMkLst>
          <pc:docMk/>
          <pc:sldMk cId="2030051443" sldId="2147473311"/>
        </pc:sldMkLst>
      </pc:sldChg>
      <pc:sldChg chg="del">
        <pc:chgData name="Rudi Fernandez Michiels" userId="000c472c-f486-4b23-a5ea-334a897f7eb7" providerId="ADAL" clId="{F056344A-47CE-43E9-88C1-B82F15A51AA0}" dt="2024-02-29T17:32:16.510" v="16" actId="47"/>
        <pc:sldMkLst>
          <pc:docMk/>
          <pc:sldMk cId="3801514179" sldId="2147473312"/>
        </pc:sldMkLst>
      </pc:sldChg>
      <pc:sldChg chg="del">
        <pc:chgData name="Rudi Fernandez Michiels" userId="000c472c-f486-4b23-a5ea-334a897f7eb7" providerId="ADAL" clId="{F056344A-47CE-43E9-88C1-B82F15A51AA0}" dt="2024-02-29T17:32:16.510" v="16" actId="47"/>
        <pc:sldMkLst>
          <pc:docMk/>
          <pc:sldMk cId="3950957442" sldId="2147473313"/>
        </pc:sldMkLst>
      </pc:sldChg>
      <pc:sldChg chg="del">
        <pc:chgData name="Rudi Fernandez Michiels" userId="000c472c-f486-4b23-a5ea-334a897f7eb7" providerId="ADAL" clId="{F056344A-47CE-43E9-88C1-B82F15A51AA0}" dt="2024-02-29T17:32:16.510" v="16" actId="47"/>
        <pc:sldMkLst>
          <pc:docMk/>
          <pc:sldMk cId="3898343207" sldId="2147473314"/>
        </pc:sldMkLst>
      </pc:sldChg>
      <pc:sldChg chg="del">
        <pc:chgData name="Rudi Fernandez Michiels" userId="000c472c-f486-4b23-a5ea-334a897f7eb7" providerId="ADAL" clId="{F056344A-47CE-43E9-88C1-B82F15A51AA0}" dt="2024-02-29T17:32:16.510" v="16" actId="47"/>
        <pc:sldMkLst>
          <pc:docMk/>
          <pc:sldMk cId="2899998903" sldId="2147473315"/>
        </pc:sldMkLst>
      </pc:sldChg>
      <pc:sldChg chg="del">
        <pc:chgData name="Rudi Fernandez Michiels" userId="000c472c-f486-4b23-a5ea-334a897f7eb7" providerId="ADAL" clId="{F056344A-47CE-43E9-88C1-B82F15A51AA0}" dt="2024-02-29T17:32:16.510" v="16" actId="47"/>
        <pc:sldMkLst>
          <pc:docMk/>
          <pc:sldMk cId="3948587380" sldId="2147473316"/>
        </pc:sldMkLst>
      </pc:sldChg>
      <pc:sldChg chg="del">
        <pc:chgData name="Rudi Fernandez Michiels" userId="000c472c-f486-4b23-a5ea-334a897f7eb7" providerId="ADAL" clId="{F056344A-47CE-43E9-88C1-B82F15A51AA0}" dt="2024-02-29T17:32:16.510" v="16" actId="47"/>
        <pc:sldMkLst>
          <pc:docMk/>
          <pc:sldMk cId="2076988401" sldId="2147473317"/>
        </pc:sldMkLst>
      </pc:sldChg>
      <pc:sldChg chg="del">
        <pc:chgData name="Rudi Fernandez Michiels" userId="000c472c-f486-4b23-a5ea-334a897f7eb7" providerId="ADAL" clId="{F056344A-47CE-43E9-88C1-B82F15A51AA0}" dt="2024-02-29T17:32:16.510" v="16" actId="47"/>
        <pc:sldMkLst>
          <pc:docMk/>
          <pc:sldMk cId="3588113536" sldId="2147473318"/>
        </pc:sldMkLst>
      </pc:sldChg>
      <pc:sldChg chg="del">
        <pc:chgData name="Rudi Fernandez Michiels" userId="000c472c-f486-4b23-a5ea-334a897f7eb7" providerId="ADAL" clId="{F056344A-47CE-43E9-88C1-B82F15A51AA0}" dt="2024-02-29T17:32:16.510" v="16" actId="47"/>
        <pc:sldMkLst>
          <pc:docMk/>
          <pc:sldMk cId="620921278" sldId="2147473319"/>
        </pc:sldMkLst>
      </pc:sldChg>
      <pc:sldChg chg="del">
        <pc:chgData name="Rudi Fernandez Michiels" userId="000c472c-f486-4b23-a5ea-334a897f7eb7" providerId="ADAL" clId="{F056344A-47CE-43E9-88C1-B82F15A51AA0}" dt="2024-02-29T17:32:16.510" v="16" actId="47"/>
        <pc:sldMkLst>
          <pc:docMk/>
          <pc:sldMk cId="2139601401" sldId="2147473320"/>
        </pc:sldMkLst>
      </pc:sldChg>
      <pc:sldMasterChg chg="delSldLayout">
        <pc:chgData name="Rudi Fernandez Michiels" userId="000c472c-f486-4b23-a5ea-334a897f7eb7" providerId="ADAL" clId="{F056344A-47CE-43E9-88C1-B82F15A51AA0}" dt="2024-02-29T17:53:05.718" v="30" actId="47"/>
        <pc:sldMasterMkLst>
          <pc:docMk/>
          <pc:sldMasterMk cId="3708681064" sldId="2147483660"/>
        </pc:sldMasterMkLst>
        <pc:sldLayoutChg chg="del">
          <pc:chgData name="Rudi Fernandez Michiels" userId="000c472c-f486-4b23-a5ea-334a897f7eb7" providerId="ADAL" clId="{F056344A-47CE-43E9-88C1-B82F15A51AA0}" dt="2024-02-29T17:35:14.602" v="23" actId="47"/>
          <pc:sldLayoutMkLst>
            <pc:docMk/>
            <pc:sldMasterMk cId="3708681064" sldId="2147483660"/>
            <pc:sldLayoutMk cId="820259297" sldId="2147483676"/>
          </pc:sldLayoutMkLst>
        </pc:sldLayoutChg>
        <pc:sldLayoutChg chg="del">
          <pc:chgData name="Rudi Fernandez Michiels" userId="000c472c-f486-4b23-a5ea-334a897f7eb7" providerId="ADAL" clId="{F056344A-47CE-43E9-88C1-B82F15A51AA0}" dt="2024-02-29T17:50:55.077" v="28" actId="47"/>
          <pc:sldLayoutMkLst>
            <pc:docMk/>
            <pc:sldMasterMk cId="3708681064" sldId="2147483660"/>
            <pc:sldLayoutMk cId="3289833747" sldId="2147483755"/>
          </pc:sldLayoutMkLst>
        </pc:sldLayoutChg>
        <pc:sldLayoutChg chg="del">
          <pc:chgData name="Rudi Fernandez Michiels" userId="000c472c-f486-4b23-a5ea-334a897f7eb7" providerId="ADAL" clId="{F056344A-47CE-43E9-88C1-B82F15A51AA0}" dt="2024-02-29T17:43:22.793" v="25" actId="47"/>
          <pc:sldLayoutMkLst>
            <pc:docMk/>
            <pc:sldMasterMk cId="3708681064" sldId="2147483660"/>
            <pc:sldLayoutMk cId="1750559394" sldId="2147483756"/>
          </pc:sldLayoutMkLst>
        </pc:sldLayoutChg>
        <pc:sldLayoutChg chg="del">
          <pc:chgData name="Rudi Fernandez Michiels" userId="000c472c-f486-4b23-a5ea-334a897f7eb7" providerId="ADAL" clId="{F056344A-47CE-43E9-88C1-B82F15A51AA0}" dt="2024-02-29T17:53:05.718" v="30" actId="47"/>
          <pc:sldLayoutMkLst>
            <pc:docMk/>
            <pc:sldMasterMk cId="3708681064" sldId="2147483660"/>
            <pc:sldLayoutMk cId="79006081" sldId="2147483757"/>
          </pc:sldLayoutMkLst>
        </pc:sldLayoutChg>
      </pc:sldMasterChg>
      <pc:sldMasterChg chg="del delSldLayout">
        <pc:chgData name="Rudi Fernandez Michiels" userId="000c472c-f486-4b23-a5ea-334a897f7eb7" providerId="ADAL" clId="{F056344A-47CE-43E9-88C1-B82F15A51AA0}" dt="2024-03-14T19:44:10.372" v="94" actId="47"/>
        <pc:sldMasterMkLst>
          <pc:docMk/>
          <pc:sldMasterMk cId="2113064811" sldId="2147483748"/>
        </pc:sldMasterMkLst>
        <pc:sldLayoutChg chg="del">
          <pc:chgData name="Rudi Fernandez Michiels" userId="000c472c-f486-4b23-a5ea-334a897f7eb7" providerId="ADAL" clId="{F056344A-47CE-43E9-88C1-B82F15A51AA0}" dt="2024-03-14T19:44:10.372" v="94" actId="47"/>
          <pc:sldLayoutMkLst>
            <pc:docMk/>
            <pc:sldMasterMk cId="2113064811" sldId="2147483748"/>
            <pc:sldLayoutMk cId="196729443" sldId="2147483749"/>
          </pc:sldLayoutMkLst>
        </pc:sldLayoutChg>
        <pc:sldLayoutChg chg="del">
          <pc:chgData name="Rudi Fernandez Michiels" userId="000c472c-f486-4b23-a5ea-334a897f7eb7" providerId="ADAL" clId="{F056344A-47CE-43E9-88C1-B82F15A51AA0}" dt="2024-03-14T19:44:10.372" v="94" actId="47"/>
          <pc:sldLayoutMkLst>
            <pc:docMk/>
            <pc:sldMasterMk cId="2113064811" sldId="2147483748"/>
            <pc:sldLayoutMk cId="2290883980" sldId="2147483750"/>
          </pc:sldLayoutMkLst>
        </pc:sldLayoutChg>
        <pc:sldLayoutChg chg="del">
          <pc:chgData name="Rudi Fernandez Michiels" userId="000c472c-f486-4b23-a5ea-334a897f7eb7" providerId="ADAL" clId="{F056344A-47CE-43E9-88C1-B82F15A51AA0}" dt="2024-03-14T19:44:10.372" v="94" actId="47"/>
          <pc:sldLayoutMkLst>
            <pc:docMk/>
            <pc:sldMasterMk cId="2113064811" sldId="2147483748"/>
            <pc:sldLayoutMk cId="369783275" sldId="2147483751"/>
          </pc:sldLayoutMkLst>
        </pc:sldLayoutChg>
        <pc:sldLayoutChg chg="del">
          <pc:chgData name="Rudi Fernandez Michiels" userId="000c472c-f486-4b23-a5ea-334a897f7eb7" providerId="ADAL" clId="{F056344A-47CE-43E9-88C1-B82F15A51AA0}" dt="2024-03-14T19:44:10.372" v="94" actId="47"/>
          <pc:sldLayoutMkLst>
            <pc:docMk/>
            <pc:sldMasterMk cId="2113064811" sldId="2147483748"/>
            <pc:sldLayoutMk cId="957388441" sldId="2147483752"/>
          </pc:sldLayoutMkLst>
        </pc:sldLayoutChg>
        <pc:sldLayoutChg chg="del">
          <pc:chgData name="Rudi Fernandez Michiels" userId="000c472c-f486-4b23-a5ea-334a897f7eb7" providerId="ADAL" clId="{F056344A-47CE-43E9-88C1-B82F15A51AA0}" dt="2024-03-14T19:44:10.372" v="94" actId="47"/>
          <pc:sldLayoutMkLst>
            <pc:docMk/>
            <pc:sldMasterMk cId="2113064811" sldId="2147483748"/>
            <pc:sldLayoutMk cId="2829757640" sldId="2147483753"/>
          </pc:sldLayoutMkLst>
        </pc:sldLayoutChg>
        <pc:sldLayoutChg chg="del">
          <pc:chgData name="Rudi Fernandez Michiels" userId="000c472c-f486-4b23-a5ea-334a897f7eb7" providerId="ADAL" clId="{F056344A-47CE-43E9-88C1-B82F15A51AA0}" dt="2024-03-14T19:44:10.372" v="94" actId="47"/>
          <pc:sldLayoutMkLst>
            <pc:docMk/>
            <pc:sldMasterMk cId="2113064811" sldId="2147483748"/>
            <pc:sldLayoutMk cId="4163038443" sldId="2147483754"/>
          </pc:sldLayoutMkLst>
        </pc:sldLayoutChg>
      </pc:sldMasterChg>
      <pc:sldMasterChg chg="delSldLayout">
        <pc:chgData name="Rudi Fernandez Michiels" userId="000c472c-f486-4b23-a5ea-334a897f7eb7" providerId="ADAL" clId="{F056344A-47CE-43E9-88C1-B82F15A51AA0}" dt="2024-02-29T17:40:36.063" v="24" actId="47"/>
        <pc:sldMasterMkLst>
          <pc:docMk/>
          <pc:sldMasterMk cId="3136159525" sldId="2147483758"/>
        </pc:sldMasterMkLst>
        <pc:sldLayoutChg chg="del">
          <pc:chgData name="Rudi Fernandez Michiels" userId="000c472c-f486-4b23-a5ea-334a897f7eb7" providerId="ADAL" clId="{F056344A-47CE-43E9-88C1-B82F15A51AA0}" dt="2024-02-29T17:40:36.063" v="24" actId="47"/>
          <pc:sldLayoutMkLst>
            <pc:docMk/>
            <pc:sldMasterMk cId="3136159525" sldId="2147483758"/>
            <pc:sldLayoutMk cId="3297874223" sldId="21474837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F6900-BFF0-49F6-8F1B-2944A401DA22}" type="datetimeFigureOut">
              <a:rPr lang="en-GB" smtClean="0"/>
              <a:t>14/03/2024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C11BB-9D84-426A-936F-3A71202F2D0D}" type="slidenum">
              <a:rPr lang="en-GB" smtClean="0"/>
              <a:t>‹#›</a:t>
            </a:fld>
            <a:endParaRPr lang="en-GB"/>
          </a:p>
        </p:txBody>
      </p:sp>
    </p:spTree>
    <p:extLst>
      <p:ext uri="{BB962C8B-B14F-4D97-AF65-F5344CB8AC3E}">
        <p14:creationId xmlns:p14="http://schemas.microsoft.com/office/powerpoint/2010/main" val="79006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544513"/>
            <a:ext cx="5434012" cy="3055937"/>
          </a:xfrm>
        </p:spPr>
      </p:sp>
      <p:sp>
        <p:nvSpPr>
          <p:cNvPr id="3" name="Notes Placeholder 2"/>
          <p:cNvSpPr>
            <a:spLocks noGrp="1"/>
          </p:cNvSpPr>
          <p:nvPr>
            <p:ph type="body" idx="1"/>
          </p:nvPr>
        </p:nvSpPr>
        <p:spPr>
          <a:xfrm>
            <a:off x="782132" y="4356650"/>
            <a:ext cx="5993525" cy="1246495"/>
          </a:xfrm>
        </p:spPr>
        <p:txBody>
          <a:bodyPr/>
          <a:lstStyle/>
          <a:p>
            <a:endParaRPr lang="en-GB" dirty="0">
              <a:latin typeface="Century Gothic" panose="020B0502020202020204" pitchFamily="34" charset="0"/>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 March 2024</a:t>
            </a:fld>
            <a:endParaRPr kumimoji="0" lang="en-US"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516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D2941-1C07-4A69-A790-C39EC66D480C}"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37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Infra</a:t>
            </a:r>
          </a:p>
          <a:p>
            <a:pPr marL="171450" indent="-171450">
              <a:buFontTx/>
              <a:buChar char="-"/>
            </a:pPr>
            <a:r>
              <a:rPr lang="en-US"/>
              <a:t>Azure Cloud (corporate choice),</a:t>
            </a:r>
          </a:p>
          <a:p>
            <a:pPr marL="171450" indent="-171450">
              <a:buFontTx/>
              <a:buChar char="-"/>
            </a:pPr>
            <a:r>
              <a:rPr lang="en-US"/>
              <a:t>Resilience: 3 AZ in one Data Center with replication of data</a:t>
            </a:r>
          </a:p>
          <a:p>
            <a:pPr marL="171450" indent="-171450">
              <a:buFontTx/>
              <a:buChar char="-"/>
            </a:pPr>
            <a:r>
              <a:rPr lang="en-US"/>
              <a:t>Kubernetes deployment</a:t>
            </a:r>
          </a:p>
          <a:p>
            <a:pPr marL="171450" indent="-171450">
              <a:buFontTx/>
              <a:buChar char="-"/>
            </a:pPr>
            <a:r>
              <a:rPr lang="en-US"/>
              <a:t>Automated CI/CD</a:t>
            </a:r>
          </a:p>
          <a:p>
            <a:pPr marL="171450" indent="-171450">
              <a:buFontTx/>
              <a:buChar char="-"/>
            </a:pPr>
            <a:endParaRPr lang="en-US"/>
          </a:p>
          <a:p>
            <a:pPr marL="0" indent="0">
              <a:buFontTx/>
              <a:buNone/>
            </a:pPr>
            <a:r>
              <a:rPr lang="en-US"/>
              <a:t>DLT Network</a:t>
            </a:r>
          </a:p>
          <a:p>
            <a:pPr marL="171450" indent="-171450">
              <a:buFontTx/>
              <a:buChar char="-"/>
            </a:pPr>
            <a:r>
              <a:rPr lang="en-US"/>
              <a:t>Nodes hosted by Euroclear, but get ready for decentralization when clients are ready</a:t>
            </a:r>
          </a:p>
          <a:p>
            <a:pPr marL="171450" indent="-171450">
              <a:buFontTx/>
              <a:buChar char="-"/>
            </a:pPr>
            <a:r>
              <a:rPr lang="en-US"/>
              <a:t>Private keys management in HSM replicated in two zones (direct and indirect access from user when node is requested to sign a transaction)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Each single Node needs to be certified in order to be authorized to join the DLT Network and to have peer-to-peer communication with the other nodes. The Private Key Infrastructure (PKI) to manage certificates assigned to Nodes is controlled by Euroclear SA/NV. </a:t>
            </a:r>
          </a:p>
          <a:p>
            <a:pPr marL="171450" indent="-171450">
              <a:buFontTx/>
              <a:buChar char="-"/>
            </a:pPr>
            <a:endParaRPr lang="en-GB"/>
          </a:p>
          <a:p>
            <a:pPr marL="0" indent="0">
              <a:buFontTx/>
              <a:buNone/>
            </a:pPr>
            <a:endParaRPr lang="en-US"/>
          </a:p>
          <a:p>
            <a:pPr marL="0" indent="0">
              <a:buFontTx/>
              <a:buNone/>
            </a:pPr>
            <a:r>
              <a:rPr lang="en-US"/>
              <a:t>Smart Contracts</a:t>
            </a:r>
          </a:p>
          <a:p>
            <a:pPr marL="171450" indent="-171450">
              <a:buFontTx/>
              <a:buChar char="-"/>
            </a:pPr>
            <a:r>
              <a:rPr lang="en-US"/>
              <a:t>Corda with business logic coded in smart contracts (reference data, workflows)</a:t>
            </a:r>
          </a:p>
          <a:p>
            <a:pPr marL="0" indent="0">
              <a:buFontTx/>
              <a:buNone/>
            </a:pPr>
            <a:endParaRPr lang="en-US"/>
          </a:p>
          <a:p>
            <a:pPr marL="0" indent="0">
              <a:buFontTx/>
              <a:buNone/>
            </a:pPr>
            <a:r>
              <a:rPr lang="en-US"/>
              <a:t>Access &amp; </a:t>
            </a:r>
            <a:r>
              <a:rPr lang="en-US" err="1"/>
              <a:t>permissioning</a:t>
            </a:r>
            <a:endParaRPr lang="en-US"/>
          </a:p>
          <a:p>
            <a:r>
              <a:rPr lang="en-US"/>
              <a:t>- RBAC &amp; user permissions enforced at API layer and controlled at Corda node level. </a:t>
            </a:r>
          </a:p>
          <a:p>
            <a:pPr marL="171450" indent="-171450">
              <a:buFontTx/>
              <a:buChar char="-"/>
            </a:pPr>
            <a:r>
              <a:rPr lang="en-US"/>
              <a:t>MFA for user interfaces access</a:t>
            </a:r>
          </a:p>
          <a:p>
            <a:pPr marL="171450" indent="-171450">
              <a:buFontTx/>
              <a:buChar char="-"/>
            </a:pPr>
            <a:r>
              <a:rPr lang="en-US"/>
              <a:t>User permissions are granted by Client’s administrator </a:t>
            </a:r>
          </a:p>
          <a:p>
            <a:pPr marL="171450" indent="-171450">
              <a:buFontTx/>
              <a:buChar char="-"/>
            </a:pPr>
            <a:endParaRPr lang="en-US"/>
          </a:p>
          <a:p>
            <a:pPr marL="0" indent="0">
              <a:buFontTx/>
              <a:buNone/>
            </a:pPr>
            <a:r>
              <a:rPr lang="en-US"/>
              <a:t>User Interfaces for</a:t>
            </a:r>
          </a:p>
          <a:p>
            <a:pPr marL="171450" indent="-171450">
              <a:buFontTx/>
              <a:buChar char="-"/>
            </a:pPr>
            <a:r>
              <a:rPr lang="en-US"/>
              <a:t>Issuer Agent,</a:t>
            </a:r>
          </a:p>
          <a:p>
            <a:pPr marL="171450" indent="-171450">
              <a:buFontTx/>
              <a:buChar char="-"/>
            </a:pPr>
            <a:r>
              <a:rPr lang="en-US"/>
              <a:t>Dealer</a:t>
            </a:r>
          </a:p>
          <a:p>
            <a:pPr marL="171450" indent="-171450">
              <a:buFontTx/>
              <a:buChar char="-"/>
            </a:pPr>
            <a:r>
              <a:rPr lang="en-US"/>
              <a:t>Euroclear ops</a:t>
            </a:r>
          </a:p>
          <a:p>
            <a:pPr marL="171450" indent="-171450">
              <a:buFontTx/>
              <a:buChar char="-"/>
            </a:pPr>
            <a:endParaRPr lang="en-US"/>
          </a:p>
          <a:p>
            <a:pPr marL="0" indent="0">
              <a:buFontTx/>
              <a:buNone/>
            </a:pPr>
            <a:r>
              <a:rPr lang="en-US"/>
              <a:t>Interoperability with legacy or pre-issuance platforms</a:t>
            </a:r>
          </a:p>
        </p:txBody>
      </p:sp>
      <p:sp>
        <p:nvSpPr>
          <p:cNvPr id="4" name="Slide Number Placeholder 3"/>
          <p:cNvSpPr>
            <a:spLocks noGrp="1"/>
          </p:cNvSpPr>
          <p:nvPr>
            <p:ph type="sldNum" sz="quarter" idx="5"/>
          </p:nvPr>
        </p:nvSpPr>
        <p:spPr/>
        <p:txBody>
          <a:bodyPr/>
          <a:lstStyle/>
          <a:p>
            <a:fld id="{179C11BB-9D84-426A-936F-3A71202F2D0D}" type="slidenum">
              <a:rPr lang="en-GB" smtClean="0"/>
              <a:t>7</a:t>
            </a:fld>
            <a:endParaRPr lang="en-GB"/>
          </a:p>
        </p:txBody>
      </p:sp>
    </p:spTree>
    <p:extLst>
      <p:ext uri="{BB962C8B-B14F-4D97-AF65-F5344CB8AC3E}">
        <p14:creationId xmlns:p14="http://schemas.microsoft.com/office/powerpoint/2010/main" val="2432833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8" Type="http://schemas.openxmlformats.org/officeDocument/2006/relationships/tags" Target="../tags/tag153.xml"/><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image" Target="../media/image18.jpe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image" Target="../media/image17.emf"/><Relationship Id="rId5" Type="http://schemas.openxmlformats.org/officeDocument/2006/relationships/tags" Target="../tags/tag150.xml"/><Relationship Id="rId10" Type="http://schemas.openxmlformats.org/officeDocument/2006/relationships/oleObject" Target="../embeddings/oleObject36.bin"/><Relationship Id="rId4" Type="http://schemas.openxmlformats.org/officeDocument/2006/relationships/tags" Target="../tags/tag149.xml"/><Relationship Id="rId9"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8" Type="http://schemas.openxmlformats.org/officeDocument/2006/relationships/tags" Target="../tags/tag161.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image" Target="../media/image24.jpe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image" Target="../media/image17.emf"/><Relationship Id="rId5" Type="http://schemas.openxmlformats.org/officeDocument/2006/relationships/tags" Target="../tags/tag158.xml"/><Relationship Id="rId10" Type="http://schemas.openxmlformats.org/officeDocument/2006/relationships/oleObject" Target="../embeddings/oleObject37.bin"/><Relationship Id="rId4" Type="http://schemas.openxmlformats.org/officeDocument/2006/relationships/tags" Target="../tags/tag157.xml"/><Relationship Id="rId9"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8" Type="http://schemas.openxmlformats.org/officeDocument/2006/relationships/tags" Target="../tags/tag169.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image" Target="../media/image18.jpe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image" Target="../media/image21.emf"/><Relationship Id="rId5" Type="http://schemas.openxmlformats.org/officeDocument/2006/relationships/tags" Target="../tags/tag166.xml"/><Relationship Id="rId10" Type="http://schemas.openxmlformats.org/officeDocument/2006/relationships/oleObject" Target="../embeddings/oleObject38.bin"/><Relationship Id="rId4" Type="http://schemas.openxmlformats.org/officeDocument/2006/relationships/tags" Target="../tags/tag165.xml"/><Relationship Id="rId9"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4.xml"/><Relationship Id="rId1" Type="http://schemas.openxmlformats.org/officeDocument/2006/relationships/tags" Target="../tags/tag17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4.xml"/><Relationship Id="rId1" Type="http://schemas.openxmlformats.org/officeDocument/2006/relationships/tags" Target="../tags/tag171.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7.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3.xml"/><Relationship Id="rId7" Type="http://schemas.openxmlformats.org/officeDocument/2006/relationships/image" Target="../media/image5.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oleObject" Target="../embeddings/oleObject6.bin"/><Relationship Id="rId5" Type="http://schemas.openxmlformats.org/officeDocument/2006/relationships/slideMaster" Target="../slideMasters/slideMaster2.xml"/><Relationship Id="rId4" Type="http://schemas.openxmlformats.org/officeDocument/2006/relationships/tags" Target="../tags/tag14.xml"/><Relationship Id="rId9" Type="http://schemas.openxmlformats.org/officeDocument/2006/relationships/image" Target="../media/image7.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8.png"/><Relationship Id="rId4" Type="http://schemas.openxmlformats.org/officeDocument/2006/relationships/image" Target="../media/image10.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12.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7.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4.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4.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4.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9.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30.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3.emf"/><Relationship Id="rId4" Type="http://schemas.openxmlformats.org/officeDocument/2006/relationships/oleObject" Target="../embeddings/oleObject19.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57.xml"/><Relationship Id="rId7"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image" Target="../media/image20.png"/><Relationship Id="rId5" Type="http://schemas.openxmlformats.org/officeDocument/2006/relationships/tags" Target="../tags/tag59.xml"/><Relationship Id="rId10" Type="http://schemas.openxmlformats.org/officeDocument/2006/relationships/image" Target="../media/image19.png"/><Relationship Id="rId4" Type="http://schemas.openxmlformats.org/officeDocument/2006/relationships/tags" Target="../tags/tag58.xml"/><Relationship Id="rId9" Type="http://schemas.openxmlformats.org/officeDocument/2006/relationships/image" Target="../media/image13.emf"/></Relationships>
</file>

<file path=ppt/slideLayouts/_rels/slideLayout85.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10" Type="http://schemas.openxmlformats.org/officeDocument/2006/relationships/image" Target="../media/image17.emf"/><Relationship Id="rId4" Type="http://schemas.openxmlformats.org/officeDocument/2006/relationships/tags" Target="../tags/tag64.xml"/><Relationship Id="rId9" Type="http://schemas.openxmlformats.org/officeDocument/2006/relationships/oleObject" Target="../embeddings/oleObject23.bin"/></Relationships>
</file>

<file path=ppt/slideLayouts/_rels/slideLayout8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70.xml"/><Relationship Id="rId7" Type="http://schemas.openxmlformats.org/officeDocument/2006/relationships/slideMaster" Target="../slideMasters/slideMaster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9" Type="http://schemas.openxmlformats.org/officeDocument/2006/relationships/image" Target="../media/image13.emf"/></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76.xml"/><Relationship Id="rId7" Type="http://schemas.openxmlformats.org/officeDocument/2006/relationships/oleObject" Target="../embeddings/oleObject25.bin"/><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4.xml"/><Relationship Id="rId5" Type="http://schemas.openxmlformats.org/officeDocument/2006/relationships/tags" Target="../tags/tag78.xml"/><Relationship Id="rId4" Type="http://schemas.openxmlformats.org/officeDocument/2006/relationships/tags" Target="../tags/tag77.xml"/></Relationships>
</file>

<file path=ppt/slideLayouts/_rels/slideLayout88.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81.xml"/><Relationship Id="rId7" Type="http://schemas.openxmlformats.org/officeDocument/2006/relationships/slideMaster" Target="../slideMasters/slideMaster4.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9" Type="http://schemas.openxmlformats.org/officeDocument/2006/relationships/image" Target="../media/image13.emf"/></Relationships>
</file>

<file path=ppt/slideLayouts/_rels/slideLayout8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87.xml"/><Relationship Id="rId7" Type="http://schemas.openxmlformats.org/officeDocument/2006/relationships/slideMaster" Target="../slideMasters/slideMaster4.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9" Type="http://schemas.openxmlformats.org/officeDocument/2006/relationships/image" Target="../media/image13.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xml"/><Relationship Id="rId7" Type="http://schemas.openxmlformats.org/officeDocument/2006/relationships/image" Target="../media/image5.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2.bin"/><Relationship Id="rId5" Type="http://schemas.openxmlformats.org/officeDocument/2006/relationships/slideMaster" Target="../slideMasters/slideMaster2.xml"/><Relationship Id="rId4" Type="http://schemas.openxmlformats.org/officeDocument/2006/relationships/tags" Target="../tags/tag5.xml"/><Relationship Id="rId9" Type="http://schemas.openxmlformats.org/officeDocument/2006/relationships/image" Target="../media/image7.jpeg"/></Relationships>
</file>

<file path=ppt/slideLayouts/_rels/slideLayout90.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18.jpe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17.emf"/><Relationship Id="rId5" Type="http://schemas.openxmlformats.org/officeDocument/2006/relationships/tags" Target="../tags/tag95.xml"/><Relationship Id="rId10" Type="http://schemas.openxmlformats.org/officeDocument/2006/relationships/oleObject" Target="../embeddings/oleObject28.bin"/><Relationship Id="rId4" Type="http://schemas.openxmlformats.org/officeDocument/2006/relationships/tags" Target="../tags/tag94.xml"/><Relationship Id="rId9"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8" Type="http://schemas.openxmlformats.org/officeDocument/2006/relationships/tags" Target="../tags/tag106.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image" Target="../media/image18.jpe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media/image17.emf"/><Relationship Id="rId5" Type="http://schemas.openxmlformats.org/officeDocument/2006/relationships/tags" Target="../tags/tag103.xml"/><Relationship Id="rId10" Type="http://schemas.openxmlformats.org/officeDocument/2006/relationships/oleObject" Target="../embeddings/oleObject29.bin"/><Relationship Id="rId4" Type="http://schemas.openxmlformats.org/officeDocument/2006/relationships/tags" Target="../tags/tag102.xml"/><Relationship Id="rId9"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8" Type="http://schemas.openxmlformats.org/officeDocument/2006/relationships/tags" Target="../tags/tag114.xm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image" Target="../media/image18.jpe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image" Target="../media/image17.emf"/><Relationship Id="rId5" Type="http://schemas.openxmlformats.org/officeDocument/2006/relationships/tags" Target="../tags/tag111.xml"/><Relationship Id="rId10" Type="http://schemas.openxmlformats.org/officeDocument/2006/relationships/oleObject" Target="../embeddings/oleObject30.bin"/><Relationship Id="rId4" Type="http://schemas.openxmlformats.org/officeDocument/2006/relationships/tags" Target="../tags/tag110.xml"/><Relationship Id="rId9"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8" Type="http://schemas.openxmlformats.org/officeDocument/2006/relationships/tags" Target="../tags/tag122.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18.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image" Target="../media/image21.emf"/><Relationship Id="rId5" Type="http://schemas.openxmlformats.org/officeDocument/2006/relationships/tags" Target="../tags/tag119.xml"/><Relationship Id="rId10" Type="http://schemas.openxmlformats.org/officeDocument/2006/relationships/oleObject" Target="../embeddings/oleObject31.bin"/><Relationship Id="rId4" Type="http://schemas.openxmlformats.org/officeDocument/2006/relationships/tags" Target="../tags/tag118.xml"/><Relationship Id="rId9"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image" Target="../media/image18.jpe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image" Target="../media/image17.emf"/><Relationship Id="rId5" Type="http://schemas.openxmlformats.org/officeDocument/2006/relationships/tags" Target="../tags/tag127.xml"/><Relationship Id="rId10" Type="http://schemas.openxmlformats.org/officeDocument/2006/relationships/oleObject" Target="../embeddings/oleObject32.bin"/><Relationship Id="rId4" Type="http://schemas.openxmlformats.org/officeDocument/2006/relationships/tags" Target="../tags/tag126.xml"/><Relationship Id="rId9"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media/image18.jpeg"/><Relationship Id="rId5" Type="http://schemas.openxmlformats.org/officeDocument/2006/relationships/tags" Target="../tags/tag135.xml"/><Relationship Id="rId10" Type="http://schemas.openxmlformats.org/officeDocument/2006/relationships/image" Target="../media/image13.emf"/><Relationship Id="rId4" Type="http://schemas.openxmlformats.org/officeDocument/2006/relationships/tags" Target="../tags/tag134.xml"/><Relationship Id="rId9" Type="http://schemas.openxmlformats.org/officeDocument/2006/relationships/oleObject" Target="../embeddings/oleObject33.bin"/></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13.emf"/><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oleObject" Target="../embeddings/oleObject34.bin"/><Relationship Id="rId5" Type="http://schemas.openxmlformats.org/officeDocument/2006/relationships/slideMaster" Target="../slideMasters/slideMaster4.xml"/><Relationship Id="rId4" Type="http://schemas.openxmlformats.org/officeDocument/2006/relationships/tags" Target="../tags/tag141.xml"/></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44.xml"/><Relationship Id="rId7" Type="http://schemas.openxmlformats.org/officeDocument/2006/relationships/image" Target="../media/image19.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13.emf"/><Relationship Id="rId5" Type="http://schemas.openxmlformats.org/officeDocument/2006/relationships/oleObject" Target="../embeddings/oleObject35.bin"/><Relationship Id="rId4"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Master" Target="../slideMasters/slideMaster4.xml"/><Relationship Id="rId1" Type="http://schemas.openxmlformats.org/officeDocument/2006/relationships/tags" Target="../tags/tag14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2844800" y="2730500"/>
            <a:ext cx="7825081" cy="1079500"/>
          </a:xfrm>
        </p:spPr>
        <p:txBody>
          <a:bodyPr/>
          <a:lstStyle>
            <a:lvl1pPr>
              <a:defRPr sz="3200">
                <a:solidFill>
                  <a:schemeClr val="bg1"/>
                </a:solidFill>
              </a:defRPr>
            </a:lvl1pPr>
          </a:lstStyle>
          <a:p>
            <a:pPr lvl="0"/>
            <a:r>
              <a:rPr lang="en-US" altLang="en-US" noProof="0"/>
              <a:t>Click to edit Master title style</a:t>
            </a:r>
            <a:endParaRPr lang="en-GB" altLang="en-US" noProof="0"/>
          </a:p>
        </p:txBody>
      </p:sp>
      <p:sp>
        <p:nvSpPr>
          <p:cNvPr id="2051" name="Rectangle 3"/>
          <p:cNvSpPr>
            <a:spLocks noGrp="1" noChangeArrowheads="1"/>
          </p:cNvSpPr>
          <p:nvPr>
            <p:ph type="subTitle" sz="quarter" idx="1"/>
          </p:nvPr>
        </p:nvSpPr>
        <p:spPr>
          <a:xfrm>
            <a:off x="2844800" y="3962402"/>
            <a:ext cx="7825081" cy="914399"/>
          </a:xfrm>
        </p:spPr>
        <p:txBody>
          <a:bodyPr lIns="0" tIns="0" rIns="0" bIns="0"/>
          <a:lstStyle>
            <a:lvl1pPr marL="0" indent="0">
              <a:buFontTx/>
              <a:buNone/>
              <a:defRPr>
                <a:solidFill>
                  <a:schemeClr val="bg1"/>
                </a:solidFill>
              </a:defRPr>
            </a:lvl1pPr>
          </a:lstStyle>
          <a:p>
            <a:pPr lvl="0"/>
            <a:r>
              <a:rPr lang="en-US" altLang="en-US" noProof="0"/>
              <a:t>Click to edit Master subtitle style</a:t>
            </a:r>
            <a:endParaRPr lang="en-GB" altLang="en-US" noProof="0"/>
          </a:p>
        </p:txBody>
      </p:sp>
      <p:sp>
        <p:nvSpPr>
          <p:cNvPr id="5" name="Rectangle 4"/>
          <p:cNvSpPr txBox="1">
            <a:spLocks noChangeArrowheads="1"/>
          </p:cNvSpPr>
          <p:nvPr userDrawn="1"/>
        </p:nvSpPr>
        <p:spPr bwMode="auto">
          <a:xfrm>
            <a:off x="3747912" y="116632"/>
            <a:ext cx="8267230" cy="360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defPPr>
              <a:defRPr lang="en-GB"/>
            </a:defPPr>
            <a:lvl1pPr algn="r" rtl="0" fontAlgn="base">
              <a:spcBef>
                <a:spcPct val="0"/>
              </a:spcBef>
              <a:spcAft>
                <a:spcPct val="0"/>
              </a:spcAft>
              <a:defRPr sz="800" kern="1200">
                <a:solidFill>
                  <a:schemeClr val="bg2"/>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10000"/>
              </a:lnSpc>
              <a:spcBef>
                <a:spcPct val="0"/>
              </a:spcBef>
              <a:spcAft>
                <a:spcPct val="0"/>
              </a:spcAft>
              <a:buClrTx/>
              <a:buSzTx/>
              <a:buFontTx/>
              <a:buNone/>
              <a:tabLst/>
              <a:defRPr/>
            </a:pPr>
            <a:endParaRPr lang="en-US" altLang="en-US" sz="1000" b="0">
              <a:solidFill>
                <a:schemeClr val="tx1"/>
              </a:solidFill>
            </a:endParaRPr>
          </a:p>
          <a:p>
            <a:pPr marL="0" marR="0" lvl="0" indent="0" algn="r" defTabSz="914400" rtl="0" eaLnBrk="1" fontAlgn="base" latinLnBrk="0" hangingPunct="1">
              <a:lnSpc>
                <a:spcPct val="110000"/>
              </a:lnSpc>
              <a:spcBef>
                <a:spcPct val="0"/>
              </a:spcBef>
              <a:spcAft>
                <a:spcPct val="0"/>
              </a:spcAft>
              <a:buClrTx/>
              <a:buSzTx/>
              <a:buFontTx/>
              <a:buNone/>
              <a:tabLst/>
              <a:defRPr/>
            </a:pPr>
            <a:endParaRPr lang="en-US" altLang="en-US" sz="1000" b="0">
              <a:solidFill>
                <a:schemeClr val="tx1"/>
              </a:solidFill>
            </a:endParaRPr>
          </a:p>
          <a:p>
            <a:pPr>
              <a:lnSpc>
                <a:spcPct val="110000"/>
              </a:lnSpc>
            </a:pPr>
            <a:endParaRPr lang="en-US" altLang="en-US" sz="1000" b="0">
              <a:solidFill>
                <a:schemeClr val="bg1"/>
              </a:solidFill>
            </a:endParaRPr>
          </a:p>
        </p:txBody>
      </p:sp>
    </p:spTree>
    <p:extLst>
      <p:ext uri="{BB962C8B-B14F-4D97-AF65-F5344CB8AC3E}">
        <p14:creationId xmlns:p14="http://schemas.microsoft.com/office/powerpoint/2010/main" val="950760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692937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CustomLayouts 2">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E7701B58-F3E4-61F0-F48F-FE6F6FAB72C1}"/>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pt-BR" sz="1600" err="1">
              <a:solidFill>
                <a:schemeClr val="bg1"/>
              </a:solidFill>
            </a:endParaRPr>
          </a:p>
        </p:txBody>
      </p:sp>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3665445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76999"/>
          </a:xfrm>
          <a:prstGeom prst="rect">
            <a:avLst/>
          </a:prstGeom>
        </p:spPr>
        <p:txBody>
          <a:bodyPr wrap="square">
            <a:spAutoFit/>
          </a:bodyPr>
          <a:lstStyle>
            <a:lvl1pPr marL="0" indent="0" algn="l" rtl="0">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847">
            <a:extLst>
              <a:ext uri="{FF2B5EF4-FFF2-40B4-BE49-F238E27FC236}">
                <a16:creationId xmlns:a16="http://schemas.microsoft.com/office/drawing/2014/main" id="{49086889-5713-4118-94BE-53B954CC3332}"/>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11065668" y="392283"/>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6" name="bk object 17">
            <a:extLst>
              <a:ext uri="{FF2B5EF4-FFF2-40B4-BE49-F238E27FC236}">
                <a16:creationId xmlns:a16="http://schemas.microsoft.com/office/drawing/2014/main" id="{21B29BFB-6C74-4649-BBAC-EA2DE1CE6C91}"/>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8" name="Holder 6">
            <a:extLst>
              <a:ext uri="{FF2B5EF4-FFF2-40B4-BE49-F238E27FC236}">
                <a16:creationId xmlns:a16="http://schemas.microsoft.com/office/drawing/2014/main" id="{971E4260-C15D-4EBD-83A3-DCBA5A4EC78D}"/>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38297597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3/4  Without Number">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8877E0C7-5107-FAA6-13AF-C4E789EF92D6}"/>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428587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253"/>
              </a:spcBef>
              <a:spcAft>
                <a:spcPts val="253"/>
              </a:spcAft>
            </a:pPr>
            <a:endParaRPr lang="en-US" sz="211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t" anchorCtr="0" forceAA="0" compatLnSpc="1">
            <a:prstTxWarp prst="textNoShape">
              <a:avLst/>
            </a:prstTxWarp>
            <a:noAutofit/>
          </a:bodyPr>
          <a:lstStyle/>
          <a:p>
            <a:pPr lvl="0" algn="ctr" rtl="0"/>
            <a:endParaRPr lang="en-US" sz="1800" noProof="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3"/>
            <a:ext cx="7918705" cy="384721"/>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884725"/>
            <a:ext cx="7918705" cy="233782"/>
          </a:xfrm>
          <a:prstGeom prst="rect">
            <a:avLst/>
          </a:prstGeom>
        </p:spPr>
        <p:txBody>
          <a:bodyPr wrap="square">
            <a:spAutoFit/>
          </a:bodyPr>
          <a:lstStyle>
            <a:lvl1pPr marL="0" indent="0" algn="l" rtl="0">
              <a:buNone/>
              <a:defRPr sz="1519" b="0">
                <a:solidFill>
                  <a:schemeClr val="tx1"/>
                </a:solidFill>
              </a:defRPr>
            </a:lvl1pPr>
            <a:lvl2pPr marL="385785" indent="0" algn="ctr">
              <a:buNone/>
              <a:defRPr sz="1688"/>
            </a:lvl2pPr>
            <a:lvl3pPr marL="771571" indent="0" algn="ctr">
              <a:buNone/>
              <a:defRPr sz="1519"/>
            </a:lvl3pPr>
            <a:lvl4pPr marL="1157356" indent="0" algn="ctr">
              <a:buNone/>
              <a:defRPr sz="1350"/>
            </a:lvl4pPr>
            <a:lvl5pPr marL="1543141" indent="0" algn="ctr">
              <a:buNone/>
              <a:defRPr sz="1350"/>
            </a:lvl5pPr>
            <a:lvl6pPr marL="1928927" indent="0" algn="ctr">
              <a:buNone/>
              <a:defRPr sz="1350"/>
            </a:lvl6pPr>
            <a:lvl7pPr marL="2314712" indent="0" algn="ctr">
              <a:buNone/>
              <a:defRPr sz="1350"/>
            </a:lvl7pPr>
            <a:lvl8pPr marL="2700498" indent="0" algn="ctr">
              <a:buNone/>
              <a:defRPr sz="1350"/>
            </a:lvl8pPr>
            <a:lvl9pPr marL="3086283" indent="0" algn="ctr">
              <a:buNone/>
              <a:defRPr sz="135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501671"/>
            <a:ext cx="7277861" cy="103875"/>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771571" rtl="0" eaLnBrk="1" fontAlgn="auto" latinLnBrk="0" hangingPunct="1">
              <a:lnSpc>
                <a:spcPct val="100000"/>
              </a:lnSpc>
              <a:spcBef>
                <a:spcPts val="253"/>
              </a:spcBef>
              <a:spcAft>
                <a:spcPts val="253"/>
              </a:spcAft>
              <a:buClrTx/>
              <a:buSzTx/>
              <a:buFont typeface="Segoe UI" panose="020B0502040204020203" pitchFamily="34" charset="0"/>
              <a:buChar char="​"/>
              <a:tabLst/>
              <a:defRPr/>
            </a:pPr>
            <a:r>
              <a:rPr kumimoji="0" lang="en-US" sz="675"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6" y="41599"/>
            <a:ext cx="3843337" cy="103875"/>
          </a:xfrm>
          <a:prstGeom prst="rect">
            <a:avLst/>
          </a:prstGeom>
          <a:ln w="6350">
            <a:noFill/>
            <a:miter lim="800000"/>
          </a:ln>
        </p:spPr>
        <p:txBody>
          <a:bodyPr vert="horz" wrap="square" lIns="0" tIns="0" rIns="0" bIns="0" rtlCol="0">
            <a:spAutoFit/>
          </a:bodyPr>
          <a:lstStyle>
            <a:lvl1pPr rtl="0">
              <a:defRPr lang="en-US" sz="675" b="0" dirty="0">
                <a:cs typeface="+mn-cs"/>
              </a:defRPr>
            </a:lvl1pPr>
          </a:lstStyle>
          <a:p>
            <a:pPr lvl="0">
              <a:buNone/>
            </a:pPr>
            <a:r>
              <a:rPr lang="en-US"/>
              <a:t>Add tracker</a:t>
            </a:r>
          </a:p>
        </p:txBody>
      </p:sp>
      <p:pic>
        <p:nvPicPr>
          <p:cNvPr id="11" name="Picture 847">
            <a:extLst>
              <a:ext uri="{FF2B5EF4-FFF2-40B4-BE49-F238E27FC236}">
                <a16:creationId xmlns:a16="http://schemas.microsoft.com/office/drawing/2014/main" id="{FF0650F3-36F5-4E87-9FB3-05E32633289F}"/>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11065669" y="392285"/>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6" name="bk object 17">
            <a:extLst>
              <a:ext uri="{FF2B5EF4-FFF2-40B4-BE49-F238E27FC236}">
                <a16:creationId xmlns:a16="http://schemas.microsoft.com/office/drawing/2014/main" id="{4964DA21-8B2C-44D5-9967-9CD5D1E0652C}"/>
              </a:ext>
            </a:extLst>
          </p:cNvPr>
          <p:cNvSpPr/>
          <p:nvPr userDrawn="1"/>
        </p:nvSpPr>
        <p:spPr bwMode="ltGray">
          <a:xfrm>
            <a:off x="11638025" y="6500582"/>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675"/>
          </a:p>
        </p:txBody>
      </p:sp>
    </p:spTree>
    <p:extLst>
      <p:ext uri="{BB962C8B-B14F-4D97-AF65-F5344CB8AC3E}">
        <p14:creationId xmlns:p14="http://schemas.microsoft.com/office/powerpoint/2010/main" val="22899486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CustomLayouts 3">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C836E8DD-EECA-C9DB-60AE-165C28D3969A}"/>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2331344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519011"/>
            <a:ext cx="6967728" cy="384721"/>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884725"/>
            <a:ext cx="6967728" cy="276999"/>
          </a:xfrm>
          <a:prstGeom prst="rect">
            <a:avLst/>
          </a:prstGeom>
        </p:spPr>
        <p:txBody>
          <a:bodyPr wrap="square">
            <a:spAutoFit/>
          </a:bodyPr>
          <a:lstStyle>
            <a:lvl1pPr marL="0" indent="0" algn="l" rtl="0">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847">
            <a:extLst>
              <a:ext uri="{FF2B5EF4-FFF2-40B4-BE49-F238E27FC236}">
                <a16:creationId xmlns:a16="http://schemas.microsoft.com/office/drawing/2014/main" id="{1DBD4D1B-701A-4F82-973B-CDB74E12AA47}"/>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11065668" y="392283"/>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6" name="bk object 17">
            <a:extLst>
              <a:ext uri="{FF2B5EF4-FFF2-40B4-BE49-F238E27FC236}">
                <a16:creationId xmlns:a16="http://schemas.microsoft.com/office/drawing/2014/main" id="{8B08FC61-9A9B-4A38-BC0E-7BF4B1B85AA5}"/>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8" name="Holder 6">
            <a:extLst>
              <a:ext uri="{FF2B5EF4-FFF2-40B4-BE49-F238E27FC236}">
                <a16:creationId xmlns:a16="http://schemas.microsoft.com/office/drawing/2014/main" id="{5C04D03B-F1E4-44C3-A0D7-4B1B218BE8B4}"/>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
        <p:nvSpPr>
          <p:cNvPr id="2" name="TextBox 1">
            <a:extLst>
              <a:ext uri="{FF2B5EF4-FFF2-40B4-BE49-F238E27FC236}">
                <a16:creationId xmlns:a16="http://schemas.microsoft.com/office/drawing/2014/main" id="{953E6DA9-79B4-26D2-9E7D-A7ADC1F23FBC}"/>
              </a:ext>
            </a:extLst>
          </p:cNvPr>
          <p:cNvSpPr txBox="1"/>
          <p:nvPr userDrawn="1"/>
        </p:nvSpPr>
        <p:spPr>
          <a:xfrm>
            <a:off x="7420905" y="6499689"/>
            <a:ext cx="4064000" cy="16158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105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Restricted to Euroclear and McKinsey</a:t>
            </a:r>
            <a:endParaRPr lang="en-US" sz="1000" i="1">
              <a:solidFill>
                <a:schemeClr val="tx1"/>
              </a:solidFill>
            </a:endParaRPr>
          </a:p>
        </p:txBody>
      </p:sp>
    </p:spTree>
    <p:extLst>
      <p:ext uri="{BB962C8B-B14F-4D97-AF65-F5344CB8AC3E}">
        <p14:creationId xmlns:p14="http://schemas.microsoft.com/office/powerpoint/2010/main" val="28317365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Title ; no Subtitle">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360FE379-FCFD-271A-E3E3-7B9702C73869}"/>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8" name="Straight Connector 7">
            <a:extLst>
              <a:ext uri="{FF2B5EF4-FFF2-40B4-BE49-F238E27FC236}">
                <a16:creationId xmlns:a16="http://schemas.microsoft.com/office/drawing/2014/main" id="{94BF5D95-2BE2-46E7-839B-086AFF6A36B5}"/>
              </a:ext>
            </a:extLst>
          </p:cNvPr>
          <p:cNvCxnSpPr/>
          <p:nvPr/>
        </p:nvCxnSpPr>
        <p:spPr bwMode="auto">
          <a:xfrm>
            <a:off x="463375" y="980728"/>
            <a:ext cx="11348747" cy="0"/>
          </a:xfrm>
          <a:prstGeom prst="line">
            <a:avLst/>
          </a:prstGeom>
          <a:solidFill>
            <a:schemeClr val="accent1"/>
          </a:solidFill>
          <a:ln w="6350" cap="flat" cmpd="sng" algn="ctr">
            <a:solidFill>
              <a:schemeClr val="tx2">
                <a:lumMod val="40000"/>
                <a:lumOff val="60000"/>
              </a:schemeClr>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 name="Title 1">
            <a:extLst>
              <a:ext uri="{FF2B5EF4-FFF2-40B4-BE49-F238E27FC236}">
                <a16:creationId xmlns:a16="http://schemas.microsoft.com/office/drawing/2014/main" id="{2BABE1AF-EF8C-4A60-8C43-8FE89479C1A5}"/>
              </a:ext>
            </a:extLst>
          </p:cNvPr>
          <p:cNvSpPr>
            <a:spLocks noGrp="1"/>
          </p:cNvSpPr>
          <p:nvPr>
            <p:ph type="title" hasCustomPrompt="1"/>
          </p:nvPr>
        </p:nvSpPr>
        <p:spPr>
          <a:xfrm>
            <a:off x="496602" y="260648"/>
            <a:ext cx="10656820" cy="430570"/>
          </a:xfrm>
        </p:spPr>
        <p:txBody>
          <a:bodyPr/>
          <a:lstStyle>
            <a:lvl1pPr>
              <a:defRPr b="0">
                <a:solidFill>
                  <a:schemeClr val="accent1"/>
                </a:solidFill>
              </a:defRPr>
            </a:lvl1pPr>
          </a:lstStyle>
          <a:p>
            <a:r>
              <a:rPr lang="en-US"/>
              <a:t>Click to edit title</a:t>
            </a:r>
            <a:endParaRPr lang="en-GB"/>
          </a:p>
        </p:txBody>
      </p:sp>
      <p:pic>
        <p:nvPicPr>
          <p:cNvPr id="11" name="Picture 10">
            <a:extLst>
              <a:ext uri="{FF2B5EF4-FFF2-40B4-BE49-F238E27FC236}">
                <a16:creationId xmlns:a16="http://schemas.microsoft.com/office/drawing/2014/main" id="{9A6B6632-AFEA-4F01-9BD6-E3928E9C4201}"/>
              </a:ext>
            </a:extLst>
          </p:cNvPr>
          <p:cNvPicPr>
            <a:picLocks noChangeAspect="1"/>
          </p:cNvPicPr>
          <p:nvPr/>
        </p:nvPicPr>
        <p:blipFill>
          <a:blip r:embed="rId3"/>
          <a:stretch>
            <a:fillRect/>
          </a:stretch>
        </p:blipFill>
        <p:spPr>
          <a:xfrm>
            <a:off x="12582055" y="224635"/>
            <a:ext cx="488781" cy="1512168"/>
          </a:xfrm>
          <a:prstGeom prst="rect">
            <a:avLst/>
          </a:prstGeom>
        </p:spPr>
      </p:pic>
    </p:spTree>
    <p:extLst>
      <p:ext uri="{BB962C8B-B14F-4D97-AF65-F5344CB8AC3E}">
        <p14:creationId xmlns:p14="http://schemas.microsoft.com/office/powerpoint/2010/main" val="3832912043"/>
      </p:ext>
    </p:extLst>
  </p:cSld>
  <p:clrMapOvr>
    <a:masterClrMapping/>
  </p:clrMapOvr>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D1AAF6E7-5286-54FB-330C-E6C0C982FDBF}"/>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8" name="Straight Connector 7">
            <a:extLst>
              <a:ext uri="{FF2B5EF4-FFF2-40B4-BE49-F238E27FC236}">
                <a16:creationId xmlns:a16="http://schemas.microsoft.com/office/drawing/2014/main" id="{94BF5D95-2BE2-46E7-839B-086AFF6A36B5}"/>
              </a:ext>
            </a:extLst>
          </p:cNvPr>
          <p:cNvCxnSpPr/>
          <p:nvPr/>
        </p:nvCxnSpPr>
        <p:spPr bwMode="auto">
          <a:xfrm>
            <a:off x="463375" y="980728"/>
            <a:ext cx="11348747" cy="0"/>
          </a:xfrm>
          <a:prstGeom prst="line">
            <a:avLst/>
          </a:prstGeom>
          <a:solidFill>
            <a:schemeClr val="accent1"/>
          </a:solidFill>
          <a:ln w="6350" cap="flat" cmpd="sng" algn="ctr">
            <a:solidFill>
              <a:schemeClr val="tx2">
                <a:lumMod val="40000"/>
                <a:lumOff val="60000"/>
              </a:schemeClr>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 name="Title 1">
            <a:extLst>
              <a:ext uri="{FF2B5EF4-FFF2-40B4-BE49-F238E27FC236}">
                <a16:creationId xmlns:a16="http://schemas.microsoft.com/office/drawing/2014/main" id="{2BABE1AF-EF8C-4A60-8C43-8FE89479C1A5}"/>
              </a:ext>
            </a:extLst>
          </p:cNvPr>
          <p:cNvSpPr>
            <a:spLocks noGrp="1"/>
          </p:cNvSpPr>
          <p:nvPr>
            <p:ph type="title" hasCustomPrompt="1"/>
          </p:nvPr>
        </p:nvSpPr>
        <p:spPr>
          <a:xfrm>
            <a:off x="496602" y="92958"/>
            <a:ext cx="10656820" cy="430570"/>
          </a:xfrm>
        </p:spPr>
        <p:txBody>
          <a:bodyPr/>
          <a:lstStyle>
            <a:lvl1pPr>
              <a:defRPr b="0">
                <a:solidFill>
                  <a:schemeClr val="accent1"/>
                </a:solidFill>
              </a:defRPr>
            </a:lvl1pPr>
          </a:lstStyle>
          <a:p>
            <a:r>
              <a:rPr lang="en-US"/>
              <a:t>Click to edit title</a:t>
            </a:r>
            <a:endParaRPr lang="en-GB"/>
          </a:p>
        </p:txBody>
      </p:sp>
      <p:sp>
        <p:nvSpPr>
          <p:cNvPr id="9" name="Text Placeholder 12">
            <a:extLst>
              <a:ext uri="{FF2B5EF4-FFF2-40B4-BE49-F238E27FC236}">
                <a16:creationId xmlns:a16="http://schemas.microsoft.com/office/drawing/2014/main" id="{526D9AB3-60BA-46A9-B3B9-7B109710AB08}"/>
              </a:ext>
            </a:extLst>
          </p:cNvPr>
          <p:cNvSpPr>
            <a:spLocks noGrp="1"/>
          </p:cNvSpPr>
          <p:nvPr>
            <p:ph type="body" sz="quarter" idx="10" hasCustomPrompt="1"/>
          </p:nvPr>
        </p:nvSpPr>
        <p:spPr>
          <a:xfrm>
            <a:off x="496602" y="523528"/>
            <a:ext cx="10656820" cy="307777"/>
          </a:xfrm>
          <a:prstGeom prst="rect">
            <a:avLst/>
          </a:prstGeom>
        </p:spPr>
        <p:txBody>
          <a:bodyPr/>
          <a:lstStyle>
            <a:lvl1pPr marL="0" indent="0">
              <a:buNone/>
              <a:defRPr sz="2000" i="1">
                <a:solidFill>
                  <a:schemeClr val="bg2"/>
                </a:solidFill>
              </a:defRPr>
            </a:lvl1pPr>
          </a:lstStyle>
          <a:p>
            <a:pPr lvl="0"/>
            <a:r>
              <a:rPr lang="fr-BE"/>
              <a:t>Click to edit subtitle</a:t>
            </a:r>
            <a:endParaRPr lang="en-GB"/>
          </a:p>
        </p:txBody>
      </p:sp>
      <p:pic>
        <p:nvPicPr>
          <p:cNvPr id="7" name="Picture 6">
            <a:extLst>
              <a:ext uri="{FF2B5EF4-FFF2-40B4-BE49-F238E27FC236}">
                <a16:creationId xmlns:a16="http://schemas.microsoft.com/office/drawing/2014/main" id="{B01C25CF-001C-47EA-8008-A0B4B2E6A831}"/>
              </a:ext>
            </a:extLst>
          </p:cNvPr>
          <p:cNvPicPr>
            <a:picLocks noChangeAspect="1"/>
          </p:cNvPicPr>
          <p:nvPr/>
        </p:nvPicPr>
        <p:blipFill>
          <a:blip r:embed="rId3"/>
          <a:stretch>
            <a:fillRect/>
          </a:stretch>
        </p:blipFill>
        <p:spPr>
          <a:xfrm>
            <a:off x="12582055" y="224635"/>
            <a:ext cx="488781" cy="1512168"/>
          </a:xfrm>
          <a:prstGeom prst="rect">
            <a:avLst/>
          </a:prstGeom>
        </p:spPr>
      </p:pic>
      <p:pic>
        <p:nvPicPr>
          <p:cNvPr id="2" name="Picture 1">
            <a:extLst>
              <a:ext uri="{FF2B5EF4-FFF2-40B4-BE49-F238E27FC236}">
                <a16:creationId xmlns:a16="http://schemas.microsoft.com/office/drawing/2014/main" id="{94F013EE-01F6-353A-3D6F-B54C55A163DE}"/>
              </a:ext>
            </a:extLst>
          </p:cNvPr>
          <p:cNvPicPr>
            <a:picLocks noChangeAspect="1"/>
          </p:cNvPicPr>
          <p:nvPr/>
        </p:nvPicPr>
        <p:blipFill>
          <a:blip r:embed="rId3"/>
          <a:stretch>
            <a:fillRect/>
          </a:stretch>
        </p:blipFill>
        <p:spPr>
          <a:xfrm>
            <a:off x="12582055" y="224635"/>
            <a:ext cx="488781" cy="1512168"/>
          </a:xfrm>
          <a:prstGeom prst="rect">
            <a:avLst/>
          </a:prstGeom>
        </p:spPr>
      </p:pic>
      <p:cxnSp>
        <p:nvCxnSpPr>
          <p:cNvPr id="3" name="Straight Connector 2">
            <a:extLst>
              <a:ext uri="{FF2B5EF4-FFF2-40B4-BE49-F238E27FC236}">
                <a16:creationId xmlns:a16="http://schemas.microsoft.com/office/drawing/2014/main" id="{46E4DF27-1B31-2309-3AAA-B40489790881}"/>
              </a:ext>
            </a:extLst>
          </p:cNvPr>
          <p:cNvCxnSpPr/>
          <p:nvPr/>
        </p:nvCxnSpPr>
        <p:spPr bwMode="auto">
          <a:xfrm>
            <a:off x="463375" y="980728"/>
            <a:ext cx="11348747" cy="0"/>
          </a:xfrm>
          <a:prstGeom prst="line">
            <a:avLst/>
          </a:prstGeom>
          <a:solidFill>
            <a:schemeClr val="accent1"/>
          </a:solidFill>
          <a:ln w="6350" cap="flat" cmpd="sng" algn="ctr">
            <a:solidFill>
              <a:srgbClr val="C00000"/>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64450872"/>
      </p:ext>
    </p:extLst>
  </p:cSld>
  <p:clrMapOvr>
    <a:masterClrMapping/>
  </p:clrMapOvr>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74C9C080-F68B-F868-3B7C-12EFF592B579}"/>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 name="Title 1"/>
          <p:cNvSpPr>
            <a:spLocks noGrp="1"/>
          </p:cNvSpPr>
          <p:nvPr>
            <p:ph type="title" hasCustomPrompt="1"/>
          </p:nvPr>
        </p:nvSpPr>
        <p:spPr/>
        <p:txBody>
          <a:bodyPr/>
          <a:lstStyle>
            <a:lvl1pPr>
              <a:defRPr sz="2800"/>
            </a:lvl1pPr>
          </a:lstStyle>
          <a:p>
            <a:r>
              <a:rPr lang="en-US"/>
              <a:t>Click to edit title</a:t>
            </a:r>
            <a:endParaRPr lang="en-GB"/>
          </a:p>
        </p:txBody>
      </p:sp>
      <p:sp>
        <p:nvSpPr>
          <p:cNvPr id="4" name="Slide Number Placeholder 3"/>
          <p:cNvSpPr>
            <a:spLocks noGrp="1"/>
          </p:cNvSpPr>
          <p:nvPr>
            <p:ph type="sldNum" sz="quarter" idx="10"/>
          </p:nvPr>
        </p:nvSpPr>
        <p:spPr/>
        <p:txBody>
          <a:bodyPr/>
          <a:lstStyle>
            <a:lvl1pPr>
              <a:defRPr/>
            </a:lvl1pPr>
          </a:lstStyle>
          <a:p>
            <a:fld id="{79602A12-8246-4EA4-B74C-2213FCBB7EE0}" type="slidenum">
              <a:rPr lang="en-GB" altLang="en-US"/>
              <a:pPr/>
              <a:t>‹#›</a:t>
            </a:fld>
            <a:endParaRPr lang="en-GB" altLang="en-US"/>
          </a:p>
        </p:txBody>
      </p:sp>
    </p:spTree>
    <p:extLst>
      <p:ext uri="{BB962C8B-B14F-4D97-AF65-F5344CB8AC3E}">
        <p14:creationId xmlns:p14="http://schemas.microsoft.com/office/powerpoint/2010/main" val="4286533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3023914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a:t>Click to add title</a:t>
            </a: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2659377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621497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219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664594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4220976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54664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1341067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63422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lvl1pPr>
              <a:defRPr/>
            </a:lvl1pPr>
          </a:lstStyle>
          <a:p>
            <a:fld id="{79602A12-8246-4EA4-B74C-2213FCBB7EE0}" type="slidenum">
              <a:rPr lang="en-GB" altLang="en-US"/>
              <a:pPr/>
              <a:t>‹#›</a:t>
            </a:fld>
            <a:endParaRPr lang="en-GB" altLang="en-US"/>
          </a:p>
        </p:txBody>
      </p:sp>
      <p:sp>
        <p:nvSpPr>
          <p:cNvPr id="5" name="Rectangle 4"/>
          <p:cNvSpPr txBox="1">
            <a:spLocks noChangeArrowheads="1"/>
          </p:cNvSpPr>
          <p:nvPr userDrawn="1"/>
        </p:nvSpPr>
        <p:spPr bwMode="auto">
          <a:xfrm>
            <a:off x="3747912" y="116632"/>
            <a:ext cx="8267230"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defPPr>
              <a:defRPr lang="en-GB"/>
            </a:defPPr>
            <a:lvl1pPr algn="r" rtl="0" fontAlgn="base">
              <a:spcBef>
                <a:spcPct val="0"/>
              </a:spcBef>
              <a:spcAft>
                <a:spcPct val="0"/>
              </a:spcAft>
              <a:defRPr sz="800" kern="1200">
                <a:solidFill>
                  <a:schemeClr val="bg2"/>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110000"/>
              </a:lnSpc>
            </a:pPr>
            <a:r>
              <a:rPr lang="en-GB" altLang="en-US" sz="800"/>
              <a:t>: </a:t>
            </a:r>
          </a:p>
          <a:p>
            <a:pPr>
              <a:lnSpc>
                <a:spcPct val="110000"/>
              </a:lnSpc>
            </a:pPr>
            <a:r>
              <a:rPr lang="en-US" altLang="en-US" sz="1000" b="0">
                <a:solidFill>
                  <a:schemeClr val="tx1"/>
                </a:solidFill>
              </a:rPr>
              <a:t>STRICTLY CONFIDENTIAL</a:t>
            </a:r>
          </a:p>
        </p:txBody>
      </p:sp>
    </p:spTree>
    <p:extLst>
      <p:ext uri="{BB962C8B-B14F-4D97-AF65-F5344CB8AC3E}">
        <p14:creationId xmlns:p14="http://schemas.microsoft.com/office/powerpoint/2010/main" val="110233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819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4114259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98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200245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682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778878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344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959631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38629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484567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10"/>
          </p:nvPr>
        </p:nvSpPr>
        <p:spPr/>
        <p:txBody>
          <a:bodyPr/>
          <a:lstStyle>
            <a:lvl1pPr>
              <a:defRPr/>
            </a:lvl1pPr>
          </a:lstStyle>
          <a:p>
            <a:fld id="{79602A12-8246-4EA4-B74C-2213FCBB7EE0}" type="slidenum">
              <a:rPr lang="en-GB" altLang="en-US"/>
              <a:pPr/>
              <a:t>‹#›</a:t>
            </a:fld>
            <a:endParaRPr lang="en-GB" altLang="en-US"/>
          </a:p>
        </p:txBody>
      </p:sp>
      <p:sp>
        <p:nvSpPr>
          <p:cNvPr id="5" name="Rectangle 4"/>
          <p:cNvSpPr txBox="1">
            <a:spLocks noChangeArrowheads="1"/>
          </p:cNvSpPr>
          <p:nvPr userDrawn="1"/>
        </p:nvSpPr>
        <p:spPr bwMode="auto">
          <a:xfrm>
            <a:off x="3747912" y="116632"/>
            <a:ext cx="8267230"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defPPr>
              <a:defRPr lang="en-GB"/>
            </a:defPPr>
            <a:lvl1pPr algn="r" rtl="0" fontAlgn="base">
              <a:spcBef>
                <a:spcPct val="0"/>
              </a:spcBef>
              <a:spcAft>
                <a:spcPct val="0"/>
              </a:spcAft>
              <a:defRPr sz="800" kern="1200">
                <a:solidFill>
                  <a:schemeClr val="bg2"/>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110000"/>
              </a:lnSpc>
            </a:pPr>
            <a:r>
              <a:rPr lang="en-GB" altLang="en-US" sz="800"/>
              <a:t>: </a:t>
            </a:r>
          </a:p>
          <a:p>
            <a:pPr>
              <a:lnSpc>
                <a:spcPct val="110000"/>
              </a:lnSpc>
            </a:pPr>
            <a:r>
              <a:rPr lang="en-US" altLang="en-US" sz="1000" b="0">
                <a:solidFill>
                  <a:schemeClr val="tx1"/>
                </a:solidFill>
              </a:rPr>
              <a:t>STRICTLY CONFIDENTIAL</a:t>
            </a:r>
          </a:p>
        </p:txBody>
      </p:sp>
    </p:spTree>
    <p:extLst>
      <p:ext uri="{BB962C8B-B14F-4D97-AF65-F5344CB8AC3E}">
        <p14:creationId xmlns:p14="http://schemas.microsoft.com/office/powerpoint/2010/main" val="3582735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Tree>
    <p:extLst>
      <p:ext uri="{BB962C8B-B14F-4D97-AF65-F5344CB8AC3E}">
        <p14:creationId xmlns:p14="http://schemas.microsoft.com/office/powerpoint/2010/main" val="1657297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843510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2201141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35975011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a:latin typeface="+mn-lt"/>
                <a:sym typeface="Trebuchet MS" panose="020B0603020202020204" pitchFamily="34" charset="0"/>
              </a:rPr>
              <a:t>The services and materials provided by Boston Consulting Group (BCG) are subject to BCG's Standard Terms </a:t>
            </a:r>
            <a:br>
              <a:rPr lang="en-US" sz="900" b="0">
                <a:latin typeface="+mn-lt"/>
                <a:sym typeface="Trebuchet MS" panose="020B0603020202020204" pitchFamily="34" charset="0"/>
              </a:rPr>
            </a:br>
            <a:r>
              <a:rPr lang="en-US" sz="900"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a:latin typeface="+mn-lt"/>
                <a:sym typeface="Trebuchet MS" panose="020B0603020202020204" pitchFamily="34" charset="0"/>
              </a:rPr>
            </a:br>
            <a:r>
              <a:rPr lang="en-US" sz="900" b="0">
                <a:latin typeface="+mn-lt"/>
                <a:sym typeface="Trebuchet MS" panose="020B0603020202020204" pitchFamily="34" charset="0"/>
              </a:rPr>
              <a:t>to update these materials after the date hereof, notwithstanding that such information may become outdated </a:t>
            </a:r>
            <a:br>
              <a:rPr lang="en-US" sz="900" b="0">
                <a:latin typeface="+mn-lt"/>
                <a:sym typeface="Trebuchet MS" panose="020B0603020202020204" pitchFamily="34" charset="0"/>
              </a:rPr>
            </a:br>
            <a:r>
              <a:rPr lang="en-US" sz="900" b="0">
                <a:latin typeface="+mn-lt"/>
                <a:sym typeface="Trebuchet MS" panose="020B0603020202020204" pitchFamily="34" charset="0"/>
              </a:rPr>
              <a:t>or inaccurate.</a:t>
            </a:r>
          </a:p>
          <a:p>
            <a:pPr indent="0">
              <a:lnSpc>
                <a:spcPct val="100000"/>
              </a:lnSpc>
            </a:pPr>
            <a:r>
              <a:rPr lang="en-US" sz="900" b="0">
                <a:latin typeface="+mn-lt"/>
                <a:sym typeface="Trebuchet MS" panose="020B0603020202020204" pitchFamily="34" charset="0"/>
              </a:rPr>
              <a:t> </a:t>
            </a:r>
          </a:p>
          <a:p>
            <a:pPr indent="0">
              <a:lnSpc>
                <a:spcPct val="100000"/>
              </a:lnSpc>
            </a:pPr>
            <a:r>
              <a:rPr lang="en-US" sz="900"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1270942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3"/>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348578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154695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a:t>Title in Title Case</a:t>
            </a:r>
          </a:p>
        </p:txBody>
      </p:sp>
      <p:sp>
        <p:nvSpPr>
          <p:cNvPr id="13" name="Freeform 12"/>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801570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177582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3056427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17230" y="2057401"/>
            <a:ext cx="4227688" cy="3698875"/>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25541" y="2057401"/>
            <a:ext cx="4229570" cy="3698875"/>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p:txBody>
          <a:bodyPr/>
          <a:lstStyle>
            <a:lvl1pPr>
              <a:defRPr/>
            </a:lvl1pPr>
          </a:lstStyle>
          <a:p>
            <a:fld id="{C52559C8-3212-43B0-A3B3-EDFF9A843340}" type="slidenum">
              <a:rPr lang="en-GB" altLang="en-US"/>
              <a:pPr/>
              <a:t>‹#›</a:t>
            </a:fld>
            <a:endParaRPr lang="en-GB" altLang="en-US"/>
          </a:p>
        </p:txBody>
      </p:sp>
      <p:sp>
        <p:nvSpPr>
          <p:cNvPr id="6" name="Rectangle 4"/>
          <p:cNvSpPr txBox="1">
            <a:spLocks noChangeArrowheads="1"/>
          </p:cNvSpPr>
          <p:nvPr userDrawn="1"/>
        </p:nvSpPr>
        <p:spPr bwMode="auto">
          <a:xfrm>
            <a:off x="3747912" y="116632"/>
            <a:ext cx="8267230"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defPPr>
              <a:defRPr lang="en-GB"/>
            </a:defPPr>
            <a:lvl1pPr algn="r" rtl="0" fontAlgn="base">
              <a:spcBef>
                <a:spcPct val="0"/>
              </a:spcBef>
              <a:spcAft>
                <a:spcPct val="0"/>
              </a:spcAft>
              <a:defRPr sz="800" kern="1200">
                <a:solidFill>
                  <a:schemeClr val="bg2"/>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110000"/>
              </a:lnSpc>
            </a:pPr>
            <a:r>
              <a:rPr lang="en-US" altLang="en-US" sz="1000" b="0">
                <a:solidFill>
                  <a:schemeClr val="tx1"/>
                </a:solidFill>
              </a:rPr>
              <a:t>STRICTLY CONFIDENTIAL</a:t>
            </a:r>
          </a:p>
        </p:txBody>
      </p:sp>
    </p:spTree>
    <p:extLst>
      <p:ext uri="{BB962C8B-B14F-4D97-AF65-F5344CB8AC3E}">
        <p14:creationId xmlns:p14="http://schemas.microsoft.com/office/powerpoint/2010/main" val="3185466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660705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49223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649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933422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470150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741232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45482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297350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22036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525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7728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858911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90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71970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801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758978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45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140060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405294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705864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Tree>
    <p:extLst>
      <p:ext uri="{BB962C8B-B14F-4D97-AF65-F5344CB8AC3E}">
        <p14:creationId xmlns:p14="http://schemas.microsoft.com/office/powerpoint/2010/main" val="3992859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ata 1.2 – Numbers, Black 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A6A421A-2F15-4772-92C9-4F3D0FE5C609}"/>
              </a:ext>
            </a:extLst>
          </p:cNvPr>
          <p:cNvSpPr>
            <a:spLocks noGrp="1"/>
          </p:cNvSpPr>
          <p:nvPr>
            <p:ph type="ftr" sz="quarter" idx="10"/>
          </p:nvPr>
        </p:nvSpPr>
        <p:spPr/>
        <p:txBody>
          <a:bodyPr/>
          <a:lstStyle>
            <a:lvl1pPr>
              <a:defRPr>
                <a:solidFill>
                  <a:schemeClr val="bg1">
                    <a:alpha val="65000"/>
                  </a:schemeClr>
                </a:solidFill>
              </a:defRPr>
            </a:lvl1pPr>
          </a:lstStyle>
          <a:p>
            <a:r>
              <a:rPr lang="en-US"/>
              <a:t>Copyright © 2021 Accenture. All rights reserved.</a:t>
            </a:r>
          </a:p>
        </p:txBody>
      </p:sp>
      <p:sp>
        <p:nvSpPr>
          <p:cNvPr id="4" name="Slide Number Placeholder 3">
            <a:extLst>
              <a:ext uri="{FF2B5EF4-FFF2-40B4-BE49-F238E27FC236}">
                <a16:creationId xmlns:a16="http://schemas.microsoft.com/office/drawing/2014/main" id="{42AB319D-B630-4CCC-9DA8-C7269933E355}"/>
              </a:ext>
            </a:extLst>
          </p:cNvPr>
          <p:cNvSpPr>
            <a:spLocks noGrp="1"/>
          </p:cNvSpPr>
          <p:nvPr>
            <p:ph type="sldNum" sz="quarter" idx="11"/>
          </p:nvPr>
        </p:nvSpPr>
        <p:spPr/>
        <p:txBody>
          <a:bodyPr/>
          <a:lstStyle>
            <a:lvl1pPr>
              <a:defRPr>
                <a:solidFill>
                  <a:schemeClr val="bg1">
                    <a:alpha val="65000"/>
                  </a:schemeClr>
                </a:solidFill>
              </a:defRPr>
            </a:lvl1pPr>
          </a:lstStyle>
          <a:p>
            <a:fld id="{7F8EB60C-7CC2-49F0-B2EE-C81F067DE041}" type="slidenum">
              <a:rPr lang="en-US" smtClean="0"/>
              <a:pPr/>
              <a:t>‹#›</a:t>
            </a:fld>
            <a:endParaRPr lang="en-US"/>
          </a:p>
        </p:txBody>
      </p:sp>
      <p:sp>
        <p:nvSpPr>
          <p:cNvPr id="5" name="Second level headline">
            <a:extLst>
              <a:ext uri="{FF2B5EF4-FFF2-40B4-BE49-F238E27FC236}">
                <a16:creationId xmlns:a16="http://schemas.microsoft.com/office/drawing/2014/main" id="{F3F8AD42-84EB-408E-B983-E5A56954A0D1}"/>
              </a:ext>
            </a:extLst>
          </p:cNvPr>
          <p:cNvSpPr>
            <a:spLocks noGrp="1"/>
          </p:cNvSpPr>
          <p:nvPr>
            <p:ph type="body" sz="quarter" idx="17" hasCustomPrompt="1"/>
          </p:nvPr>
        </p:nvSpPr>
        <p:spPr>
          <a:xfrm>
            <a:off x="364677" y="777203"/>
            <a:ext cx="3261626" cy="537355"/>
          </a:xfrm>
        </p:spPr>
        <p:txBody>
          <a:bodyPr wrap="square" bIns="288000">
            <a:spAutoFit/>
          </a:bodyPr>
          <a:lstStyle>
            <a:lvl1pPr>
              <a:defRPr sz="1300">
                <a:latin typeface="+mj-lt"/>
              </a:defRPr>
            </a:lvl1pPr>
          </a:lstStyle>
          <a:p>
            <a:pPr lvl="0"/>
            <a:r>
              <a:rPr lang="en-US"/>
              <a:t>Second level headline</a:t>
            </a:r>
          </a:p>
        </p:txBody>
      </p:sp>
      <p:sp>
        <p:nvSpPr>
          <p:cNvPr id="2" name="Title 1">
            <a:extLst>
              <a:ext uri="{FF2B5EF4-FFF2-40B4-BE49-F238E27FC236}">
                <a16:creationId xmlns:a16="http://schemas.microsoft.com/office/drawing/2014/main" id="{A34F1C1D-4CCA-4634-8B07-EF3BA24469D2}"/>
              </a:ext>
            </a:extLst>
          </p:cNvPr>
          <p:cNvSpPr>
            <a:spLocks noGrp="1"/>
          </p:cNvSpPr>
          <p:nvPr>
            <p:ph type="title" hasCustomPrompt="1"/>
          </p:nvPr>
        </p:nvSpPr>
        <p:spPr>
          <a:xfrm>
            <a:off x="349202" y="1327146"/>
            <a:ext cx="3275743" cy="630173"/>
          </a:xfrm>
        </p:spPr>
        <p:txBody>
          <a:bodyPr/>
          <a:lstStyle>
            <a:lvl1pPr>
              <a:defRPr/>
            </a:lvl1pPr>
          </a:lstStyle>
          <a:p>
            <a:r>
              <a:rPr lang="en-US"/>
              <a:t>Insert short headline </a:t>
            </a:r>
            <a:br>
              <a:rPr lang="en-US"/>
            </a:br>
            <a:r>
              <a:rPr lang="en-US"/>
              <a:t>max 3 lines</a:t>
            </a:r>
          </a:p>
        </p:txBody>
      </p:sp>
      <p:sp>
        <p:nvSpPr>
          <p:cNvPr id="8" name="Intro">
            <a:extLst>
              <a:ext uri="{FF2B5EF4-FFF2-40B4-BE49-F238E27FC236}">
                <a16:creationId xmlns:a16="http://schemas.microsoft.com/office/drawing/2014/main" id="{4D543635-AA49-4BA5-A6A6-287A75E7A7CE}"/>
              </a:ext>
            </a:extLst>
          </p:cNvPr>
          <p:cNvSpPr>
            <a:spLocks noGrp="1"/>
          </p:cNvSpPr>
          <p:nvPr>
            <p:ph type="body" sz="quarter" idx="15"/>
          </p:nvPr>
        </p:nvSpPr>
        <p:spPr>
          <a:xfrm>
            <a:off x="364678" y="2707934"/>
            <a:ext cx="3260267" cy="2885169"/>
          </a:xfrm>
        </p:spPr>
        <p:txBody>
          <a:bodyPr tIns="428400"/>
          <a:lstStyle>
            <a:lvl1pPr>
              <a:defRPr sz="1463">
                <a:latin typeface="+mn-lt"/>
              </a:defRPr>
            </a:lvl1pPr>
            <a:lvl2pPr marL="146250" indent="-146250">
              <a:buFont typeface="Arial" panose="020B0604020202020204" pitchFamily="34" charset="0"/>
              <a:buChar char="•"/>
              <a:defRPr sz="1463"/>
            </a:lvl2pPr>
          </a:lstStyle>
          <a:p>
            <a:pPr lvl="0"/>
            <a:r>
              <a:rPr lang="en-US"/>
              <a:t>Click to edit Master text styles</a:t>
            </a:r>
          </a:p>
          <a:p>
            <a:pPr lvl="1"/>
            <a:r>
              <a:rPr lang="en-US"/>
              <a:t>Second level</a:t>
            </a:r>
          </a:p>
        </p:txBody>
      </p:sp>
      <p:sp>
        <p:nvSpPr>
          <p:cNvPr id="9" name="Number 1">
            <a:extLst>
              <a:ext uri="{FF2B5EF4-FFF2-40B4-BE49-F238E27FC236}">
                <a16:creationId xmlns:a16="http://schemas.microsoft.com/office/drawing/2014/main" id="{2E84B1C5-E019-4276-9545-54169B71F465}"/>
              </a:ext>
            </a:extLst>
          </p:cNvPr>
          <p:cNvSpPr>
            <a:spLocks noGrp="1"/>
          </p:cNvSpPr>
          <p:nvPr>
            <p:ph type="body" sz="quarter" idx="12" hasCustomPrompt="1"/>
          </p:nvPr>
        </p:nvSpPr>
        <p:spPr>
          <a:xfrm>
            <a:off x="4317207" y="708170"/>
            <a:ext cx="2573338" cy="1194687"/>
          </a:xfrm>
        </p:spPr>
        <p:txBody>
          <a:bodyPr>
            <a:spAutoFit/>
          </a:bodyPr>
          <a:lstStyle>
            <a:lvl1pPr>
              <a:lnSpc>
                <a:spcPct val="90000"/>
              </a:lnSpc>
              <a:spcBef>
                <a:spcPts val="0"/>
              </a:spcBef>
              <a:defRPr sz="3250" b="1">
                <a:solidFill>
                  <a:schemeClr val="accent2"/>
                </a:solidFill>
                <a:latin typeface="+mj-lt"/>
              </a:defRPr>
            </a:lvl1pPr>
            <a:lvl2pPr>
              <a:spcBef>
                <a:spcPts val="0"/>
              </a:spcBef>
              <a:defRPr sz="1463">
                <a:solidFill>
                  <a:schemeClr val="tx1"/>
                </a:solidFill>
                <a:latin typeface="+mj-lt"/>
              </a:defRPr>
            </a:lvl2pPr>
            <a:lvl3pPr marL="0" indent="0">
              <a:spcBef>
                <a:spcPts val="244"/>
              </a:spcBef>
              <a:spcAft>
                <a:spcPts val="244"/>
              </a:spcAft>
              <a:buNone/>
              <a:defRPr sz="1300">
                <a:solidFill>
                  <a:schemeClr val="tx1"/>
                </a:solidFill>
                <a:latin typeface="+mn-lt"/>
              </a:defRPr>
            </a:lvl3pPr>
            <a:lvl4pPr marL="146250" indent="-146250">
              <a:spcBef>
                <a:spcPts val="0"/>
              </a:spcBef>
              <a:spcAft>
                <a:spcPts val="488"/>
              </a:spcAft>
              <a:buFont typeface="Arial" panose="020B0604020202020204" pitchFamily="34" charset="0"/>
              <a:buChar char="•"/>
              <a:defRPr sz="1138">
                <a:solidFill>
                  <a:schemeClr val="tx1"/>
                </a:solidFill>
              </a:defRPr>
            </a:lvl4pPr>
            <a:lvl5pPr marL="146250">
              <a:buFont typeface="Arial" panose="020B0604020202020204" pitchFamily="34" charset="0"/>
              <a:buChar char="•"/>
              <a:defRPr sz="1138"/>
            </a:lvl5pPr>
          </a:lstStyle>
          <a:p>
            <a:pPr lvl="0"/>
            <a:r>
              <a:rPr lang="en-US"/>
              <a:t>00</a:t>
            </a:r>
          </a:p>
          <a:p>
            <a:pPr lvl="1"/>
            <a:r>
              <a:rPr lang="en-US"/>
              <a:t>Second level</a:t>
            </a:r>
          </a:p>
          <a:p>
            <a:pPr lvl="2"/>
            <a:r>
              <a:rPr lang="en-US"/>
              <a:t>Third level</a:t>
            </a:r>
          </a:p>
          <a:p>
            <a:pPr lvl="3"/>
            <a:r>
              <a:rPr lang="en-US"/>
              <a:t>Fourth level</a:t>
            </a:r>
          </a:p>
        </p:txBody>
      </p:sp>
      <p:sp>
        <p:nvSpPr>
          <p:cNvPr id="14" name="Number 2">
            <a:extLst>
              <a:ext uri="{FF2B5EF4-FFF2-40B4-BE49-F238E27FC236}">
                <a16:creationId xmlns:a16="http://schemas.microsoft.com/office/drawing/2014/main" id="{263A3C93-D194-433C-9E6A-616D3C87689F}"/>
              </a:ext>
            </a:extLst>
          </p:cNvPr>
          <p:cNvSpPr>
            <a:spLocks noGrp="1"/>
          </p:cNvSpPr>
          <p:nvPr>
            <p:ph type="body" sz="quarter" idx="18" hasCustomPrompt="1"/>
          </p:nvPr>
        </p:nvSpPr>
        <p:spPr>
          <a:xfrm>
            <a:off x="4317207" y="2668674"/>
            <a:ext cx="2573338" cy="1194687"/>
          </a:xfrm>
        </p:spPr>
        <p:txBody>
          <a:bodyPr>
            <a:spAutoFit/>
          </a:bodyPr>
          <a:lstStyle>
            <a:lvl1pPr>
              <a:lnSpc>
                <a:spcPct val="90000"/>
              </a:lnSpc>
              <a:spcBef>
                <a:spcPts val="0"/>
              </a:spcBef>
              <a:defRPr sz="3250" b="1">
                <a:solidFill>
                  <a:schemeClr val="accent2"/>
                </a:solidFill>
                <a:latin typeface="+mj-lt"/>
              </a:defRPr>
            </a:lvl1pPr>
            <a:lvl2pPr>
              <a:spcBef>
                <a:spcPts val="0"/>
              </a:spcBef>
              <a:defRPr sz="1463">
                <a:solidFill>
                  <a:schemeClr val="tx1"/>
                </a:solidFill>
                <a:latin typeface="+mj-lt"/>
              </a:defRPr>
            </a:lvl2pPr>
            <a:lvl3pPr marL="0" indent="0">
              <a:spcBef>
                <a:spcPts val="244"/>
              </a:spcBef>
              <a:spcAft>
                <a:spcPts val="244"/>
              </a:spcAft>
              <a:buNone/>
              <a:defRPr sz="1300">
                <a:solidFill>
                  <a:schemeClr val="tx1"/>
                </a:solidFill>
                <a:latin typeface="+mn-lt"/>
              </a:defRPr>
            </a:lvl3pPr>
            <a:lvl4pPr marL="146250" indent="-146250">
              <a:spcBef>
                <a:spcPts val="0"/>
              </a:spcBef>
              <a:spcAft>
                <a:spcPts val="488"/>
              </a:spcAft>
              <a:buFont typeface="Arial" panose="020B0604020202020204" pitchFamily="34" charset="0"/>
              <a:buChar char="•"/>
              <a:defRPr sz="1138">
                <a:solidFill>
                  <a:schemeClr val="tx1"/>
                </a:solidFill>
              </a:defRPr>
            </a:lvl4pPr>
            <a:lvl5pPr marL="146250">
              <a:buFont typeface="Arial" panose="020B0604020202020204" pitchFamily="34" charset="0"/>
              <a:buChar char="•"/>
              <a:defRPr sz="1138"/>
            </a:lvl5pPr>
          </a:lstStyle>
          <a:p>
            <a:pPr lvl="0"/>
            <a:r>
              <a:rPr lang="en-US"/>
              <a:t>00</a:t>
            </a:r>
          </a:p>
          <a:p>
            <a:pPr lvl="1"/>
            <a:r>
              <a:rPr lang="en-US"/>
              <a:t>Second level</a:t>
            </a:r>
          </a:p>
          <a:p>
            <a:pPr lvl="2"/>
            <a:r>
              <a:rPr lang="en-US"/>
              <a:t>Third level</a:t>
            </a:r>
          </a:p>
          <a:p>
            <a:pPr lvl="3"/>
            <a:r>
              <a:rPr lang="en-US"/>
              <a:t>Fourth level</a:t>
            </a:r>
          </a:p>
        </p:txBody>
      </p:sp>
      <p:sp>
        <p:nvSpPr>
          <p:cNvPr id="15" name="Number 3">
            <a:extLst>
              <a:ext uri="{FF2B5EF4-FFF2-40B4-BE49-F238E27FC236}">
                <a16:creationId xmlns:a16="http://schemas.microsoft.com/office/drawing/2014/main" id="{22CC9DD5-C171-46A1-91FC-4B5AC4ED94FD}"/>
              </a:ext>
            </a:extLst>
          </p:cNvPr>
          <p:cNvSpPr>
            <a:spLocks noGrp="1"/>
          </p:cNvSpPr>
          <p:nvPr>
            <p:ph type="body" sz="quarter" idx="19" hasCustomPrompt="1"/>
          </p:nvPr>
        </p:nvSpPr>
        <p:spPr>
          <a:xfrm>
            <a:off x="4317207" y="4629177"/>
            <a:ext cx="2573338" cy="1194687"/>
          </a:xfrm>
        </p:spPr>
        <p:txBody>
          <a:bodyPr>
            <a:spAutoFit/>
          </a:bodyPr>
          <a:lstStyle>
            <a:lvl1pPr>
              <a:lnSpc>
                <a:spcPct val="90000"/>
              </a:lnSpc>
              <a:spcBef>
                <a:spcPts val="0"/>
              </a:spcBef>
              <a:defRPr sz="3250" b="1">
                <a:solidFill>
                  <a:schemeClr val="accent2"/>
                </a:solidFill>
                <a:latin typeface="+mj-lt"/>
              </a:defRPr>
            </a:lvl1pPr>
            <a:lvl2pPr>
              <a:spcBef>
                <a:spcPts val="0"/>
              </a:spcBef>
              <a:defRPr sz="1463">
                <a:solidFill>
                  <a:schemeClr val="tx1"/>
                </a:solidFill>
                <a:latin typeface="+mj-lt"/>
              </a:defRPr>
            </a:lvl2pPr>
            <a:lvl3pPr marL="0" indent="0">
              <a:spcBef>
                <a:spcPts val="244"/>
              </a:spcBef>
              <a:spcAft>
                <a:spcPts val="244"/>
              </a:spcAft>
              <a:buNone/>
              <a:defRPr sz="1300">
                <a:solidFill>
                  <a:schemeClr val="tx1"/>
                </a:solidFill>
                <a:latin typeface="+mn-lt"/>
              </a:defRPr>
            </a:lvl3pPr>
            <a:lvl4pPr marL="146250" indent="-146250">
              <a:spcBef>
                <a:spcPts val="0"/>
              </a:spcBef>
              <a:spcAft>
                <a:spcPts val="488"/>
              </a:spcAft>
              <a:buFont typeface="Arial" panose="020B0604020202020204" pitchFamily="34" charset="0"/>
              <a:buChar char="•"/>
              <a:defRPr sz="1138">
                <a:solidFill>
                  <a:schemeClr val="tx1"/>
                </a:solidFill>
              </a:defRPr>
            </a:lvl4pPr>
            <a:lvl5pPr marL="146250">
              <a:buFont typeface="Arial" panose="020B0604020202020204" pitchFamily="34" charset="0"/>
              <a:buChar char="•"/>
              <a:defRPr sz="1138"/>
            </a:lvl5pPr>
          </a:lstStyle>
          <a:p>
            <a:pPr lvl="0"/>
            <a:r>
              <a:rPr lang="en-US"/>
              <a:t>00</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78939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043709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919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1250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2345175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a:latin typeface="+mn-lt"/>
                <a:sym typeface="Trebuchet MS" panose="020B0603020202020204" pitchFamily="34" charset="0"/>
              </a:rPr>
              <a:t>The services and materials provided by Boston Consulting Group (BCG) are subject to BCG's Standard Terms </a:t>
            </a:r>
            <a:br>
              <a:rPr lang="en-US" sz="900" b="0">
                <a:latin typeface="+mn-lt"/>
                <a:sym typeface="Trebuchet MS" panose="020B0603020202020204" pitchFamily="34" charset="0"/>
              </a:rPr>
            </a:br>
            <a:r>
              <a:rPr lang="en-US" sz="900"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a:latin typeface="+mn-lt"/>
                <a:sym typeface="Trebuchet MS" panose="020B0603020202020204" pitchFamily="34" charset="0"/>
              </a:rPr>
            </a:br>
            <a:r>
              <a:rPr lang="en-US" sz="900" b="0">
                <a:latin typeface="+mn-lt"/>
                <a:sym typeface="Trebuchet MS" panose="020B0603020202020204" pitchFamily="34" charset="0"/>
              </a:rPr>
              <a:t>to update these materials after the date hereof, notwithstanding that such information may become outdated </a:t>
            </a:r>
            <a:br>
              <a:rPr lang="en-US" sz="900" b="0">
                <a:latin typeface="+mn-lt"/>
                <a:sym typeface="Trebuchet MS" panose="020B0603020202020204" pitchFamily="34" charset="0"/>
              </a:rPr>
            </a:br>
            <a:r>
              <a:rPr lang="en-US" sz="900" b="0">
                <a:latin typeface="+mn-lt"/>
                <a:sym typeface="Trebuchet MS" panose="020B0603020202020204" pitchFamily="34" charset="0"/>
              </a:rPr>
              <a:t>or inaccurate.</a:t>
            </a:r>
          </a:p>
          <a:p>
            <a:pPr indent="0">
              <a:lnSpc>
                <a:spcPct val="100000"/>
              </a:lnSpc>
            </a:pPr>
            <a:r>
              <a:rPr lang="en-US" sz="900" b="0">
                <a:latin typeface="+mn-lt"/>
                <a:sym typeface="Trebuchet MS" panose="020B0603020202020204" pitchFamily="34" charset="0"/>
              </a:rPr>
              <a:t> </a:t>
            </a:r>
          </a:p>
          <a:p>
            <a:pPr indent="0">
              <a:lnSpc>
                <a:spcPct val="100000"/>
              </a:lnSpc>
            </a:pPr>
            <a:r>
              <a:rPr lang="en-US" sz="900"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a:latin typeface="+mn-lt"/>
                <a:sym typeface="Trebuchet MS" panose="020B0603020202020204" pitchFamily="34" charset="0"/>
              </a:rPr>
            </a:br>
            <a:r>
              <a:rPr lang="en-US" sz="900" b="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a:latin typeface="+mn-lt"/>
                <a:sym typeface="Trebuchet MS" panose="020B0603020202020204" pitchFamily="34" charset="0"/>
              </a:rPr>
              <a:t>BCG does not provide fairness opinions or valuations of market transactions, and these materials should not be relied </a:t>
            </a:r>
            <a:br>
              <a:rPr lang="en-US" sz="900" b="0">
                <a:latin typeface="+mn-lt"/>
                <a:sym typeface="Trebuchet MS" panose="020B0603020202020204" pitchFamily="34" charset="0"/>
              </a:rPr>
            </a:br>
            <a:r>
              <a:rPr lang="en-US" sz="900" b="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a:latin typeface="+mn-lt"/>
                <a:sym typeface="Trebuchet MS" panose="020B0603020202020204" pitchFamily="34" charset="0"/>
              </a:rPr>
            </a:br>
            <a:r>
              <a:rPr lang="en-US" sz="900" b="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3914097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7538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3"/>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49970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Tree>
    <p:extLst>
      <p:ext uri="{BB962C8B-B14F-4D97-AF65-F5344CB8AC3E}">
        <p14:creationId xmlns:p14="http://schemas.microsoft.com/office/powerpoint/2010/main" val="1659218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j-lt"/>
              </a:rPr>
              <a:t>Agenda</a:t>
            </a:r>
          </a:p>
        </p:txBody>
      </p:sp>
    </p:spTree>
    <p:extLst>
      <p:ext uri="{BB962C8B-B14F-4D97-AF65-F5344CB8AC3E}">
        <p14:creationId xmlns:p14="http://schemas.microsoft.com/office/powerpoint/2010/main" val="2633562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3496279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43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w/ 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7CA468-CBEE-4252-B312-44E8801B117A}"/>
              </a:ext>
            </a:extLst>
          </p:cNvPr>
          <p:cNvSpPr>
            <a:spLocks noGrp="1"/>
          </p:cNvSpPr>
          <p:nvPr>
            <p:ph type="title"/>
          </p:nvPr>
        </p:nvSpPr>
        <p:spPr>
          <a:xfrm>
            <a:off x="349201" y="462220"/>
            <a:ext cx="11469453" cy="315086"/>
          </a:xfrm>
        </p:spPr>
        <p:txBody>
          <a:bodyPr/>
          <a:lstStyle>
            <a:lvl1pPr>
              <a:defRPr sz="2275" b="1">
                <a:latin typeface="Arial Nova" panose="020B0504020202020204" pitchFamily="34" charset="0"/>
              </a:defRPr>
            </a:lvl1pPr>
          </a:lstStyle>
          <a:p>
            <a:r>
              <a:rPr lang="en-US"/>
              <a:t>Click to edit Master title style</a:t>
            </a:r>
          </a:p>
        </p:txBody>
      </p:sp>
      <p:sp>
        <p:nvSpPr>
          <p:cNvPr id="7" name="Subtitle">
            <a:extLst>
              <a:ext uri="{FF2B5EF4-FFF2-40B4-BE49-F238E27FC236}">
                <a16:creationId xmlns:a16="http://schemas.microsoft.com/office/drawing/2014/main" id="{D6A2D405-2B18-4C9F-9DCE-9782B35E4BB5}"/>
              </a:ext>
            </a:extLst>
          </p:cNvPr>
          <p:cNvSpPr>
            <a:spLocks noGrp="1"/>
          </p:cNvSpPr>
          <p:nvPr>
            <p:ph type="body" sz="quarter" idx="13" hasCustomPrompt="1"/>
          </p:nvPr>
        </p:nvSpPr>
        <p:spPr>
          <a:xfrm>
            <a:off x="349200" y="867724"/>
            <a:ext cx="11452571" cy="249107"/>
          </a:xfrm>
        </p:spPr>
        <p:txBody>
          <a:bodyPr wrap="square" tIns="0">
            <a:spAutoFit/>
          </a:bodyPr>
          <a:lstStyle>
            <a:lvl1pPr>
              <a:lnSpc>
                <a:spcPct val="90000"/>
              </a:lnSpc>
              <a:defRPr sz="1463">
                <a:solidFill>
                  <a:schemeClr val="accent1"/>
                </a:solidFill>
                <a:latin typeface="Arial Nova" panose="020B0504020202020204" pitchFamily="34" charset="0"/>
              </a:defRPr>
            </a:lvl1pPr>
          </a:lstStyle>
          <a:p>
            <a:pPr lvl="0"/>
            <a:r>
              <a:rPr lang="en-US"/>
              <a:t>Insert subtitle here at 24 </a:t>
            </a:r>
            <a:r>
              <a:rPr lang="en-US" err="1"/>
              <a:t>pt</a:t>
            </a:r>
            <a:r>
              <a:rPr lang="en-US"/>
              <a:t> and align to the baseline of the title</a:t>
            </a:r>
          </a:p>
        </p:txBody>
      </p:sp>
      <p:sp>
        <p:nvSpPr>
          <p:cNvPr id="10" name="Footer Placeholder 4">
            <a:extLst>
              <a:ext uri="{FF2B5EF4-FFF2-40B4-BE49-F238E27FC236}">
                <a16:creationId xmlns:a16="http://schemas.microsoft.com/office/drawing/2014/main" id="{BF9D4F19-6E71-42E4-AFD3-8E4CF6068129}"/>
              </a:ext>
            </a:extLst>
          </p:cNvPr>
          <p:cNvSpPr>
            <a:spLocks noGrp="1"/>
          </p:cNvSpPr>
          <p:nvPr>
            <p:ph type="ftr" sz="quarter" idx="3"/>
          </p:nvPr>
        </p:nvSpPr>
        <p:spPr>
          <a:xfrm>
            <a:off x="8251826" y="6480581"/>
            <a:ext cx="3175200" cy="132523"/>
          </a:xfrm>
          <a:prstGeom prst="rect">
            <a:avLst/>
          </a:prstGeom>
        </p:spPr>
        <p:txBody>
          <a:bodyPr vert="horz" wrap="none" lIns="0" tIns="0" rIns="0" bIns="0" rtlCol="0" anchor="ctr">
            <a:noAutofit/>
          </a:bodyPr>
          <a:lstStyle>
            <a:lvl1pPr algn="r">
              <a:defRPr sz="650">
                <a:solidFill>
                  <a:schemeClr val="tx1">
                    <a:alpha val="65000"/>
                  </a:schemeClr>
                </a:solidFill>
              </a:defRPr>
            </a:lvl1pPr>
          </a:lstStyle>
          <a:p>
            <a:r>
              <a:rPr lang="en-US"/>
              <a:t>Copyright © 202</a:t>
            </a:r>
            <a:r>
              <a:rPr lang="en-BE"/>
              <a:t>2</a:t>
            </a:r>
            <a:r>
              <a:rPr lang="en-US"/>
              <a:t> </a:t>
            </a:r>
            <a:r>
              <a:rPr lang="en-BE"/>
              <a:t>Euroclear</a:t>
            </a:r>
            <a:r>
              <a:rPr lang="en-US"/>
              <a:t>. All rights reserved.</a:t>
            </a:r>
          </a:p>
        </p:txBody>
      </p:sp>
      <p:sp>
        <p:nvSpPr>
          <p:cNvPr id="11" name="Slide Number Placeholder 5">
            <a:extLst>
              <a:ext uri="{FF2B5EF4-FFF2-40B4-BE49-F238E27FC236}">
                <a16:creationId xmlns:a16="http://schemas.microsoft.com/office/drawing/2014/main" id="{33B3476B-3D48-49D6-8AEF-F5A14521BD79}"/>
              </a:ext>
            </a:extLst>
          </p:cNvPr>
          <p:cNvSpPr>
            <a:spLocks noGrp="1"/>
          </p:cNvSpPr>
          <p:nvPr>
            <p:ph type="sldNum" sz="quarter" idx="4"/>
          </p:nvPr>
        </p:nvSpPr>
        <p:spPr>
          <a:xfrm>
            <a:off x="11427813" y="6480581"/>
            <a:ext cx="381600" cy="132523"/>
          </a:xfrm>
          <a:prstGeom prst="rect">
            <a:avLst/>
          </a:prstGeom>
        </p:spPr>
        <p:txBody>
          <a:bodyPr vert="horz" wrap="none" lIns="0" tIns="0" rIns="0" bIns="0" rtlCol="0" anchor="ctr">
            <a:noAutofit/>
          </a:bodyPr>
          <a:lstStyle>
            <a:lvl1pPr algn="r">
              <a:defRPr sz="650">
                <a:solidFill>
                  <a:schemeClr val="tx1">
                    <a:alpha val="65000"/>
                  </a:schemeClr>
                </a:solidFill>
              </a:defRPr>
            </a:lvl1pPr>
          </a:lstStyle>
          <a:p>
            <a:fld id="{7F8EB60C-7CC2-49F0-B2EE-C81F067DE041}" type="slidenum">
              <a:rPr lang="en-US" smtClean="0"/>
              <a:pPr/>
              <a:t>‹#›</a:t>
            </a:fld>
            <a:endParaRPr lang="en-US"/>
          </a:p>
        </p:txBody>
      </p:sp>
      <p:sp>
        <p:nvSpPr>
          <p:cNvPr id="8" name="Rectangle 7">
            <a:extLst>
              <a:ext uri="{FF2B5EF4-FFF2-40B4-BE49-F238E27FC236}">
                <a16:creationId xmlns:a16="http://schemas.microsoft.com/office/drawing/2014/main" id="{DFBC756E-643E-4762-9BD3-F74159F53C2B}"/>
              </a:ext>
            </a:extLst>
          </p:cNvPr>
          <p:cNvSpPr/>
          <p:nvPr userDrawn="1"/>
        </p:nvSpPr>
        <p:spPr>
          <a:xfrm>
            <a:off x="-920993" y="2390085"/>
            <a:ext cx="566078" cy="180753"/>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2BF4619C-6BAC-4049-A719-E419D1EDC4DA}"/>
              </a:ext>
            </a:extLst>
          </p:cNvPr>
          <p:cNvSpPr/>
          <p:nvPr userDrawn="1"/>
        </p:nvSpPr>
        <p:spPr>
          <a:xfrm>
            <a:off x="-920993" y="2661097"/>
            <a:ext cx="566078" cy="1807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82DEA16A-A4E0-4CBC-B7F7-732D26909BCB}"/>
              </a:ext>
            </a:extLst>
          </p:cNvPr>
          <p:cNvSpPr/>
          <p:nvPr userDrawn="1"/>
        </p:nvSpPr>
        <p:spPr>
          <a:xfrm>
            <a:off x="-920993" y="2932109"/>
            <a:ext cx="566078" cy="180753"/>
          </a:xfrm>
          <a:prstGeom prst="rect">
            <a:avLst/>
          </a:prstGeom>
          <a:solidFill>
            <a:srgbClr val="D02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3EE51085-1A8C-4530-8A08-4FDB4D1D355D}"/>
              </a:ext>
            </a:extLst>
          </p:cNvPr>
          <p:cNvSpPr/>
          <p:nvPr userDrawn="1"/>
        </p:nvSpPr>
        <p:spPr>
          <a:xfrm>
            <a:off x="-920993" y="3203121"/>
            <a:ext cx="566078" cy="180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EA47AA97-1C50-4F43-AF29-FC5D3565927D}"/>
              </a:ext>
            </a:extLst>
          </p:cNvPr>
          <p:cNvSpPr/>
          <p:nvPr userDrawn="1"/>
        </p:nvSpPr>
        <p:spPr>
          <a:xfrm>
            <a:off x="-920993" y="3474133"/>
            <a:ext cx="566078" cy="180753"/>
          </a:xfrm>
          <a:prstGeom prst="rect">
            <a:avLst/>
          </a:prstGeom>
          <a:solidFill>
            <a:srgbClr val="8E1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AA05AB5A-A700-4CC8-8D3E-11327A2E402C}"/>
              </a:ext>
            </a:extLst>
          </p:cNvPr>
          <p:cNvSpPr/>
          <p:nvPr userDrawn="1"/>
        </p:nvSpPr>
        <p:spPr>
          <a:xfrm>
            <a:off x="-920993" y="3745142"/>
            <a:ext cx="566078" cy="18075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16D75927-41E2-4840-9D65-4296F1C2BFF1}"/>
              </a:ext>
            </a:extLst>
          </p:cNvPr>
          <p:cNvSpPr/>
          <p:nvPr userDrawn="1"/>
        </p:nvSpPr>
        <p:spPr>
          <a:xfrm>
            <a:off x="-920993" y="4016157"/>
            <a:ext cx="566078" cy="18075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8FF0D7D9-A68D-48C4-A35C-F3006542C929}"/>
              </a:ext>
            </a:extLst>
          </p:cNvPr>
          <p:cNvSpPr/>
          <p:nvPr userDrawn="1"/>
        </p:nvSpPr>
        <p:spPr>
          <a:xfrm>
            <a:off x="-920993" y="4287169"/>
            <a:ext cx="566078" cy="180753"/>
          </a:xfrm>
          <a:prstGeom prst="rect">
            <a:avLst/>
          </a:prstGeom>
          <a:solidFill>
            <a:schemeClr val="accent6">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77300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7601184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rPr>
              <a:t>Agenda</a:t>
            </a:r>
          </a:p>
        </p:txBody>
      </p:sp>
    </p:spTree>
    <p:extLst>
      <p:ext uri="{BB962C8B-B14F-4D97-AF65-F5344CB8AC3E}">
        <p14:creationId xmlns:p14="http://schemas.microsoft.com/office/powerpoint/2010/main" val="2046575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2019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t>Agenda</a:t>
            </a:r>
          </a:p>
        </p:txBody>
      </p:sp>
    </p:spTree>
    <p:extLst>
      <p:ext uri="{BB962C8B-B14F-4D97-AF65-F5344CB8AC3E}">
        <p14:creationId xmlns:p14="http://schemas.microsoft.com/office/powerpoint/2010/main" val="148775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2019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1644425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2019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320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7057122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rPr>
              <a:t>Agenda</a:t>
            </a:r>
          </a:p>
        </p:txBody>
      </p:sp>
    </p:spTree>
    <p:extLst>
      <p:ext uri="{BB962C8B-B14F-4D97-AF65-F5344CB8AC3E}">
        <p14:creationId xmlns:p14="http://schemas.microsoft.com/office/powerpoint/2010/main" val="2947376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349096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043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37818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EECF9F1-45B2-4FCC-A0FB-ECF0F3A4CA1E}"/>
              </a:ext>
            </a:extLst>
          </p:cNvPr>
          <p:cNvGraphicFramePr>
            <a:graphicFrameLocks noChangeAspect="1"/>
          </p:cNvGraphicFramePr>
          <p:nvPr userDrawn="1">
            <p:custDataLst>
              <p:tags r:id="rId1"/>
            </p:custDataLst>
            <p:extLst>
              <p:ext uri="{D42A27DB-BD31-4B8C-83A1-F6EECF244321}">
                <p14:modId xmlns:p14="http://schemas.microsoft.com/office/powerpoint/2010/main" val="1227133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7EECF9F1-45B2-4FCC-A0FB-ECF0F3A4CA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3E721AC-58EC-4879-AE29-4715E136839C}"/>
              </a:ext>
            </a:extLst>
          </p:cNvPr>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de-DE" sz="2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8B7A34EF-5CF7-4DDB-9754-52D247428C85}"/>
              </a:ext>
            </a:extLst>
          </p:cNvPr>
          <p:cNvSpPr>
            <a:spLocks noGrp="1"/>
          </p:cNvSpPr>
          <p:nvPr>
            <p:ph type="title"/>
          </p:nvPr>
        </p:nvSpPr>
        <p:spPr/>
        <p:txBody>
          <a:bodyPr/>
          <a:lstStyle/>
          <a:p>
            <a:r>
              <a:rPr lang="de-DE"/>
              <a:t>Click </a:t>
            </a:r>
            <a:r>
              <a:rPr lang="de-DE" err="1"/>
              <a:t>to</a:t>
            </a:r>
            <a:r>
              <a:rPr lang="de-DE"/>
              <a:t> </a:t>
            </a:r>
            <a:r>
              <a:rPr lang="de-DE" err="1"/>
              <a:t>edit</a:t>
            </a:r>
            <a:r>
              <a:rPr lang="de-DE"/>
              <a:t> Master title style</a:t>
            </a:r>
          </a:p>
        </p:txBody>
      </p:sp>
      <p:sp>
        <p:nvSpPr>
          <p:cNvPr id="3" name="Date Placeholder 2">
            <a:extLst>
              <a:ext uri="{FF2B5EF4-FFF2-40B4-BE49-F238E27FC236}">
                <a16:creationId xmlns:a16="http://schemas.microsoft.com/office/drawing/2014/main" id="{0E23CB06-2379-40BF-8F25-F207F8E7970C}"/>
              </a:ext>
            </a:extLst>
          </p:cNvPr>
          <p:cNvSpPr>
            <a:spLocks noGrp="1"/>
          </p:cNvSpPr>
          <p:nvPr>
            <p:ph type="dt" sz="half" idx="10"/>
          </p:nvPr>
        </p:nvSpPr>
        <p:spPr/>
        <p:txBody>
          <a:bodyPr/>
          <a:lstStyle/>
          <a:p>
            <a:endParaRPr lang="de-DE"/>
          </a:p>
        </p:txBody>
      </p:sp>
      <p:sp>
        <p:nvSpPr>
          <p:cNvPr id="4" name="Rectangle 3">
            <a:extLst>
              <a:ext uri="{FF2B5EF4-FFF2-40B4-BE49-F238E27FC236}">
                <a16:creationId xmlns:a16="http://schemas.microsoft.com/office/drawing/2014/main" id="{970C779C-0886-4B76-8E71-98FFDA99F610}"/>
              </a:ext>
            </a:extLst>
          </p:cNvPr>
          <p:cNvSpPr/>
          <p:nvPr userDrawn="1"/>
        </p:nvSpPr>
        <p:spPr>
          <a:xfrm>
            <a:off x="8103981" y="0"/>
            <a:ext cx="4088019" cy="685800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a:solidFill>
                <a:srgbClr val="FFFFFF"/>
              </a:solidFill>
            </a:endParaRPr>
          </a:p>
        </p:txBody>
      </p:sp>
    </p:spTree>
    <p:extLst>
      <p:ext uri="{BB962C8B-B14F-4D97-AF65-F5344CB8AC3E}">
        <p14:creationId xmlns:p14="http://schemas.microsoft.com/office/powerpoint/2010/main" val="214302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ver (Style B) – Shadow Lights">
    <p:spTree>
      <p:nvGrpSpPr>
        <p:cNvPr id="1" name=""/>
        <p:cNvGrpSpPr/>
        <p:nvPr/>
      </p:nvGrpSpPr>
      <p:grpSpPr>
        <a:xfrm>
          <a:off x="0" y="0"/>
          <a:ext cx="0" cy="0"/>
          <a:chOff x="0" y="0"/>
          <a:chExt cx="0" cy="0"/>
        </a:xfrm>
      </p:grpSpPr>
      <p:sp>
        <p:nvSpPr>
          <p:cNvPr id="12" name="Overlay">
            <a:extLst>
              <a:ext uri="{FF2B5EF4-FFF2-40B4-BE49-F238E27FC236}">
                <a16:creationId xmlns:a16="http://schemas.microsoft.com/office/drawing/2014/main" id="{B809F312-B51D-423A-9C32-8F471390150D}"/>
              </a:ext>
              <a:ext uri="{C183D7F6-B498-43B3-948B-1728B52AA6E4}">
                <adec:decorative xmlns:adec="http://schemas.microsoft.com/office/drawing/2017/decorative" val="1"/>
              </a:ext>
            </a:extLst>
          </p:cNvPr>
          <p:cNvSpPr/>
          <p:nvPr userDrawn="1"/>
        </p:nvSpPr>
        <p:spPr>
          <a:xfrm>
            <a:off x="-2" y="-1"/>
            <a:ext cx="11012559" cy="5777999"/>
          </a:xfrm>
          <a:prstGeom prst="rect">
            <a:avLst/>
          </a:prstGeom>
          <a:gradFill flip="none" rotWithShape="1">
            <a:gsLst>
              <a:gs pos="1000">
                <a:schemeClr val="tx1">
                  <a:alpha val="58000"/>
                </a:schemeClr>
              </a:gs>
              <a:gs pos="71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1" name="Accenture GTS" descr="Accenture GTS">
            <a:extLst>
              <a:ext uri="{FF2B5EF4-FFF2-40B4-BE49-F238E27FC236}">
                <a16:creationId xmlns:a16="http://schemas.microsoft.com/office/drawing/2014/main" id="{09BE6851-2E5D-4335-BC74-0396DF64A97E}"/>
              </a:ext>
            </a:extLst>
          </p:cNvPr>
          <p:cNvSpPr/>
          <p:nvPr userDrawn="1"/>
        </p:nvSpPr>
        <p:spPr>
          <a:xfrm>
            <a:off x="702000" y="1423567"/>
            <a:ext cx="487848" cy="535593"/>
          </a:xfrm>
          <a:custGeom>
            <a:avLst/>
            <a:gdLst/>
            <a:ahLst/>
            <a:cxnLst/>
            <a:rect l="l" t="t" r="r" b="b"/>
            <a:pathLst>
              <a:path w="804544" h="883285">
                <a:moveTo>
                  <a:pt x="0" y="0"/>
                </a:moveTo>
                <a:lnTo>
                  <a:pt x="0" y="230485"/>
                </a:lnTo>
                <a:lnTo>
                  <a:pt x="520130" y="441368"/>
                </a:lnTo>
                <a:lnTo>
                  <a:pt x="0" y="652252"/>
                </a:lnTo>
                <a:lnTo>
                  <a:pt x="0" y="882737"/>
                </a:lnTo>
                <a:lnTo>
                  <a:pt x="804373" y="556611"/>
                </a:lnTo>
                <a:lnTo>
                  <a:pt x="804373" y="326126"/>
                </a:lnTo>
                <a:lnTo>
                  <a:pt x="0" y="0"/>
                </a:lnTo>
                <a:close/>
              </a:path>
            </a:pathLst>
          </a:custGeom>
          <a:solidFill>
            <a:schemeClr val="bg1"/>
          </a:solidFill>
        </p:spPr>
        <p:txBody>
          <a:bodyPr wrap="square" lIns="0" tIns="0" rIns="0" bIns="0" rtlCol="0"/>
          <a:lstStyle/>
          <a:p>
            <a:pPr defTabSz="492666">
              <a:defRPr/>
            </a:pPr>
            <a:endParaRPr sz="441">
              <a:solidFill>
                <a:prstClr val="black"/>
              </a:solidFill>
              <a:latin typeface="Calibri"/>
            </a:endParaRPr>
          </a:p>
        </p:txBody>
      </p:sp>
      <p:sp>
        <p:nvSpPr>
          <p:cNvPr id="17" name="Presenter or Date">
            <a:extLst>
              <a:ext uri="{FF2B5EF4-FFF2-40B4-BE49-F238E27FC236}">
                <a16:creationId xmlns:a16="http://schemas.microsoft.com/office/drawing/2014/main" id="{4C70CC04-3816-4A23-9962-522CD77C1EC4}"/>
              </a:ext>
            </a:extLst>
          </p:cNvPr>
          <p:cNvSpPr>
            <a:spLocks noGrp="1"/>
          </p:cNvSpPr>
          <p:nvPr>
            <p:ph type="body" sz="quarter" idx="10" hasCustomPrompt="1"/>
          </p:nvPr>
        </p:nvSpPr>
        <p:spPr>
          <a:xfrm>
            <a:off x="6587558" y="6311461"/>
            <a:ext cx="4916487" cy="218842"/>
          </a:xfrm>
        </p:spPr>
        <p:txBody>
          <a:bodyPr anchor="b">
            <a:spAutoFit/>
          </a:bodyPr>
          <a:lstStyle>
            <a:lvl1pPr algn="r">
              <a:defRPr sz="1422">
                <a:solidFill>
                  <a:schemeClr val="tx1"/>
                </a:solidFill>
                <a:latin typeface="+mj-lt"/>
              </a:defRPr>
            </a:lvl1pPr>
          </a:lstStyle>
          <a:p>
            <a:pPr lvl="0"/>
            <a:r>
              <a:rPr lang="en-AU" noProof="0"/>
              <a:t>Presenter or date</a:t>
            </a:r>
          </a:p>
        </p:txBody>
      </p:sp>
      <p:sp>
        <p:nvSpPr>
          <p:cNvPr id="9" name="Title 1">
            <a:extLst>
              <a:ext uri="{FF2B5EF4-FFF2-40B4-BE49-F238E27FC236}">
                <a16:creationId xmlns:a16="http://schemas.microsoft.com/office/drawing/2014/main" id="{82EBF16F-ADCF-47A2-97F4-C6C5359C9F04}"/>
              </a:ext>
            </a:extLst>
          </p:cNvPr>
          <p:cNvSpPr>
            <a:spLocks noGrp="1"/>
          </p:cNvSpPr>
          <p:nvPr>
            <p:ph type="ctrTitle" hasCustomPrompt="1"/>
          </p:nvPr>
        </p:nvSpPr>
        <p:spPr>
          <a:xfrm>
            <a:off x="655200" y="1953477"/>
            <a:ext cx="5119200" cy="2213468"/>
          </a:xfrm>
        </p:spPr>
        <p:txBody>
          <a:bodyPr bIns="180000" anchor="b"/>
          <a:lstStyle>
            <a:lvl1pPr algn="l">
              <a:lnSpc>
                <a:spcPct val="75000"/>
              </a:lnSpc>
              <a:defRPr sz="5866" b="1" spc="-44" baseline="0">
                <a:solidFill>
                  <a:schemeClr val="bg1"/>
                </a:solidFill>
                <a:latin typeface="+mn-lt"/>
              </a:defRPr>
            </a:lvl1pPr>
          </a:lstStyle>
          <a:p>
            <a:r>
              <a:rPr lang="en-AU" noProof="0"/>
              <a:t>Place title here max three lines</a:t>
            </a:r>
          </a:p>
        </p:txBody>
      </p:sp>
      <p:sp>
        <p:nvSpPr>
          <p:cNvPr id="14" name="Subtitle">
            <a:extLst>
              <a:ext uri="{FF2B5EF4-FFF2-40B4-BE49-F238E27FC236}">
                <a16:creationId xmlns:a16="http://schemas.microsoft.com/office/drawing/2014/main" id="{C6E959D0-942E-4F9E-AD57-98D07F47A0A9}"/>
              </a:ext>
            </a:extLst>
          </p:cNvPr>
          <p:cNvSpPr>
            <a:spLocks noGrp="1"/>
          </p:cNvSpPr>
          <p:nvPr>
            <p:ph type="subTitle" idx="1" hasCustomPrompt="1"/>
          </p:nvPr>
        </p:nvSpPr>
        <p:spPr>
          <a:xfrm>
            <a:off x="676801" y="4175528"/>
            <a:ext cx="5087775" cy="328231"/>
          </a:xfrm>
        </p:spPr>
        <p:txBody>
          <a:bodyPr wrap="square">
            <a:spAutoFit/>
          </a:bodyPr>
          <a:lstStyle>
            <a:lvl1pPr marL="0" indent="0" algn="l">
              <a:buNone/>
              <a:defRPr sz="2133">
                <a:solidFill>
                  <a:schemeClr val="bg1"/>
                </a:solidFill>
                <a:latin typeface="GT Sectra Fine Rg" panose="00000500000000000000" pitchFamily="50" charset="0"/>
              </a:defRPr>
            </a:lvl1pPr>
            <a:lvl2pPr marL="406385" indent="0" algn="ctr">
              <a:buNone/>
              <a:defRPr sz="1778"/>
            </a:lvl2pPr>
            <a:lvl3pPr marL="812770" indent="0" algn="ctr">
              <a:buNone/>
              <a:defRPr sz="1600"/>
            </a:lvl3pPr>
            <a:lvl4pPr marL="1219156" indent="0" algn="ctr">
              <a:buNone/>
              <a:defRPr sz="1422"/>
            </a:lvl4pPr>
            <a:lvl5pPr marL="1625542" indent="0" algn="ctr">
              <a:buNone/>
              <a:defRPr sz="1422"/>
            </a:lvl5pPr>
            <a:lvl6pPr marL="2031927" indent="0" algn="ctr">
              <a:buNone/>
              <a:defRPr sz="1422"/>
            </a:lvl6pPr>
            <a:lvl7pPr marL="2438312" indent="0" algn="ctr">
              <a:buNone/>
              <a:defRPr sz="1422"/>
            </a:lvl7pPr>
            <a:lvl8pPr marL="2844697" indent="0" algn="ctr">
              <a:buNone/>
              <a:defRPr sz="1422"/>
            </a:lvl8pPr>
            <a:lvl9pPr marL="3251082" indent="0" algn="ctr">
              <a:buNone/>
              <a:defRPr sz="1422"/>
            </a:lvl9pPr>
          </a:lstStyle>
          <a:p>
            <a:r>
              <a:rPr lang="en-AU" noProof="0"/>
              <a:t>Place subtitle here in </a:t>
            </a:r>
            <a:r>
              <a:rPr lang="en-AU" noProof="0" err="1"/>
              <a:t>Graphik</a:t>
            </a:r>
            <a:r>
              <a:rPr lang="en-AU" noProof="0"/>
              <a:t> Regular 24 </a:t>
            </a:r>
            <a:r>
              <a:rPr lang="en-AU" noProof="0" err="1"/>
              <a:t>pt</a:t>
            </a:r>
            <a:endParaRPr lang="en-AU" noProof="0"/>
          </a:p>
        </p:txBody>
      </p:sp>
      <p:sp>
        <p:nvSpPr>
          <p:cNvPr id="13" name="Overlay">
            <a:extLst>
              <a:ext uri="{FF2B5EF4-FFF2-40B4-BE49-F238E27FC236}">
                <a16:creationId xmlns:a16="http://schemas.microsoft.com/office/drawing/2014/main" id="{DBE04A7F-C8B0-4465-A979-2B9F495B7107}"/>
              </a:ext>
              <a:ext uri="{C183D7F6-B498-43B3-948B-1728B52AA6E4}">
                <adec:decorative xmlns:adec="http://schemas.microsoft.com/office/drawing/2017/decorative" val="1"/>
              </a:ext>
            </a:extLst>
          </p:cNvPr>
          <p:cNvSpPr/>
          <p:nvPr userDrawn="1"/>
        </p:nvSpPr>
        <p:spPr>
          <a:xfrm>
            <a:off x="1" y="-2"/>
            <a:ext cx="11012559" cy="5777999"/>
          </a:xfrm>
          <a:prstGeom prst="rect">
            <a:avLst/>
          </a:prstGeom>
          <a:gradFill flip="none" rotWithShape="1">
            <a:gsLst>
              <a:gs pos="1000">
                <a:schemeClr val="tx1">
                  <a:alpha val="58000"/>
                </a:schemeClr>
              </a:gs>
              <a:gs pos="71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Tree>
    <p:extLst>
      <p:ext uri="{BB962C8B-B14F-4D97-AF65-F5344CB8AC3E}">
        <p14:creationId xmlns:p14="http://schemas.microsoft.com/office/powerpoint/2010/main" val="24149718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w/ 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7CA468-CBEE-4252-B312-44E8801B117A}"/>
              </a:ext>
            </a:extLst>
          </p:cNvPr>
          <p:cNvSpPr>
            <a:spLocks noGrp="1"/>
          </p:cNvSpPr>
          <p:nvPr>
            <p:ph type="title"/>
          </p:nvPr>
        </p:nvSpPr>
        <p:spPr>
          <a:xfrm>
            <a:off x="349200" y="462220"/>
            <a:ext cx="11469454" cy="344774"/>
          </a:xfrm>
        </p:spPr>
        <p:txBody>
          <a:bodyPr/>
          <a:lstStyle>
            <a:lvl1pPr>
              <a:defRPr sz="2489" b="1">
                <a:latin typeface="Arial Nova" panose="020B0504020202020204" pitchFamily="34" charset="0"/>
              </a:defRPr>
            </a:lvl1pPr>
          </a:lstStyle>
          <a:p>
            <a:r>
              <a:rPr lang="en-US"/>
              <a:t>Click to edit Master title style</a:t>
            </a:r>
          </a:p>
        </p:txBody>
      </p:sp>
      <p:sp>
        <p:nvSpPr>
          <p:cNvPr id="7" name="Subtitle">
            <a:extLst>
              <a:ext uri="{FF2B5EF4-FFF2-40B4-BE49-F238E27FC236}">
                <a16:creationId xmlns:a16="http://schemas.microsoft.com/office/drawing/2014/main" id="{D6A2D405-2B18-4C9F-9DCE-9782B35E4BB5}"/>
              </a:ext>
            </a:extLst>
          </p:cNvPr>
          <p:cNvSpPr>
            <a:spLocks noGrp="1"/>
          </p:cNvSpPr>
          <p:nvPr>
            <p:ph type="body" sz="quarter" idx="13" hasCustomPrompt="1"/>
          </p:nvPr>
        </p:nvSpPr>
        <p:spPr>
          <a:xfrm>
            <a:off x="349201" y="867724"/>
            <a:ext cx="11452571" cy="221599"/>
          </a:xfrm>
        </p:spPr>
        <p:txBody>
          <a:bodyPr wrap="square" tIns="0">
            <a:spAutoFit/>
          </a:bodyPr>
          <a:lstStyle>
            <a:lvl1pPr>
              <a:lnSpc>
                <a:spcPct val="90000"/>
              </a:lnSpc>
              <a:defRPr sz="1600">
                <a:solidFill>
                  <a:schemeClr val="accent1"/>
                </a:solidFill>
                <a:latin typeface="Arial Nova" panose="020B0504020202020204" pitchFamily="34" charset="0"/>
              </a:defRPr>
            </a:lvl1pPr>
          </a:lstStyle>
          <a:p>
            <a:pPr lvl="0"/>
            <a:r>
              <a:rPr lang="en-US"/>
              <a:t>Insert subtitle here at 24 </a:t>
            </a:r>
            <a:r>
              <a:rPr lang="en-US" err="1"/>
              <a:t>pt</a:t>
            </a:r>
            <a:r>
              <a:rPr lang="en-US"/>
              <a:t> and align to the baseline of the title</a:t>
            </a:r>
          </a:p>
        </p:txBody>
      </p:sp>
      <p:sp>
        <p:nvSpPr>
          <p:cNvPr id="6" name="Text Placeholder 1">
            <a:extLst>
              <a:ext uri="{FF2B5EF4-FFF2-40B4-BE49-F238E27FC236}">
                <a16:creationId xmlns:a16="http://schemas.microsoft.com/office/drawing/2014/main" id="{DDAC503A-6438-4F4D-8CAA-8C78A2F5DDD4}"/>
              </a:ext>
            </a:extLst>
          </p:cNvPr>
          <p:cNvSpPr>
            <a:spLocks noGrp="1"/>
          </p:cNvSpPr>
          <p:nvPr>
            <p:ph type="body" sz="quarter" idx="12"/>
          </p:nvPr>
        </p:nvSpPr>
        <p:spPr>
          <a:xfrm>
            <a:off x="381001" y="1799619"/>
            <a:ext cx="11428413" cy="4242408"/>
          </a:xfrm>
        </p:spPr>
        <p:txBody>
          <a:bodyPr/>
          <a:lstStyle>
            <a:lvl1pPr>
              <a:defRPr sz="1600">
                <a:solidFill>
                  <a:schemeClr val="accent1"/>
                </a:solidFill>
              </a:defRPr>
            </a:lvl1pPr>
            <a:lvl2pPr>
              <a:defRPr sz="1422"/>
            </a:lvl2pPr>
            <a:lvl3pPr>
              <a:defRPr sz="1422"/>
            </a:lvl3pPr>
            <a:lvl4pPr>
              <a:defRPr sz="1244"/>
            </a:lvl4pPr>
            <a:lvl5pPr>
              <a:defRPr sz="124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BF9D4F19-6E71-42E4-AFD3-8E4CF6068129}"/>
              </a:ext>
            </a:extLst>
          </p:cNvPr>
          <p:cNvSpPr>
            <a:spLocks noGrp="1"/>
          </p:cNvSpPr>
          <p:nvPr>
            <p:ph type="ftr" sz="quarter" idx="3"/>
          </p:nvPr>
        </p:nvSpPr>
        <p:spPr>
          <a:xfrm>
            <a:off x="8251825" y="6480579"/>
            <a:ext cx="3175200" cy="132523"/>
          </a:xfrm>
          <a:prstGeom prst="rect">
            <a:avLst/>
          </a:prstGeom>
        </p:spPr>
        <p:txBody>
          <a:bodyPr vert="horz" wrap="none" lIns="0" tIns="0" rIns="0" bIns="0" rtlCol="0" anchor="ctr">
            <a:noAutofit/>
          </a:bodyPr>
          <a:lstStyle>
            <a:lvl1pPr algn="r">
              <a:defRPr sz="711">
                <a:solidFill>
                  <a:schemeClr val="tx1">
                    <a:alpha val="65000"/>
                  </a:schemeClr>
                </a:solidFill>
              </a:defRPr>
            </a:lvl1pPr>
          </a:lstStyle>
          <a:p>
            <a:r>
              <a:rPr lang="en-US"/>
              <a:t>Copyright © 202</a:t>
            </a:r>
            <a:r>
              <a:rPr lang="en-BE"/>
              <a:t>2</a:t>
            </a:r>
            <a:r>
              <a:rPr lang="en-US"/>
              <a:t> </a:t>
            </a:r>
            <a:r>
              <a:rPr lang="en-BE"/>
              <a:t>Euroclear</a:t>
            </a:r>
            <a:r>
              <a:rPr lang="en-US"/>
              <a:t>. All rights reserved.</a:t>
            </a:r>
          </a:p>
        </p:txBody>
      </p:sp>
      <p:sp>
        <p:nvSpPr>
          <p:cNvPr id="11" name="Slide Number Placeholder 5">
            <a:extLst>
              <a:ext uri="{FF2B5EF4-FFF2-40B4-BE49-F238E27FC236}">
                <a16:creationId xmlns:a16="http://schemas.microsoft.com/office/drawing/2014/main" id="{33B3476B-3D48-49D6-8AEF-F5A14521BD79}"/>
              </a:ext>
            </a:extLst>
          </p:cNvPr>
          <p:cNvSpPr>
            <a:spLocks noGrp="1"/>
          </p:cNvSpPr>
          <p:nvPr>
            <p:ph type="sldNum" sz="quarter" idx="4"/>
          </p:nvPr>
        </p:nvSpPr>
        <p:spPr>
          <a:xfrm>
            <a:off x="11427813" y="6480579"/>
            <a:ext cx="381600" cy="132523"/>
          </a:xfrm>
          <a:prstGeom prst="rect">
            <a:avLst/>
          </a:prstGeom>
        </p:spPr>
        <p:txBody>
          <a:bodyPr vert="horz" wrap="none" lIns="0" tIns="0" rIns="0" bIns="0" rtlCol="0" anchor="ctr">
            <a:noAutofit/>
          </a:bodyPr>
          <a:lstStyle>
            <a:lvl1pPr algn="r">
              <a:defRPr sz="711">
                <a:solidFill>
                  <a:schemeClr val="tx1">
                    <a:alpha val="65000"/>
                  </a:schemeClr>
                </a:solidFill>
              </a:defRPr>
            </a:lvl1pPr>
          </a:lstStyle>
          <a:p>
            <a:fld id="{7F8EB60C-7CC2-49F0-B2EE-C81F067DE041}" type="slidenum">
              <a:rPr lang="en-US" smtClean="0"/>
              <a:pPr/>
              <a:t>‹#›</a:t>
            </a:fld>
            <a:endParaRPr lang="en-US"/>
          </a:p>
        </p:txBody>
      </p:sp>
      <p:sp>
        <p:nvSpPr>
          <p:cNvPr id="8" name="Rectangle 7">
            <a:extLst>
              <a:ext uri="{FF2B5EF4-FFF2-40B4-BE49-F238E27FC236}">
                <a16:creationId xmlns:a16="http://schemas.microsoft.com/office/drawing/2014/main" id="{DFBC756E-643E-4762-9BD3-F74159F53C2B}"/>
              </a:ext>
            </a:extLst>
          </p:cNvPr>
          <p:cNvSpPr/>
          <p:nvPr userDrawn="1"/>
        </p:nvSpPr>
        <p:spPr>
          <a:xfrm>
            <a:off x="-920992" y="2390082"/>
            <a:ext cx="566078" cy="180753"/>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9" name="Rectangle 8">
            <a:extLst>
              <a:ext uri="{FF2B5EF4-FFF2-40B4-BE49-F238E27FC236}">
                <a16:creationId xmlns:a16="http://schemas.microsoft.com/office/drawing/2014/main" id="{2BF4619C-6BAC-4049-A719-E419D1EDC4DA}"/>
              </a:ext>
            </a:extLst>
          </p:cNvPr>
          <p:cNvSpPr/>
          <p:nvPr userDrawn="1"/>
        </p:nvSpPr>
        <p:spPr>
          <a:xfrm>
            <a:off x="-920992" y="2661094"/>
            <a:ext cx="566078" cy="1807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2" name="Rectangle 11">
            <a:extLst>
              <a:ext uri="{FF2B5EF4-FFF2-40B4-BE49-F238E27FC236}">
                <a16:creationId xmlns:a16="http://schemas.microsoft.com/office/drawing/2014/main" id="{82DEA16A-A4E0-4CBC-B7F7-732D26909BCB}"/>
              </a:ext>
            </a:extLst>
          </p:cNvPr>
          <p:cNvSpPr/>
          <p:nvPr userDrawn="1"/>
        </p:nvSpPr>
        <p:spPr>
          <a:xfrm>
            <a:off x="-920992" y="2932106"/>
            <a:ext cx="566078" cy="180753"/>
          </a:xfrm>
          <a:prstGeom prst="rect">
            <a:avLst/>
          </a:prstGeom>
          <a:solidFill>
            <a:srgbClr val="D02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3" name="Rectangle 12">
            <a:extLst>
              <a:ext uri="{FF2B5EF4-FFF2-40B4-BE49-F238E27FC236}">
                <a16:creationId xmlns:a16="http://schemas.microsoft.com/office/drawing/2014/main" id="{3EE51085-1A8C-4530-8A08-4FDB4D1D355D}"/>
              </a:ext>
            </a:extLst>
          </p:cNvPr>
          <p:cNvSpPr/>
          <p:nvPr userDrawn="1"/>
        </p:nvSpPr>
        <p:spPr>
          <a:xfrm>
            <a:off x="-920992" y="3203118"/>
            <a:ext cx="566078" cy="180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4" name="Rectangle 13">
            <a:extLst>
              <a:ext uri="{FF2B5EF4-FFF2-40B4-BE49-F238E27FC236}">
                <a16:creationId xmlns:a16="http://schemas.microsoft.com/office/drawing/2014/main" id="{EA47AA97-1C50-4F43-AF29-FC5D3565927D}"/>
              </a:ext>
            </a:extLst>
          </p:cNvPr>
          <p:cNvSpPr/>
          <p:nvPr userDrawn="1"/>
        </p:nvSpPr>
        <p:spPr>
          <a:xfrm>
            <a:off x="-920992" y="3474130"/>
            <a:ext cx="566078" cy="180753"/>
          </a:xfrm>
          <a:prstGeom prst="rect">
            <a:avLst/>
          </a:prstGeom>
          <a:solidFill>
            <a:srgbClr val="8E1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5" name="Rectangle 14">
            <a:extLst>
              <a:ext uri="{FF2B5EF4-FFF2-40B4-BE49-F238E27FC236}">
                <a16:creationId xmlns:a16="http://schemas.microsoft.com/office/drawing/2014/main" id="{AA05AB5A-A700-4CC8-8D3E-11327A2E402C}"/>
              </a:ext>
            </a:extLst>
          </p:cNvPr>
          <p:cNvSpPr/>
          <p:nvPr userDrawn="1"/>
        </p:nvSpPr>
        <p:spPr>
          <a:xfrm>
            <a:off x="-920992" y="3745142"/>
            <a:ext cx="566078" cy="18075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6" name="Rectangle 15">
            <a:extLst>
              <a:ext uri="{FF2B5EF4-FFF2-40B4-BE49-F238E27FC236}">
                <a16:creationId xmlns:a16="http://schemas.microsoft.com/office/drawing/2014/main" id="{16D75927-41E2-4840-9D65-4296F1C2BFF1}"/>
              </a:ext>
            </a:extLst>
          </p:cNvPr>
          <p:cNvSpPr/>
          <p:nvPr userDrawn="1"/>
        </p:nvSpPr>
        <p:spPr>
          <a:xfrm>
            <a:off x="-920992" y="4016154"/>
            <a:ext cx="566078" cy="18075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7" name="Rectangle 16">
            <a:extLst>
              <a:ext uri="{FF2B5EF4-FFF2-40B4-BE49-F238E27FC236}">
                <a16:creationId xmlns:a16="http://schemas.microsoft.com/office/drawing/2014/main" id="{8FF0D7D9-A68D-48C4-A35C-F3006542C929}"/>
              </a:ext>
            </a:extLst>
          </p:cNvPr>
          <p:cNvSpPr/>
          <p:nvPr userDrawn="1"/>
        </p:nvSpPr>
        <p:spPr>
          <a:xfrm>
            <a:off x="-920992" y="4287166"/>
            <a:ext cx="566078" cy="180753"/>
          </a:xfrm>
          <a:prstGeom prst="rect">
            <a:avLst/>
          </a:prstGeom>
          <a:solidFill>
            <a:schemeClr val="accent6">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Tree>
    <p:extLst>
      <p:ext uri="{BB962C8B-B14F-4D97-AF65-F5344CB8AC3E}">
        <p14:creationId xmlns:p14="http://schemas.microsoft.com/office/powerpoint/2010/main" val="89664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w/ 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7CA468-CBEE-4252-B312-44E8801B117A}"/>
              </a:ext>
            </a:extLst>
          </p:cNvPr>
          <p:cNvSpPr>
            <a:spLocks noGrp="1"/>
          </p:cNvSpPr>
          <p:nvPr>
            <p:ph type="title"/>
          </p:nvPr>
        </p:nvSpPr>
        <p:spPr>
          <a:xfrm>
            <a:off x="349200" y="462220"/>
            <a:ext cx="11469454" cy="387798"/>
          </a:xfrm>
        </p:spPr>
        <p:txBody>
          <a:bodyPr/>
          <a:lstStyle>
            <a:lvl1pPr>
              <a:defRPr sz="2489" b="1">
                <a:latin typeface="Arial Nova" panose="020B0504020202020204" pitchFamily="34" charset="0"/>
              </a:defRPr>
            </a:lvl1pPr>
          </a:lstStyle>
          <a:p>
            <a:r>
              <a:rPr lang="en-US"/>
              <a:t>Click to edit Master title style</a:t>
            </a:r>
          </a:p>
        </p:txBody>
      </p:sp>
      <p:sp>
        <p:nvSpPr>
          <p:cNvPr id="7" name="Subtitle">
            <a:extLst>
              <a:ext uri="{FF2B5EF4-FFF2-40B4-BE49-F238E27FC236}">
                <a16:creationId xmlns:a16="http://schemas.microsoft.com/office/drawing/2014/main" id="{D6A2D405-2B18-4C9F-9DCE-9782B35E4BB5}"/>
              </a:ext>
            </a:extLst>
          </p:cNvPr>
          <p:cNvSpPr>
            <a:spLocks noGrp="1"/>
          </p:cNvSpPr>
          <p:nvPr>
            <p:ph type="body" sz="quarter" idx="13" hasCustomPrompt="1"/>
          </p:nvPr>
        </p:nvSpPr>
        <p:spPr>
          <a:xfrm>
            <a:off x="349201" y="867724"/>
            <a:ext cx="11452571" cy="268087"/>
          </a:xfrm>
        </p:spPr>
        <p:txBody>
          <a:bodyPr wrap="square" tIns="0">
            <a:spAutoFit/>
          </a:bodyPr>
          <a:lstStyle>
            <a:lvl1pPr>
              <a:lnSpc>
                <a:spcPct val="90000"/>
              </a:lnSpc>
              <a:defRPr sz="1600">
                <a:solidFill>
                  <a:schemeClr val="accent1"/>
                </a:solidFill>
                <a:latin typeface="Arial Nova" panose="020B0504020202020204" pitchFamily="34" charset="0"/>
              </a:defRPr>
            </a:lvl1pPr>
          </a:lstStyle>
          <a:p>
            <a:pPr lvl="0"/>
            <a:r>
              <a:rPr lang="en-US"/>
              <a:t>Insert subtitle here at 24 </a:t>
            </a:r>
            <a:r>
              <a:rPr lang="en-US" err="1"/>
              <a:t>pt</a:t>
            </a:r>
            <a:r>
              <a:rPr lang="en-US"/>
              <a:t> and align to the baseline of the title</a:t>
            </a:r>
          </a:p>
        </p:txBody>
      </p:sp>
      <p:sp>
        <p:nvSpPr>
          <p:cNvPr id="6" name="Text Placeholder 1">
            <a:extLst>
              <a:ext uri="{FF2B5EF4-FFF2-40B4-BE49-F238E27FC236}">
                <a16:creationId xmlns:a16="http://schemas.microsoft.com/office/drawing/2014/main" id="{DDAC503A-6438-4F4D-8CAA-8C78A2F5DDD4}"/>
              </a:ext>
            </a:extLst>
          </p:cNvPr>
          <p:cNvSpPr>
            <a:spLocks noGrp="1"/>
          </p:cNvSpPr>
          <p:nvPr>
            <p:ph type="body" sz="quarter" idx="12"/>
          </p:nvPr>
        </p:nvSpPr>
        <p:spPr>
          <a:xfrm>
            <a:off x="381001" y="1799619"/>
            <a:ext cx="11428413" cy="4242408"/>
          </a:xfrm>
        </p:spPr>
        <p:txBody>
          <a:bodyPr/>
          <a:lstStyle>
            <a:lvl1pPr>
              <a:defRPr sz="1600">
                <a:solidFill>
                  <a:schemeClr val="accent1"/>
                </a:solidFill>
              </a:defRPr>
            </a:lvl1pPr>
            <a:lvl2pPr>
              <a:defRPr sz="1422"/>
            </a:lvl2pPr>
            <a:lvl3pPr>
              <a:defRPr sz="1422"/>
            </a:lvl3pPr>
            <a:lvl4pPr>
              <a:defRPr sz="1244"/>
            </a:lvl4pPr>
            <a:lvl5pPr>
              <a:defRPr sz="124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BF9D4F19-6E71-42E4-AFD3-8E4CF6068129}"/>
              </a:ext>
            </a:extLst>
          </p:cNvPr>
          <p:cNvSpPr>
            <a:spLocks noGrp="1"/>
          </p:cNvSpPr>
          <p:nvPr>
            <p:ph type="ftr" sz="quarter" idx="3"/>
          </p:nvPr>
        </p:nvSpPr>
        <p:spPr>
          <a:xfrm>
            <a:off x="8251825" y="6480579"/>
            <a:ext cx="3175200" cy="132523"/>
          </a:xfrm>
          <a:prstGeom prst="rect">
            <a:avLst/>
          </a:prstGeom>
        </p:spPr>
        <p:txBody>
          <a:bodyPr vert="horz" wrap="none" lIns="0" tIns="0" rIns="0" bIns="0" rtlCol="0" anchor="ctr">
            <a:noAutofit/>
          </a:bodyPr>
          <a:lstStyle>
            <a:lvl1pPr algn="r">
              <a:defRPr sz="711">
                <a:solidFill>
                  <a:schemeClr val="tx1">
                    <a:alpha val="65000"/>
                  </a:schemeClr>
                </a:solidFill>
              </a:defRPr>
            </a:lvl1pPr>
          </a:lstStyle>
          <a:p>
            <a:r>
              <a:rPr lang="en-US"/>
              <a:t>Copyright © 202</a:t>
            </a:r>
            <a:r>
              <a:rPr lang="en-BE"/>
              <a:t>2</a:t>
            </a:r>
            <a:r>
              <a:rPr lang="en-US"/>
              <a:t> </a:t>
            </a:r>
            <a:r>
              <a:rPr lang="en-BE"/>
              <a:t>Euroclear</a:t>
            </a:r>
            <a:r>
              <a:rPr lang="en-US"/>
              <a:t>. All rights reserved.</a:t>
            </a:r>
          </a:p>
        </p:txBody>
      </p:sp>
      <p:sp>
        <p:nvSpPr>
          <p:cNvPr id="11" name="Slide Number Placeholder 5">
            <a:extLst>
              <a:ext uri="{FF2B5EF4-FFF2-40B4-BE49-F238E27FC236}">
                <a16:creationId xmlns:a16="http://schemas.microsoft.com/office/drawing/2014/main" id="{33B3476B-3D48-49D6-8AEF-F5A14521BD79}"/>
              </a:ext>
            </a:extLst>
          </p:cNvPr>
          <p:cNvSpPr>
            <a:spLocks noGrp="1"/>
          </p:cNvSpPr>
          <p:nvPr>
            <p:ph type="sldNum" sz="quarter" idx="4"/>
          </p:nvPr>
        </p:nvSpPr>
        <p:spPr>
          <a:xfrm>
            <a:off x="11427813" y="6480579"/>
            <a:ext cx="381600" cy="132523"/>
          </a:xfrm>
          <a:prstGeom prst="rect">
            <a:avLst/>
          </a:prstGeom>
        </p:spPr>
        <p:txBody>
          <a:bodyPr vert="horz" wrap="none" lIns="0" tIns="0" rIns="0" bIns="0" rtlCol="0" anchor="ctr">
            <a:noAutofit/>
          </a:bodyPr>
          <a:lstStyle>
            <a:lvl1pPr algn="r">
              <a:defRPr sz="711">
                <a:solidFill>
                  <a:schemeClr val="tx1">
                    <a:alpha val="65000"/>
                  </a:schemeClr>
                </a:solidFill>
              </a:defRPr>
            </a:lvl1pPr>
          </a:lstStyle>
          <a:p>
            <a:fld id="{7F8EB60C-7CC2-49F0-B2EE-C81F067DE041}" type="slidenum">
              <a:rPr lang="en-US" smtClean="0"/>
              <a:pPr/>
              <a:t>‹#›</a:t>
            </a:fld>
            <a:endParaRPr lang="en-US"/>
          </a:p>
        </p:txBody>
      </p:sp>
      <p:sp>
        <p:nvSpPr>
          <p:cNvPr id="8" name="Rectangle 7">
            <a:extLst>
              <a:ext uri="{FF2B5EF4-FFF2-40B4-BE49-F238E27FC236}">
                <a16:creationId xmlns:a16="http://schemas.microsoft.com/office/drawing/2014/main" id="{DFBC756E-643E-4762-9BD3-F74159F53C2B}"/>
              </a:ext>
            </a:extLst>
          </p:cNvPr>
          <p:cNvSpPr/>
          <p:nvPr userDrawn="1"/>
        </p:nvSpPr>
        <p:spPr>
          <a:xfrm>
            <a:off x="-920992" y="2390082"/>
            <a:ext cx="566078" cy="180753"/>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9" name="Rectangle 8">
            <a:extLst>
              <a:ext uri="{FF2B5EF4-FFF2-40B4-BE49-F238E27FC236}">
                <a16:creationId xmlns:a16="http://schemas.microsoft.com/office/drawing/2014/main" id="{2BF4619C-6BAC-4049-A719-E419D1EDC4DA}"/>
              </a:ext>
            </a:extLst>
          </p:cNvPr>
          <p:cNvSpPr/>
          <p:nvPr userDrawn="1"/>
        </p:nvSpPr>
        <p:spPr>
          <a:xfrm>
            <a:off x="-920992" y="2661094"/>
            <a:ext cx="566078" cy="1807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2" name="Rectangle 11">
            <a:extLst>
              <a:ext uri="{FF2B5EF4-FFF2-40B4-BE49-F238E27FC236}">
                <a16:creationId xmlns:a16="http://schemas.microsoft.com/office/drawing/2014/main" id="{82DEA16A-A4E0-4CBC-B7F7-732D26909BCB}"/>
              </a:ext>
            </a:extLst>
          </p:cNvPr>
          <p:cNvSpPr/>
          <p:nvPr userDrawn="1"/>
        </p:nvSpPr>
        <p:spPr>
          <a:xfrm>
            <a:off x="-920992" y="2932106"/>
            <a:ext cx="566078" cy="180753"/>
          </a:xfrm>
          <a:prstGeom prst="rect">
            <a:avLst/>
          </a:prstGeom>
          <a:solidFill>
            <a:srgbClr val="D02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3" name="Rectangle 12">
            <a:extLst>
              <a:ext uri="{FF2B5EF4-FFF2-40B4-BE49-F238E27FC236}">
                <a16:creationId xmlns:a16="http://schemas.microsoft.com/office/drawing/2014/main" id="{3EE51085-1A8C-4530-8A08-4FDB4D1D355D}"/>
              </a:ext>
            </a:extLst>
          </p:cNvPr>
          <p:cNvSpPr/>
          <p:nvPr userDrawn="1"/>
        </p:nvSpPr>
        <p:spPr>
          <a:xfrm>
            <a:off x="-920992" y="3203118"/>
            <a:ext cx="566078" cy="180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4" name="Rectangle 13">
            <a:extLst>
              <a:ext uri="{FF2B5EF4-FFF2-40B4-BE49-F238E27FC236}">
                <a16:creationId xmlns:a16="http://schemas.microsoft.com/office/drawing/2014/main" id="{EA47AA97-1C50-4F43-AF29-FC5D3565927D}"/>
              </a:ext>
            </a:extLst>
          </p:cNvPr>
          <p:cNvSpPr/>
          <p:nvPr userDrawn="1"/>
        </p:nvSpPr>
        <p:spPr>
          <a:xfrm>
            <a:off x="-920992" y="3474130"/>
            <a:ext cx="566078" cy="180753"/>
          </a:xfrm>
          <a:prstGeom prst="rect">
            <a:avLst/>
          </a:prstGeom>
          <a:solidFill>
            <a:srgbClr val="8E1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5" name="Rectangle 14">
            <a:extLst>
              <a:ext uri="{FF2B5EF4-FFF2-40B4-BE49-F238E27FC236}">
                <a16:creationId xmlns:a16="http://schemas.microsoft.com/office/drawing/2014/main" id="{AA05AB5A-A700-4CC8-8D3E-11327A2E402C}"/>
              </a:ext>
            </a:extLst>
          </p:cNvPr>
          <p:cNvSpPr/>
          <p:nvPr userDrawn="1"/>
        </p:nvSpPr>
        <p:spPr>
          <a:xfrm>
            <a:off x="-920992" y="3745142"/>
            <a:ext cx="566078" cy="18075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6" name="Rectangle 15">
            <a:extLst>
              <a:ext uri="{FF2B5EF4-FFF2-40B4-BE49-F238E27FC236}">
                <a16:creationId xmlns:a16="http://schemas.microsoft.com/office/drawing/2014/main" id="{16D75927-41E2-4840-9D65-4296F1C2BFF1}"/>
              </a:ext>
            </a:extLst>
          </p:cNvPr>
          <p:cNvSpPr/>
          <p:nvPr userDrawn="1"/>
        </p:nvSpPr>
        <p:spPr>
          <a:xfrm>
            <a:off x="-920992" y="4016154"/>
            <a:ext cx="566078" cy="18075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7" name="Rectangle 16">
            <a:extLst>
              <a:ext uri="{FF2B5EF4-FFF2-40B4-BE49-F238E27FC236}">
                <a16:creationId xmlns:a16="http://schemas.microsoft.com/office/drawing/2014/main" id="{8FF0D7D9-A68D-48C4-A35C-F3006542C929}"/>
              </a:ext>
            </a:extLst>
          </p:cNvPr>
          <p:cNvSpPr/>
          <p:nvPr userDrawn="1"/>
        </p:nvSpPr>
        <p:spPr>
          <a:xfrm>
            <a:off x="-920992" y="4287166"/>
            <a:ext cx="566078" cy="180753"/>
          </a:xfrm>
          <a:prstGeom prst="rect">
            <a:avLst/>
          </a:prstGeom>
          <a:solidFill>
            <a:schemeClr val="accent6">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Tree>
    <p:extLst>
      <p:ext uri="{BB962C8B-B14F-4D97-AF65-F5344CB8AC3E}">
        <p14:creationId xmlns:p14="http://schemas.microsoft.com/office/powerpoint/2010/main" val="26753449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ver (Style B) – Desert ">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D721A2-464F-4F99-A0FE-F32D6D1C50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2309" y="-63796"/>
            <a:ext cx="12187384" cy="5778000"/>
          </a:xfrm>
          <a:custGeom>
            <a:avLst/>
            <a:gdLst>
              <a:gd name="connsiteX0" fmla="*/ 0 w 12192000"/>
              <a:gd name="connsiteY0" fmla="*/ 0 h 5778000"/>
              <a:gd name="connsiteX1" fmla="*/ 12192000 w 12192000"/>
              <a:gd name="connsiteY1" fmla="*/ 0 h 5778000"/>
              <a:gd name="connsiteX2" fmla="*/ 12192000 w 12192000"/>
              <a:gd name="connsiteY2" fmla="*/ 5778000 h 5778000"/>
              <a:gd name="connsiteX3" fmla="*/ 0 w 12192000"/>
              <a:gd name="connsiteY3" fmla="*/ 5778000 h 5778000"/>
            </a:gdLst>
            <a:ahLst/>
            <a:cxnLst>
              <a:cxn ang="0">
                <a:pos x="connsiteX0" y="connsiteY0"/>
              </a:cxn>
              <a:cxn ang="0">
                <a:pos x="connsiteX1" y="connsiteY1"/>
              </a:cxn>
              <a:cxn ang="0">
                <a:pos x="connsiteX2" y="connsiteY2"/>
              </a:cxn>
              <a:cxn ang="0">
                <a:pos x="connsiteX3" y="connsiteY3"/>
              </a:cxn>
            </a:cxnLst>
            <a:rect l="l" t="t" r="r" b="b"/>
            <a:pathLst>
              <a:path w="12192000" h="5778000">
                <a:moveTo>
                  <a:pt x="0" y="0"/>
                </a:moveTo>
                <a:lnTo>
                  <a:pt x="12192000" y="0"/>
                </a:lnTo>
                <a:lnTo>
                  <a:pt x="12192000" y="5778000"/>
                </a:lnTo>
                <a:lnTo>
                  <a:pt x="0" y="5778000"/>
                </a:lnTo>
                <a:close/>
              </a:path>
            </a:pathLst>
          </a:custGeom>
        </p:spPr>
      </p:pic>
      <p:sp>
        <p:nvSpPr>
          <p:cNvPr id="10" name="Overlay">
            <a:extLst>
              <a:ext uri="{FF2B5EF4-FFF2-40B4-BE49-F238E27FC236}">
                <a16:creationId xmlns:a16="http://schemas.microsoft.com/office/drawing/2014/main" id="{973ED330-76D3-42E7-90AE-8314770C90E8}"/>
              </a:ext>
              <a:ext uri="{C183D7F6-B498-43B3-948B-1728B52AA6E4}">
                <adec:decorative xmlns:adec="http://schemas.microsoft.com/office/drawing/2017/decorative" val="1"/>
              </a:ext>
            </a:extLst>
          </p:cNvPr>
          <p:cNvSpPr/>
          <p:nvPr userDrawn="1"/>
        </p:nvSpPr>
        <p:spPr>
          <a:xfrm>
            <a:off x="4495799" y="-1"/>
            <a:ext cx="7696202" cy="5777999"/>
          </a:xfrm>
          <a:prstGeom prst="rect">
            <a:avLst/>
          </a:prstGeom>
          <a:gradFill flip="none" rotWithShape="1">
            <a:gsLst>
              <a:gs pos="0">
                <a:schemeClr val="tx1">
                  <a:alpha val="85000"/>
                </a:schemeClr>
              </a:gs>
              <a:gs pos="71000">
                <a:schemeClr val="tx1">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7" name="Title 1">
            <a:extLst>
              <a:ext uri="{FF2B5EF4-FFF2-40B4-BE49-F238E27FC236}">
                <a16:creationId xmlns:a16="http://schemas.microsoft.com/office/drawing/2014/main" id="{626B2841-84C2-47A8-A8A0-93C1C326D146}"/>
              </a:ext>
            </a:extLst>
          </p:cNvPr>
          <p:cNvSpPr>
            <a:spLocks noGrp="1"/>
          </p:cNvSpPr>
          <p:nvPr>
            <p:ph type="ctrTitle" hasCustomPrompt="1"/>
          </p:nvPr>
        </p:nvSpPr>
        <p:spPr>
          <a:xfrm>
            <a:off x="655200" y="1953477"/>
            <a:ext cx="5119200" cy="2213468"/>
          </a:xfrm>
        </p:spPr>
        <p:txBody>
          <a:bodyPr bIns="180000" anchor="b"/>
          <a:lstStyle>
            <a:lvl1pPr algn="l">
              <a:lnSpc>
                <a:spcPct val="75000"/>
              </a:lnSpc>
              <a:defRPr sz="5866" b="1" spc="-44" baseline="0">
                <a:solidFill>
                  <a:schemeClr val="bg1"/>
                </a:solidFill>
                <a:latin typeface="+mn-lt"/>
              </a:defRPr>
            </a:lvl1pPr>
          </a:lstStyle>
          <a:p>
            <a:r>
              <a:rPr lang="en-AU" noProof="0"/>
              <a:t>Place title here max three lines</a:t>
            </a:r>
          </a:p>
        </p:txBody>
      </p:sp>
      <p:sp>
        <p:nvSpPr>
          <p:cNvPr id="8" name="Subtitle">
            <a:extLst>
              <a:ext uri="{FF2B5EF4-FFF2-40B4-BE49-F238E27FC236}">
                <a16:creationId xmlns:a16="http://schemas.microsoft.com/office/drawing/2014/main" id="{40F2C1EB-2744-4566-80D7-5DDF8BC4844B}"/>
              </a:ext>
            </a:extLst>
          </p:cNvPr>
          <p:cNvSpPr>
            <a:spLocks noGrp="1"/>
          </p:cNvSpPr>
          <p:nvPr>
            <p:ph type="subTitle" idx="1" hasCustomPrompt="1"/>
          </p:nvPr>
        </p:nvSpPr>
        <p:spPr>
          <a:xfrm>
            <a:off x="676801" y="4175528"/>
            <a:ext cx="5087775" cy="328231"/>
          </a:xfrm>
        </p:spPr>
        <p:txBody>
          <a:bodyPr wrap="square">
            <a:spAutoFit/>
          </a:bodyPr>
          <a:lstStyle>
            <a:lvl1pPr marL="0" indent="0" algn="l">
              <a:buNone/>
              <a:defRPr sz="2133">
                <a:solidFill>
                  <a:schemeClr val="bg1"/>
                </a:solidFill>
                <a:latin typeface="GT Sectra Fine Rg" panose="00000500000000000000" pitchFamily="50" charset="0"/>
              </a:defRPr>
            </a:lvl1pPr>
            <a:lvl2pPr marL="406385" indent="0" algn="ctr">
              <a:buNone/>
              <a:defRPr sz="1778"/>
            </a:lvl2pPr>
            <a:lvl3pPr marL="812770" indent="0" algn="ctr">
              <a:buNone/>
              <a:defRPr sz="1600"/>
            </a:lvl3pPr>
            <a:lvl4pPr marL="1219156" indent="0" algn="ctr">
              <a:buNone/>
              <a:defRPr sz="1422"/>
            </a:lvl4pPr>
            <a:lvl5pPr marL="1625542" indent="0" algn="ctr">
              <a:buNone/>
              <a:defRPr sz="1422"/>
            </a:lvl5pPr>
            <a:lvl6pPr marL="2031927" indent="0" algn="ctr">
              <a:buNone/>
              <a:defRPr sz="1422"/>
            </a:lvl6pPr>
            <a:lvl7pPr marL="2438312" indent="0" algn="ctr">
              <a:buNone/>
              <a:defRPr sz="1422"/>
            </a:lvl7pPr>
            <a:lvl8pPr marL="2844697" indent="0" algn="ctr">
              <a:buNone/>
              <a:defRPr sz="1422"/>
            </a:lvl8pPr>
            <a:lvl9pPr marL="3251082" indent="0" algn="ctr">
              <a:buNone/>
              <a:defRPr sz="1422"/>
            </a:lvl9pPr>
          </a:lstStyle>
          <a:p>
            <a:r>
              <a:rPr lang="en-AU" noProof="0"/>
              <a:t>Place subtitle here in </a:t>
            </a:r>
            <a:r>
              <a:rPr lang="en-AU" noProof="0" err="1"/>
              <a:t>Graphik</a:t>
            </a:r>
            <a:r>
              <a:rPr lang="en-AU" noProof="0"/>
              <a:t> Regular 24 </a:t>
            </a:r>
            <a:r>
              <a:rPr lang="en-AU" noProof="0" err="1"/>
              <a:t>pt</a:t>
            </a:r>
            <a:endParaRPr lang="en-AU" noProof="0"/>
          </a:p>
        </p:txBody>
      </p:sp>
      <p:pic>
        <p:nvPicPr>
          <p:cNvPr id="6" name="Picture 2" descr="Résultat de recherche d'images pour &quot;euroclear logo&quot;">
            <a:extLst>
              <a:ext uri="{FF2B5EF4-FFF2-40B4-BE49-F238E27FC236}">
                <a16:creationId xmlns:a16="http://schemas.microsoft.com/office/drawing/2014/main" id="{1A2BC848-0444-441F-A0DF-25F7E22A8E19}"/>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655201" y="6129808"/>
            <a:ext cx="389829" cy="40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585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Diagram 1.2 – Intro left (Gray)">
    <p:spTree>
      <p:nvGrpSpPr>
        <p:cNvPr id="1" name=""/>
        <p:cNvGrpSpPr/>
        <p:nvPr/>
      </p:nvGrpSpPr>
      <p:grpSpPr>
        <a:xfrm>
          <a:off x="0" y="0"/>
          <a:ext cx="0" cy="0"/>
          <a:chOff x="0" y="0"/>
          <a:chExt cx="0" cy="0"/>
        </a:xfrm>
      </p:grpSpPr>
      <p:sp>
        <p:nvSpPr>
          <p:cNvPr id="35" name="Light Gray BG">
            <a:extLst>
              <a:ext uri="{FF2B5EF4-FFF2-40B4-BE49-F238E27FC236}">
                <a16:creationId xmlns:a16="http://schemas.microsoft.com/office/drawing/2014/main" id="{1B9FB4CE-D7D8-4CB0-8B24-AC50958BAFEA}"/>
              </a:ext>
              <a:ext uri="{C183D7F6-B498-43B3-948B-1728B52AA6E4}">
                <adec:decorative xmlns:adec="http://schemas.microsoft.com/office/drawing/2017/decorative" val="1"/>
              </a:ext>
            </a:extLst>
          </p:cNvPr>
          <p:cNvSpPr/>
          <p:nvPr userDrawn="1"/>
        </p:nvSpPr>
        <p:spPr>
          <a:xfrm>
            <a:off x="4020457" y="0"/>
            <a:ext cx="8171541" cy="6858000"/>
          </a:xfrm>
          <a:prstGeom prst="rect">
            <a:avLst/>
          </a:prstGeom>
          <a:solidFill>
            <a:srgbClr val="F0F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2" name="Title 1">
            <a:extLst>
              <a:ext uri="{FF2B5EF4-FFF2-40B4-BE49-F238E27FC236}">
                <a16:creationId xmlns:a16="http://schemas.microsoft.com/office/drawing/2014/main" id="{F9CF0030-9139-4E59-8508-7818725896E5}"/>
              </a:ext>
            </a:extLst>
          </p:cNvPr>
          <p:cNvSpPr>
            <a:spLocks noGrp="1"/>
          </p:cNvSpPr>
          <p:nvPr>
            <p:ph type="title" hasCustomPrompt="1"/>
          </p:nvPr>
        </p:nvSpPr>
        <p:spPr>
          <a:xfrm>
            <a:off x="342001" y="969593"/>
            <a:ext cx="3045864" cy="1624868"/>
          </a:xfrm>
        </p:spPr>
        <p:txBody>
          <a:bodyPr/>
          <a:lstStyle>
            <a:lvl1pPr>
              <a:defRPr sz="3911">
                <a:solidFill>
                  <a:schemeClr val="tx1"/>
                </a:solidFill>
              </a:defRPr>
            </a:lvl1pPr>
          </a:lstStyle>
          <a:p>
            <a:r>
              <a:rPr lang="en-US"/>
              <a:t>Insert short headline max 3 lines</a:t>
            </a:r>
          </a:p>
        </p:txBody>
      </p:sp>
      <p:sp>
        <p:nvSpPr>
          <p:cNvPr id="26" name="Subtitle">
            <a:extLst>
              <a:ext uri="{FF2B5EF4-FFF2-40B4-BE49-F238E27FC236}">
                <a16:creationId xmlns:a16="http://schemas.microsoft.com/office/drawing/2014/main" id="{F7692922-A1DC-4363-AEB4-52B9860998BA}"/>
              </a:ext>
            </a:extLst>
          </p:cNvPr>
          <p:cNvSpPr>
            <a:spLocks noGrp="1"/>
          </p:cNvSpPr>
          <p:nvPr>
            <p:ph type="body" sz="quarter" idx="12" hasCustomPrompt="1"/>
          </p:nvPr>
        </p:nvSpPr>
        <p:spPr>
          <a:xfrm>
            <a:off x="359357" y="2654464"/>
            <a:ext cx="3031173" cy="947274"/>
          </a:xfrm>
        </p:spPr>
        <p:txBody>
          <a:bodyPr wrap="square" tIns="288000">
            <a:spAutoFit/>
          </a:bodyPr>
          <a:lstStyle>
            <a:lvl1pPr>
              <a:defRPr sz="2133">
                <a:solidFill>
                  <a:schemeClr val="tx1"/>
                </a:solidFill>
                <a:latin typeface="GT Sectra Fine Rg" panose="00000500000000000000" pitchFamily="50" charset="0"/>
              </a:defRPr>
            </a:lvl1pPr>
          </a:lstStyle>
          <a:p>
            <a:pPr lvl="0"/>
            <a:r>
              <a:rPr lang="en-US"/>
              <a:t>Insert subtitle here at 24pt, align to the baseline of title</a:t>
            </a:r>
          </a:p>
        </p:txBody>
      </p:sp>
      <p:sp>
        <p:nvSpPr>
          <p:cNvPr id="6" name="Text Placeholder 1">
            <a:extLst>
              <a:ext uri="{FF2B5EF4-FFF2-40B4-BE49-F238E27FC236}">
                <a16:creationId xmlns:a16="http://schemas.microsoft.com/office/drawing/2014/main" id="{F5330425-ADD3-4713-96AF-786F53FCB509}"/>
              </a:ext>
            </a:extLst>
          </p:cNvPr>
          <p:cNvSpPr>
            <a:spLocks noGrp="1"/>
          </p:cNvSpPr>
          <p:nvPr>
            <p:ph type="body" sz="quarter" idx="37"/>
          </p:nvPr>
        </p:nvSpPr>
        <p:spPr>
          <a:xfrm>
            <a:off x="361782" y="3589868"/>
            <a:ext cx="3029119" cy="2170112"/>
          </a:xfrm>
        </p:spPr>
        <p:txBody>
          <a:bodyPr tIns="396000"/>
          <a:lstStyle>
            <a:lvl1pPr>
              <a:defRPr sz="1600">
                <a:latin typeface="+mn-lt"/>
              </a:defRPr>
            </a:lvl1pPr>
            <a:lvl2pPr marL="159994" indent="-159994">
              <a:buFont typeface="Arial" panose="020B0604020202020204" pitchFamily="34" charset="0"/>
              <a:buChar char="•"/>
              <a:defRPr sz="1422"/>
            </a:lvl2pPr>
            <a:lvl3pPr marL="319988" indent="-159994">
              <a:buFont typeface="Graphik" panose="020B0503030202060203" pitchFamily="34" charset="0"/>
              <a:buChar char="–"/>
              <a:defRPr sz="1422"/>
            </a:lvl3pPr>
            <a:lvl4pPr>
              <a:defRPr sz="1422"/>
            </a:lvl4pPr>
            <a:lvl5pPr>
              <a:defRPr sz="1422"/>
            </a:lvl5p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84A7804F-5A3C-4BB3-82F1-01565C747D83}"/>
              </a:ext>
            </a:extLst>
          </p:cNvPr>
          <p:cNvSpPr>
            <a:spLocks noGrp="1"/>
          </p:cNvSpPr>
          <p:nvPr>
            <p:ph type="ftr" sz="quarter" idx="3"/>
          </p:nvPr>
        </p:nvSpPr>
        <p:spPr>
          <a:xfrm>
            <a:off x="8251825" y="6480579"/>
            <a:ext cx="3175200" cy="132523"/>
          </a:xfrm>
          <a:prstGeom prst="rect">
            <a:avLst/>
          </a:prstGeom>
        </p:spPr>
        <p:txBody>
          <a:bodyPr vert="horz" wrap="none" lIns="0" tIns="0" rIns="0" bIns="0" rtlCol="0" anchor="ctr">
            <a:noAutofit/>
          </a:bodyPr>
          <a:lstStyle>
            <a:lvl1pPr algn="r">
              <a:defRPr sz="711">
                <a:solidFill>
                  <a:schemeClr val="tx1">
                    <a:alpha val="65000"/>
                  </a:schemeClr>
                </a:solidFill>
              </a:defRPr>
            </a:lvl1pPr>
          </a:lstStyle>
          <a:p>
            <a:r>
              <a:rPr lang="en-US"/>
              <a:t>Copyright © 202</a:t>
            </a:r>
            <a:r>
              <a:rPr lang="en-BE"/>
              <a:t>2</a:t>
            </a:r>
            <a:r>
              <a:rPr lang="en-US"/>
              <a:t> </a:t>
            </a:r>
            <a:r>
              <a:rPr lang="en-BE"/>
              <a:t>Euroclear</a:t>
            </a:r>
            <a:r>
              <a:rPr lang="en-US"/>
              <a:t>. All rights reserved.</a:t>
            </a:r>
          </a:p>
        </p:txBody>
      </p:sp>
      <p:sp>
        <p:nvSpPr>
          <p:cNvPr id="8" name="Slide Number Placeholder 5">
            <a:extLst>
              <a:ext uri="{FF2B5EF4-FFF2-40B4-BE49-F238E27FC236}">
                <a16:creationId xmlns:a16="http://schemas.microsoft.com/office/drawing/2014/main" id="{2E39B9B7-C5FF-4815-8ED1-C2CB4F8AE695}"/>
              </a:ext>
            </a:extLst>
          </p:cNvPr>
          <p:cNvSpPr>
            <a:spLocks noGrp="1"/>
          </p:cNvSpPr>
          <p:nvPr>
            <p:ph type="sldNum" sz="quarter" idx="4"/>
          </p:nvPr>
        </p:nvSpPr>
        <p:spPr>
          <a:xfrm>
            <a:off x="11427813" y="6480579"/>
            <a:ext cx="381600" cy="132523"/>
          </a:xfrm>
          <a:prstGeom prst="rect">
            <a:avLst/>
          </a:prstGeom>
        </p:spPr>
        <p:txBody>
          <a:bodyPr vert="horz" wrap="none" lIns="0" tIns="0" rIns="0" bIns="0" rtlCol="0" anchor="ctr">
            <a:noAutofit/>
          </a:bodyPr>
          <a:lstStyle>
            <a:lvl1pPr algn="r">
              <a:defRPr sz="711">
                <a:solidFill>
                  <a:schemeClr val="tx1">
                    <a:alpha val="65000"/>
                  </a:schemeClr>
                </a:solidFill>
              </a:defRPr>
            </a:lvl1pPr>
          </a:lstStyle>
          <a:p>
            <a:fld id="{7F8EB60C-7CC2-49F0-B2EE-C81F067DE041}" type="slidenum">
              <a:rPr lang="en-US" smtClean="0"/>
              <a:pPr/>
              <a:t>‹#›</a:t>
            </a:fld>
            <a:endParaRPr lang="en-US"/>
          </a:p>
        </p:txBody>
      </p:sp>
    </p:spTree>
    <p:extLst>
      <p:ext uri="{BB962C8B-B14F-4D97-AF65-F5344CB8AC3E}">
        <p14:creationId xmlns:p14="http://schemas.microsoft.com/office/powerpoint/2010/main" val="16600976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Diagram 1.6 – Intro left, Highlight">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339953-451A-43DA-B8AC-BDF062FA2C54}"/>
              </a:ext>
            </a:extLst>
          </p:cNvPr>
          <p:cNvSpPr>
            <a:spLocks noGrp="1"/>
          </p:cNvSpPr>
          <p:nvPr>
            <p:ph type="ftr" sz="quarter" idx="10"/>
          </p:nvPr>
        </p:nvSpPr>
        <p:spPr/>
        <p:txBody>
          <a:bodyPr/>
          <a:lstStyle/>
          <a:p>
            <a:r>
              <a:rPr lang="en-US"/>
              <a:t>Copyright © 2021 Accenture. All rights reserved.</a:t>
            </a:r>
          </a:p>
        </p:txBody>
      </p:sp>
      <p:sp>
        <p:nvSpPr>
          <p:cNvPr id="4" name="Slide Number Placeholder 3">
            <a:extLst>
              <a:ext uri="{FF2B5EF4-FFF2-40B4-BE49-F238E27FC236}">
                <a16:creationId xmlns:a16="http://schemas.microsoft.com/office/drawing/2014/main" id="{E3F74A67-BB87-4D32-9CBF-C06A4B4E2B82}"/>
              </a:ext>
            </a:extLst>
          </p:cNvPr>
          <p:cNvSpPr>
            <a:spLocks noGrp="1"/>
          </p:cNvSpPr>
          <p:nvPr>
            <p:ph type="sldNum" sz="quarter" idx="11"/>
          </p:nvPr>
        </p:nvSpPr>
        <p:spPr/>
        <p:txBody>
          <a:bodyPr/>
          <a:lstStyle/>
          <a:p>
            <a:fld id="{7F8EB60C-7CC2-49F0-B2EE-C81F067DE041}" type="slidenum">
              <a:rPr lang="en-US" smtClean="0"/>
              <a:pPr/>
              <a:t>‹#›</a:t>
            </a:fld>
            <a:endParaRPr lang="en-US" sz="800"/>
          </a:p>
        </p:txBody>
      </p:sp>
      <p:sp>
        <p:nvSpPr>
          <p:cNvPr id="14" name="White BG">
            <a:extLst>
              <a:ext uri="{FF2B5EF4-FFF2-40B4-BE49-F238E27FC236}">
                <a16:creationId xmlns:a16="http://schemas.microsoft.com/office/drawing/2014/main" id="{FB5B0C7F-86AE-4A7F-ADA0-986A3ABAFFB5}"/>
              </a:ext>
              <a:ext uri="{C183D7F6-B498-43B3-948B-1728B52AA6E4}">
                <adec:decorative xmlns:adec="http://schemas.microsoft.com/office/drawing/2017/decorative" val="1"/>
              </a:ext>
            </a:extLst>
          </p:cNvPr>
          <p:cNvSpPr/>
          <p:nvPr userDrawn="1"/>
        </p:nvSpPr>
        <p:spPr>
          <a:xfrm>
            <a:off x="796" y="352"/>
            <a:ext cx="12191205" cy="4508149"/>
          </a:xfrm>
          <a:custGeom>
            <a:avLst/>
            <a:gdLst/>
            <a:ahLst/>
            <a:cxnLst/>
            <a:rect l="l" t="t" r="r" b="b"/>
            <a:pathLst>
              <a:path w="8631555" h="11308715">
                <a:moveTo>
                  <a:pt x="8631004" y="0"/>
                </a:moveTo>
                <a:lnTo>
                  <a:pt x="0" y="0"/>
                </a:lnTo>
                <a:lnTo>
                  <a:pt x="0" y="11308556"/>
                </a:lnTo>
                <a:lnTo>
                  <a:pt x="8631004" y="11308556"/>
                </a:lnTo>
                <a:lnTo>
                  <a:pt x="8631004" y="0"/>
                </a:lnTo>
                <a:close/>
              </a:path>
            </a:pathLst>
          </a:custGeom>
          <a:solidFill>
            <a:schemeClr val="bg1"/>
          </a:solidFill>
        </p:spPr>
        <p:txBody>
          <a:bodyPr wrap="square" lIns="0" tIns="0" rIns="0" bIns="0" rtlCol="0"/>
          <a:lstStyle/>
          <a:p>
            <a:pPr defTabSz="492666">
              <a:defRPr/>
            </a:pPr>
            <a:endParaRPr sz="441">
              <a:solidFill>
                <a:prstClr val="black"/>
              </a:solidFill>
              <a:latin typeface="Calibri"/>
            </a:endParaRPr>
          </a:p>
        </p:txBody>
      </p:sp>
      <p:sp>
        <p:nvSpPr>
          <p:cNvPr id="15" name="Title 1">
            <a:extLst>
              <a:ext uri="{FF2B5EF4-FFF2-40B4-BE49-F238E27FC236}">
                <a16:creationId xmlns:a16="http://schemas.microsoft.com/office/drawing/2014/main" id="{6D90DE58-B70F-41B2-BBDB-61220C742502}"/>
              </a:ext>
            </a:extLst>
          </p:cNvPr>
          <p:cNvSpPr>
            <a:spLocks noGrp="1"/>
          </p:cNvSpPr>
          <p:nvPr>
            <p:ph type="title" hasCustomPrompt="1"/>
          </p:nvPr>
        </p:nvSpPr>
        <p:spPr>
          <a:xfrm>
            <a:off x="946800" y="637201"/>
            <a:ext cx="3708197" cy="1624868"/>
          </a:xfrm>
        </p:spPr>
        <p:txBody>
          <a:bodyPr/>
          <a:lstStyle>
            <a:lvl1pPr>
              <a:defRPr sz="3911">
                <a:solidFill>
                  <a:schemeClr val="tx1"/>
                </a:solidFill>
              </a:defRPr>
            </a:lvl1pPr>
          </a:lstStyle>
          <a:p>
            <a:r>
              <a:rPr lang="en-US"/>
              <a:t>Insert short headline </a:t>
            </a:r>
            <a:br>
              <a:rPr lang="en-US"/>
            </a:br>
            <a:r>
              <a:rPr lang="en-US"/>
              <a:t>max 3 lines</a:t>
            </a:r>
          </a:p>
        </p:txBody>
      </p:sp>
      <p:sp>
        <p:nvSpPr>
          <p:cNvPr id="16" name="Subtitle">
            <a:extLst>
              <a:ext uri="{FF2B5EF4-FFF2-40B4-BE49-F238E27FC236}">
                <a16:creationId xmlns:a16="http://schemas.microsoft.com/office/drawing/2014/main" id="{651D2533-1FBB-4331-95DC-B53E6CE8D6BB}"/>
              </a:ext>
            </a:extLst>
          </p:cNvPr>
          <p:cNvSpPr>
            <a:spLocks noGrp="1"/>
          </p:cNvSpPr>
          <p:nvPr>
            <p:ph type="body" sz="quarter" idx="16" hasCustomPrompt="1"/>
          </p:nvPr>
        </p:nvSpPr>
        <p:spPr>
          <a:xfrm>
            <a:off x="965126" y="2320043"/>
            <a:ext cx="3685897" cy="947274"/>
          </a:xfrm>
        </p:spPr>
        <p:txBody>
          <a:bodyPr wrap="square" tIns="288000">
            <a:spAutoFit/>
          </a:bodyPr>
          <a:lstStyle>
            <a:lvl1pPr>
              <a:defRPr sz="2133">
                <a:solidFill>
                  <a:schemeClr val="tx1"/>
                </a:solidFill>
                <a:latin typeface="GT Sectra Fine Rg" panose="00000500000000000000" pitchFamily="50" charset="0"/>
              </a:defRPr>
            </a:lvl1pPr>
          </a:lstStyle>
          <a:p>
            <a:pPr lvl="0"/>
            <a:r>
              <a:rPr lang="en-US"/>
              <a:t>Insert subtitle here at 24 </a:t>
            </a:r>
            <a:r>
              <a:rPr lang="en-US" err="1"/>
              <a:t>pt</a:t>
            </a:r>
            <a:r>
              <a:rPr lang="en-US"/>
              <a:t> and align to the baseline of the title</a:t>
            </a:r>
          </a:p>
        </p:txBody>
      </p:sp>
      <p:sp>
        <p:nvSpPr>
          <p:cNvPr id="10" name="Text Placeholder 1">
            <a:extLst>
              <a:ext uri="{FF2B5EF4-FFF2-40B4-BE49-F238E27FC236}">
                <a16:creationId xmlns:a16="http://schemas.microsoft.com/office/drawing/2014/main" id="{B96E1555-6B0A-4921-A662-E0846F19DCEC}"/>
              </a:ext>
            </a:extLst>
          </p:cNvPr>
          <p:cNvSpPr>
            <a:spLocks noGrp="1"/>
          </p:cNvSpPr>
          <p:nvPr>
            <p:ph type="body" sz="quarter" idx="12" hasCustomPrompt="1"/>
          </p:nvPr>
        </p:nvSpPr>
        <p:spPr>
          <a:xfrm>
            <a:off x="987425" y="5283200"/>
            <a:ext cx="2304000" cy="758825"/>
          </a:xfrm>
        </p:spPr>
        <p:txBody>
          <a:bodyPr/>
          <a:lstStyle>
            <a:lvl1pPr>
              <a:defRPr sz="1422">
                <a:solidFill>
                  <a:schemeClr val="tx1"/>
                </a:solidFill>
              </a:defRPr>
            </a:lvl1pPr>
            <a:lvl2pPr>
              <a:spcBef>
                <a:spcPts val="267"/>
              </a:spcBef>
              <a:spcAft>
                <a:spcPts val="267"/>
              </a:spcAft>
              <a:defRPr sz="1244">
                <a:solidFill>
                  <a:schemeClr val="tx1"/>
                </a:solidFill>
              </a:defRPr>
            </a:lvl2pPr>
            <a:lvl3pPr>
              <a:spcBef>
                <a:spcPts val="267"/>
              </a:spcBef>
              <a:spcAft>
                <a:spcPts val="267"/>
              </a:spcAft>
              <a:defRPr sz="1244">
                <a:solidFill>
                  <a:schemeClr val="tx1"/>
                </a:solidFill>
              </a:defRPr>
            </a:lvl3pPr>
          </a:lstStyle>
          <a:p>
            <a:pPr lvl="0"/>
            <a:r>
              <a:rPr lang="en-US"/>
              <a:t>Insert subhead</a:t>
            </a:r>
          </a:p>
          <a:p>
            <a:pPr lvl="1"/>
            <a:r>
              <a:rPr lang="en-US"/>
              <a:t>Second level</a:t>
            </a:r>
          </a:p>
          <a:p>
            <a:pPr lvl="2"/>
            <a:r>
              <a:rPr lang="en-US"/>
              <a:t>Third level</a:t>
            </a:r>
          </a:p>
        </p:txBody>
      </p:sp>
      <p:sp>
        <p:nvSpPr>
          <p:cNvPr id="11" name="Text Placeholder 2">
            <a:extLst>
              <a:ext uri="{FF2B5EF4-FFF2-40B4-BE49-F238E27FC236}">
                <a16:creationId xmlns:a16="http://schemas.microsoft.com/office/drawing/2014/main" id="{200E2393-B07F-42EF-A2F0-5A568E8EC6BD}"/>
              </a:ext>
            </a:extLst>
          </p:cNvPr>
          <p:cNvSpPr>
            <a:spLocks noGrp="1"/>
          </p:cNvSpPr>
          <p:nvPr>
            <p:ph type="body" sz="quarter" idx="17" hasCustomPrompt="1"/>
          </p:nvPr>
        </p:nvSpPr>
        <p:spPr>
          <a:xfrm>
            <a:off x="3625142" y="5283200"/>
            <a:ext cx="2304000" cy="758825"/>
          </a:xfrm>
        </p:spPr>
        <p:txBody>
          <a:bodyPr/>
          <a:lstStyle>
            <a:lvl1pPr>
              <a:defRPr sz="1422">
                <a:solidFill>
                  <a:schemeClr val="tx1"/>
                </a:solidFill>
              </a:defRPr>
            </a:lvl1pPr>
            <a:lvl2pPr>
              <a:spcBef>
                <a:spcPts val="267"/>
              </a:spcBef>
              <a:spcAft>
                <a:spcPts val="267"/>
              </a:spcAft>
              <a:defRPr sz="1244">
                <a:solidFill>
                  <a:schemeClr val="tx1"/>
                </a:solidFill>
              </a:defRPr>
            </a:lvl2pPr>
            <a:lvl3pPr>
              <a:spcBef>
                <a:spcPts val="267"/>
              </a:spcBef>
              <a:spcAft>
                <a:spcPts val="267"/>
              </a:spcAft>
              <a:defRPr sz="1244">
                <a:solidFill>
                  <a:schemeClr val="tx1"/>
                </a:solidFill>
              </a:defRPr>
            </a:lvl3pPr>
          </a:lstStyle>
          <a:p>
            <a:pPr lvl="0"/>
            <a:r>
              <a:rPr lang="en-US"/>
              <a:t>Insert subhead</a:t>
            </a:r>
          </a:p>
          <a:p>
            <a:pPr lvl="1"/>
            <a:r>
              <a:rPr lang="en-US"/>
              <a:t>Second level</a:t>
            </a:r>
          </a:p>
          <a:p>
            <a:pPr lvl="2"/>
            <a:r>
              <a:rPr lang="en-US"/>
              <a:t>Third level</a:t>
            </a:r>
          </a:p>
        </p:txBody>
      </p:sp>
      <p:sp>
        <p:nvSpPr>
          <p:cNvPr id="12" name="Text Placeholder 3">
            <a:extLst>
              <a:ext uri="{FF2B5EF4-FFF2-40B4-BE49-F238E27FC236}">
                <a16:creationId xmlns:a16="http://schemas.microsoft.com/office/drawing/2014/main" id="{1DD1D6A8-6F7E-4E89-A846-FFB23570404B}"/>
              </a:ext>
            </a:extLst>
          </p:cNvPr>
          <p:cNvSpPr>
            <a:spLocks noGrp="1"/>
          </p:cNvSpPr>
          <p:nvPr>
            <p:ph type="body" sz="quarter" idx="18" hasCustomPrompt="1"/>
          </p:nvPr>
        </p:nvSpPr>
        <p:spPr>
          <a:xfrm>
            <a:off x="6262859" y="5283200"/>
            <a:ext cx="2304000" cy="758825"/>
          </a:xfrm>
        </p:spPr>
        <p:txBody>
          <a:bodyPr/>
          <a:lstStyle>
            <a:lvl1pPr>
              <a:defRPr sz="1422">
                <a:solidFill>
                  <a:schemeClr val="tx1"/>
                </a:solidFill>
              </a:defRPr>
            </a:lvl1pPr>
            <a:lvl2pPr>
              <a:spcBef>
                <a:spcPts val="267"/>
              </a:spcBef>
              <a:spcAft>
                <a:spcPts val="267"/>
              </a:spcAft>
              <a:defRPr sz="1244">
                <a:solidFill>
                  <a:schemeClr val="tx1"/>
                </a:solidFill>
              </a:defRPr>
            </a:lvl2pPr>
            <a:lvl3pPr>
              <a:spcBef>
                <a:spcPts val="267"/>
              </a:spcBef>
              <a:spcAft>
                <a:spcPts val="267"/>
              </a:spcAft>
              <a:defRPr sz="1244">
                <a:solidFill>
                  <a:schemeClr val="tx1"/>
                </a:solidFill>
              </a:defRPr>
            </a:lvl3pPr>
          </a:lstStyle>
          <a:p>
            <a:pPr lvl="0"/>
            <a:r>
              <a:rPr lang="en-US"/>
              <a:t>Insert subhead</a:t>
            </a:r>
          </a:p>
          <a:p>
            <a:pPr lvl="1"/>
            <a:r>
              <a:rPr lang="en-US"/>
              <a:t>Second level</a:t>
            </a:r>
          </a:p>
          <a:p>
            <a:pPr lvl="2"/>
            <a:r>
              <a:rPr lang="en-US"/>
              <a:t>Third level</a:t>
            </a:r>
          </a:p>
        </p:txBody>
      </p:sp>
      <p:sp>
        <p:nvSpPr>
          <p:cNvPr id="18" name="Text Placeholder 4">
            <a:extLst>
              <a:ext uri="{FF2B5EF4-FFF2-40B4-BE49-F238E27FC236}">
                <a16:creationId xmlns:a16="http://schemas.microsoft.com/office/drawing/2014/main" id="{C21526F8-C820-4CB0-9B09-15B46D0E27FC}"/>
              </a:ext>
            </a:extLst>
          </p:cNvPr>
          <p:cNvSpPr>
            <a:spLocks noGrp="1"/>
          </p:cNvSpPr>
          <p:nvPr>
            <p:ph type="body" sz="quarter" idx="19" hasCustomPrompt="1"/>
          </p:nvPr>
        </p:nvSpPr>
        <p:spPr>
          <a:xfrm>
            <a:off x="8900575" y="5283200"/>
            <a:ext cx="2304000" cy="758825"/>
          </a:xfrm>
        </p:spPr>
        <p:txBody>
          <a:bodyPr/>
          <a:lstStyle>
            <a:lvl1pPr>
              <a:defRPr sz="1422">
                <a:solidFill>
                  <a:schemeClr val="tx1"/>
                </a:solidFill>
              </a:defRPr>
            </a:lvl1pPr>
            <a:lvl2pPr>
              <a:spcBef>
                <a:spcPts val="267"/>
              </a:spcBef>
              <a:spcAft>
                <a:spcPts val="267"/>
              </a:spcAft>
              <a:defRPr sz="1244">
                <a:solidFill>
                  <a:schemeClr val="tx1"/>
                </a:solidFill>
              </a:defRPr>
            </a:lvl2pPr>
            <a:lvl3pPr>
              <a:spcBef>
                <a:spcPts val="267"/>
              </a:spcBef>
              <a:spcAft>
                <a:spcPts val="267"/>
              </a:spcAft>
              <a:defRPr sz="1244">
                <a:solidFill>
                  <a:schemeClr val="tx1"/>
                </a:solidFill>
              </a:defRPr>
            </a:lvl3pPr>
          </a:lstStyle>
          <a:p>
            <a:pPr lvl="0"/>
            <a:r>
              <a:rPr lang="en-US"/>
              <a:t>Insert subhead</a:t>
            </a:r>
          </a:p>
          <a:p>
            <a:pPr lvl="1"/>
            <a:r>
              <a:rPr lang="en-US"/>
              <a:t>Second level</a:t>
            </a:r>
          </a:p>
          <a:p>
            <a:pPr lvl="2"/>
            <a:r>
              <a:rPr lang="en-US"/>
              <a:t>Third level</a:t>
            </a:r>
          </a:p>
        </p:txBody>
      </p:sp>
    </p:spTree>
    <p:extLst>
      <p:ext uri="{BB962C8B-B14F-4D97-AF65-F5344CB8AC3E}">
        <p14:creationId xmlns:p14="http://schemas.microsoft.com/office/powerpoint/2010/main" val="17592307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Data 1.2 – Numbers, Black 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A6A421A-2F15-4772-92C9-4F3D0FE5C609}"/>
              </a:ext>
            </a:extLst>
          </p:cNvPr>
          <p:cNvSpPr>
            <a:spLocks noGrp="1"/>
          </p:cNvSpPr>
          <p:nvPr>
            <p:ph type="ftr" sz="quarter" idx="10"/>
          </p:nvPr>
        </p:nvSpPr>
        <p:spPr/>
        <p:txBody>
          <a:bodyPr/>
          <a:lstStyle>
            <a:lvl1pPr>
              <a:defRPr>
                <a:solidFill>
                  <a:schemeClr val="bg1">
                    <a:alpha val="65000"/>
                  </a:schemeClr>
                </a:solidFill>
              </a:defRPr>
            </a:lvl1pPr>
          </a:lstStyle>
          <a:p>
            <a:r>
              <a:rPr lang="en-US"/>
              <a:t>Copyright © 2021 Accenture. All rights reserved.</a:t>
            </a:r>
          </a:p>
        </p:txBody>
      </p:sp>
      <p:sp>
        <p:nvSpPr>
          <p:cNvPr id="4" name="Slide Number Placeholder 3">
            <a:extLst>
              <a:ext uri="{FF2B5EF4-FFF2-40B4-BE49-F238E27FC236}">
                <a16:creationId xmlns:a16="http://schemas.microsoft.com/office/drawing/2014/main" id="{42AB319D-B630-4CCC-9DA8-C7269933E355}"/>
              </a:ext>
            </a:extLst>
          </p:cNvPr>
          <p:cNvSpPr>
            <a:spLocks noGrp="1"/>
          </p:cNvSpPr>
          <p:nvPr>
            <p:ph type="sldNum" sz="quarter" idx="11"/>
          </p:nvPr>
        </p:nvSpPr>
        <p:spPr/>
        <p:txBody>
          <a:bodyPr/>
          <a:lstStyle>
            <a:lvl1pPr>
              <a:defRPr>
                <a:solidFill>
                  <a:schemeClr val="bg1">
                    <a:alpha val="65000"/>
                  </a:schemeClr>
                </a:solidFill>
              </a:defRPr>
            </a:lvl1pPr>
          </a:lstStyle>
          <a:p>
            <a:fld id="{7F8EB60C-7CC2-49F0-B2EE-C81F067DE041}" type="slidenum">
              <a:rPr lang="en-US" smtClean="0"/>
              <a:pPr/>
              <a:t>‹#›</a:t>
            </a:fld>
            <a:endParaRPr lang="en-US"/>
          </a:p>
        </p:txBody>
      </p:sp>
      <p:sp>
        <p:nvSpPr>
          <p:cNvPr id="5" name="Second level headline">
            <a:extLst>
              <a:ext uri="{FF2B5EF4-FFF2-40B4-BE49-F238E27FC236}">
                <a16:creationId xmlns:a16="http://schemas.microsoft.com/office/drawing/2014/main" id="{F3F8AD42-84EB-408E-B983-E5A56954A0D1}"/>
              </a:ext>
            </a:extLst>
          </p:cNvPr>
          <p:cNvSpPr>
            <a:spLocks noGrp="1"/>
          </p:cNvSpPr>
          <p:nvPr>
            <p:ph type="body" sz="quarter" idx="17" hasCustomPrompt="1"/>
          </p:nvPr>
        </p:nvSpPr>
        <p:spPr>
          <a:xfrm>
            <a:off x="364676" y="777202"/>
            <a:ext cx="3261626" cy="509891"/>
          </a:xfrm>
        </p:spPr>
        <p:txBody>
          <a:bodyPr wrap="square" bIns="288000">
            <a:spAutoFit/>
          </a:bodyPr>
          <a:lstStyle>
            <a:lvl1pPr>
              <a:defRPr sz="1422">
                <a:latin typeface="+mj-lt"/>
              </a:defRPr>
            </a:lvl1pPr>
          </a:lstStyle>
          <a:p>
            <a:pPr lvl="0"/>
            <a:r>
              <a:rPr lang="en-US"/>
              <a:t>Second level headline</a:t>
            </a:r>
          </a:p>
        </p:txBody>
      </p:sp>
      <p:sp>
        <p:nvSpPr>
          <p:cNvPr id="2" name="Title 1">
            <a:extLst>
              <a:ext uri="{FF2B5EF4-FFF2-40B4-BE49-F238E27FC236}">
                <a16:creationId xmlns:a16="http://schemas.microsoft.com/office/drawing/2014/main" id="{A34F1C1D-4CCA-4634-8B07-EF3BA24469D2}"/>
              </a:ext>
            </a:extLst>
          </p:cNvPr>
          <p:cNvSpPr>
            <a:spLocks noGrp="1"/>
          </p:cNvSpPr>
          <p:nvPr>
            <p:ph type="title" hasCustomPrompt="1"/>
          </p:nvPr>
        </p:nvSpPr>
        <p:spPr>
          <a:xfrm>
            <a:off x="349201" y="1327144"/>
            <a:ext cx="3275743" cy="689548"/>
          </a:xfrm>
        </p:spPr>
        <p:txBody>
          <a:bodyPr/>
          <a:lstStyle>
            <a:lvl1pPr>
              <a:defRPr/>
            </a:lvl1pPr>
          </a:lstStyle>
          <a:p>
            <a:r>
              <a:rPr lang="en-US"/>
              <a:t>Insert short headline </a:t>
            </a:r>
            <a:br>
              <a:rPr lang="en-US"/>
            </a:br>
            <a:r>
              <a:rPr lang="en-US"/>
              <a:t>max 3 lines</a:t>
            </a:r>
          </a:p>
        </p:txBody>
      </p:sp>
      <p:sp>
        <p:nvSpPr>
          <p:cNvPr id="8" name="Intro">
            <a:extLst>
              <a:ext uri="{FF2B5EF4-FFF2-40B4-BE49-F238E27FC236}">
                <a16:creationId xmlns:a16="http://schemas.microsoft.com/office/drawing/2014/main" id="{4D543635-AA49-4BA5-A6A6-287A75E7A7CE}"/>
              </a:ext>
            </a:extLst>
          </p:cNvPr>
          <p:cNvSpPr>
            <a:spLocks noGrp="1"/>
          </p:cNvSpPr>
          <p:nvPr>
            <p:ph type="body" sz="quarter" idx="15"/>
          </p:nvPr>
        </p:nvSpPr>
        <p:spPr>
          <a:xfrm>
            <a:off x="364677" y="2707932"/>
            <a:ext cx="3260267" cy="2885169"/>
          </a:xfrm>
        </p:spPr>
        <p:txBody>
          <a:bodyPr tIns="428400"/>
          <a:lstStyle>
            <a:lvl1pPr>
              <a:defRPr sz="1600">
                <a:latin typeface="+mn-lt"/>
              </a:defRPr>
            </a:lvl1pPr>
            <a:lvl2pPr marL="159994" indent="-159994">
              <a:buFont typeface="Arial" panose="020B0604020202020204" pitchFamily="34" charset="0"/>
              <a:buChar char="•"/>
              <a:defRPr sz="1600"/>
            </a:lvl2pPr>
          </a:lstStyle>
          <a:p>
            <a:pPr lvl="0"/>
            <a:r>
              <a:rPr lang="en-US"/>
              <a:t>Click to edit Master text styles</a:t>
            </a:r>
          </a:p>
          <a:p>
            <a:pPr lvl="1"/>
            <a:r>
              <a:rPr lang="en-US"/>
              <a:t>Second level</a:t>
            </a:r>
          </a:p>
        </p:txBody>
      </p:sp>
      <p:sp>
        <p:nvSpPr>
          <p:cNvPr id="9" name="Number 1">
            <a:extLst>
              <a:ext uri="{FF2B5EF4-FFF2-40B4-BE49-F238E27FC236}">
                <a16:creationId xmlns:a16="http://schemas.microsoft.com/office/drawing/2014/main" id="{2E84B1C5-E019-4276-9545-54169B71F465}"/>
              </a:ext>
            </a:extLst>
          </p:cNvPr>
          <p:cNvSpPr>
            <a:spLocks noGrp="1"/>
          </p:cNvSpPr>
          <p:nvPr>
            <p:ph type="body" sz="quarter" idx="12" hasCustomPrompt="1"/>
          </p:nvPr>
        </p:nvSpPr>
        <p:spPr>
          <a:xfrm>
            <a:off x="4317206" y="708170"/>
            <a:ext cx="2573338" cy="1225848"/>
          </a:xfrm>
        </p:spPr>
        <p:txBody>
          <a:bodyPr>
            <a:spAutoFit/>
          </a:bodyPr>
          <a:lstStyle>
            <a:lvl1pPr>
              <a:lnSpc>
                <a:spcPct val="90000"/>
              </a:lnSpc>
              <a:spcBef>
                <a:spcPts val="0"/>
              </a:spcBef>
              <a:defRPr sz="3555" b="1">
                <a:solidFill>
                  <a:schemeClr val="accent2"/>
                </a:solidFill>
                <a:latin typeface="+mj-lt"/>
              </a:defRPr>
            </a:lvl1pPr>
            <a:lvl2pPr>
              <a:spcBef>
                <a:spcPts val="0"/>
              </a:spcBef>
              <a:defRPr sz="1600">
                <a:solidFill>
                  <a:schemeClr val="tx1"/>
                </a:solidFill>
                <a:latin typeface="+mj-lt"/>
              </a:defRPr>
            </a:lvl2pPr>
            <a:lvl3pPr marL="0" indent="0">
              <a:spcBef>
                <a:spcPts val="267"/>
              </a:spcBef>
              <a:spcAft>
                <a:spcPts val="267"/>
              </a:spcAft>
              <a:buNone/>
              <a:defRPr sz="1422">
                <a:solidFill>
                  <a:schemeClr val="tx1"/>
                </a:solidFill>
                <a:latin typeface="+mn-lt"/>
              </a:defRPr>
            </a:lvl3pPr>
            <a:lvl4pPr marL="159994" indent="-159994">
              <a:spcBef>
                <a:spcPts val="0"/>
              </a:spcBef>
              <a:spcAft>
                <a:spcPts val="534"/>
              </a:spcAft>
              <a:buFont typeface="Arial" panose="020B0604020202020204" pitchFamily="34" charset="0"/>
              <a:buChar char="•"/>
              <a:defRPr sz="1244">
                <a:solidFill>
                  <a:schemeClr val="tx1"/>
                </a:solidFill>
              </a:defRPr>
            </a:lvl4pPr>
            <a:lvl5pPr marL="159994">
              <a:buFont typeface="Arial" panose="020B0604020202020204" pitchFamily="34" charset="0"/>
              <a:buChar char="•"/>
              <a:defRPr sz="1244"/>
            </a:lvl5pPr>
          </a:lstStyle>
          <a:p>
            <a:pPr lvl="0"/>
            <a:r>
              <a:rPr lang="en-US"/>
              <a:t>00</a:t>
            </a:r>
          </a:p>
          <a:p>
            <a:pPr lvl="1"/>
            <a:r>
              <a:rPr lang="en-US"/>
              <a:t>Second level</a:t>
            </a:r>
          </a:p>
          <a:p>
            <a:pPr lvl="2"/>
            <a:r>
              <a:rPr lang="en-US"/>
              <a:t>Third level</a:t>
            </a:r>
          </a:p>
          <a:p>
            <a:pPr lvl="3"/>
            <a:r>
              <a:rPr lang="en-US"/>
              <a:t>Fourth level</a:t>
            </a:r>
          </a:p>
        </p:txBody>
      </p:sp>
      <p:sp>
        <p:nvSpPr>
          <p:cNvPr id="14" name="Number 2">
            <a:extLst>
              <a:ext uri="{FF2B5EF4-FFF2-40B4-BE49-F238E27FC236}">
                <a16:creationId xmlns:a16="http://schemas.microsoft.com/office/drawing/2014/main" id="{263A3C93-D194-433C-9E6A-616D3C87689F}"/>
              </a:ext>
            </a:extLst>
          </p:cNvPr>
          <p:cNvSpPr>
            <a:spLocks noGrp="1"/>
          </p:cNvSpPr>
          <p:nvPr>
            <p:ph type="body" sz="quarter" idx="18" hasCustomPrompt="1"/>
          </p:nvPr>
        </p:nvSpPr>
        <p:spPr>
          <a:xfrm>
            <a:off x="4317206" y="2668674"/>
            <a:ext cx="2573338" cy="1225848"/>
          </a:xfrm>
        </p:spPr>
        <p:txBody>
          <a:bodyPr>
            <a:spAutoFit/>
          </a:bodyPr>
          <a:lstStyle>
            <a:lvl1pPr>
              <a:lnSpc>
                <a:spcPct val="90000"/>
              </a:lnSpc>
              <a:spcBef>
                <a:spcPts val="0"/>
              </a:spcBef>
              <a:defRPr sz="3555" b="1">
                <a:solidFill>
                  <a:schemeClr val="accent2"/>
                </a:solidFill>
                <a:latin typeface="+mj-lt"/>
              </a:defRPr>
            </a:lvl1pPr>
            <a:lvl2pPr>
              <a:spcBef>
                <a:spcPts val="0"/>
              </a:spcBef>
              <a:defRPr sz="1600">
                <a:solidFill>
                  <a:schemeClr val="tx1"/>
                </a:solidFill>
                <a:latin typeface="+mj-lt"/>
              </a:defRPr>
            </a:lvl2pPr>
            <a:lvl3pPr marL="0" indent="0">
              <a:spcBef>
                <a:spcPts val="267"/>
              </a:spcBef>
              <a:spcAft>
                <a:spcPts val="267"/>
              </a:spcAft>
              <a:buNone/>
              <a:defRPr sz="1422">
                <a:solidFill>
                  <a:schemeClr val="tx1"/>
                </a:solidFill>
                <a:latin typeface="+mn-lt"/>
              </a:defRPr>
            </a:lvl3pPr>
            <a:lvl4pPr marL="159994" indent="-159994">
              <a:spcBef>
                <a:spcPts val="0"/>
              </a:spcBef>
              <a:spcAft>
                <a:spcPts val="534"/>
              </a:spcAft>
              <a:buFont typeface="Arial" panose="020B0604020202020204" pitchFamily="34" charset="0"/>
              <a:buChar char="•"/>
              <a:defRPr sz="1244">
                <a:solidFill>
                  <a:schemeClr val="tx1"/>
                </a:solidFill>
              </a:defRPr>
            </a:lvl4pPr>
            <a:lvl5pPr marL="159994">
              <a:buFont typeface="Arial" panose="020B0604020202020204" pitchFamily="34" charset="0"/>
              <a:buChar char="•"/>
              <a:defRPr sz="1244"/>
            </a:lvl5pPr>
          </a:lstStyle>
          <a:p>
            <a:pPr lvl="0"/>
            <a:r>
              <a:rPr lang="en-US"/>
              <a:t>00</a:t>
            </a:r>
          </a:p>
          <a:p>
            <a:pPr lvl="1"/>
            <a:r>
              <a:rPr lang="en-US"/>
              <a:t>Second level</a:t>
            </a:r>
          </a:p>
          <a:p>
            <a:pPr lvl="2"/>
            <a:r>
              <a:rPr lang="en-US"/>
              <a:t>Third level</a:t>
            </a:r>
          </a:p>
          <a:p>
            <a:pPr lvl="3"/>
            <a:r>
              <a:rPr lang="en-US"/>
              <a:t>Fourth level</a:t>
            </a:r>
          </a:p>
        </p:txBody>
      </p:sp>
      <p:sp>
        <p:nvSpPr>
          <p:cNvPr id="15" name="Number 3">
            <a:extLst>
              <a:ext uri="{FF2B5EF4-FFF2-40B4-BE49-F238E27FC236}">
                <a16:creationId xmlns:a16="http://schemas.microsoft.com/office/drawing/2014/main" id="{22CC9DD5-C171-46A1-91FC-4B5AC4ED94FD}"/>
              </a:ext>
            </a:extLst>
          </p:cNvPr>
          <p:cNvSpPr>
            <a:spLocks noGrp="1"/>
          </p:cNvSpPr>
          <p:nvPr>
            <p:ph type="body" sz="quarter" idx="19" hasCustomPrompt="1"/>
          </p:nvPr>
        </p:nvSpPr>
        <p:spPr>
          <a:xfrm>
            <a:off x="4317206" y="4629178"/>
            <a:ext cx="2573338" cy="1225848"/>
          </a:xfrm>
        </p:spPr>
        <p:txBody>
          <a:bodyPr>
            <a:spAutoFit/>
          </a:bodyPr>
          <a:lstStyle>
            <a:lvl1pPr>
              <a:lnSpc>
                <a:spcPct val="90000"/>
              </a:lnSpc>
              <a:spcBef>
                <a:spcPts val="0"/>
              </a:spcBef>
              <a:defRPr sz="3555" b="1">
                <a:solidFill>
                  <a:schemeClr val="accent2"/>
                </a:solidFill>
                <a:latin typeface="+mj-lt"/>
              </a:defRPr>
            </a:lvl1pPr>
            <a:lvl2pPr>
              <a:spcBef>
                <a:spcPts val="0"/>
              </a:spcBef>
              <a:defRPr sz="1600">
                <a:solidFill>
                  <a:schemeClr val="tx1"/>
                </a:solidFill>
                <a:latin typeface="+mj-lt"/>
              </a:defRPr>
            </a:lvl2pPr>
            <a:lvl3pPr marL="0" indent="0">
              <a:spcBef>
                <a:spcPts val="267"/>
              </a:spcBef>
              <a:spcAft>
                <a:spcPts val="267"/>
              </a:spcAft>
              <a:buNone/>
              <a:defRPr sz="1422">
                <a:solidFill>
                  <a:schemeClr val="tx1"/>
                </a:solidFill>
                <a:latin typeface="+mn-lt"/>
              </a:defRPr>
            </a:lvl3pPr>
            <a:lvl4pPr marL="159994" indent="-159994">
              <a:spcBef>
                <a:spcPts val="0"/>
              </a:spcBef>
              <a:spcAft>
                <a:spcPts val="534"/>
              </a:spcAft>
              <a:buFont typeface="Arial" panose="020B0604020202020204" pitchFamily="34" charset="0"/>
              <a:buChar char="•"/>
              <a:defRPr sz="1244">
                <a:solidFill>
                  <a:schemeClr val="tx1"/>
                </a:solidFill>
              </a:defRPr>
            </a:lvl4pPr>
            <a:lvl5pPr marL="159994">
              <a:buFont typeface="Arial" panose="020B0604020202020204" pitchFamily="34" charset="0"/>
              <a:buChar char="•"/>
              <a:defRPr sz="1244"/>
            </a:lvl5pPr>
          </a:lstStyle>
          <a:p>
            <a:pPr lvl="0"/>
            <a:r>
              <a:rPr lang="en-US"/>
              <a:t>00</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045868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31782C94-6FEB-4DA7-00A1-527F0A57B0C5}"/>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4272915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8" name="bk object 16">
            <a:extLst>
              <a:ext uri="{FF2B5EF4-FFF2-40B4-BE49-F238E27FC236}">
                <a16:creationId xmlns:a16="http://schemas.microsoft.com/office/drawing/2014/main" id="{235A00F0-0149-40D3-B155-174BE1FA1726}"/>
              </a:ext>
            </a:extLst>
          </p:cNvPr>
          <p:cNvSpPr/>
          <p:nvPr userDrawn="1"/>
        </p:nvSpPr>
        <p:spPr bwMode="ltGray">
          <a:xfrm>
            <a:off x="0" y="1046"/>
            <a:ext cx="12192000" cy="6857998"/>
          </a:xfrm>
          <a:prstGeom prst="rect">
            <a:avLst/>
          </a:prstGeom>
          <a:blipFill>
            <a:blip r:embed="rId10" cstate="screen">
              <a:extLst>
                <a:ext uri="{28A0092B-C50C-407E-A947-70E740481C1C}">
                  <a14:useLocalDpi xmlns:a14="http://schemas.microsoft.com/office/drawing/2010/main"/>
                </a:ext>
              </a:extLst>
            </a:blip>
            <a:srcRect/>
            <a:stretch>
              <a:fillRect t="-9205" b="-9205"/>
            </a:stretch>
          </a:blipFill>
        </p:spPr>
        <p:txBody>
          <a:bodyPr wrap="square" lIns="0" tIns="0" rIns="0" bIns="0" rtlCol="0"/>
          <a:lstStyle/>
          <a:p>
            <a:pPr rtl="0"/>
            <a:endParaRPr lang="en-US" b="1"/>
          </a:p>
        </p:txBody>
      </p:sp>
      <p:sp>
        <p:nvSpPr>
          <p:cNvPr id="9" name="bk object 17">
            <a:extLst>
              <a:ext uri="{FF2B5EF4-FFF2-40B4-BE49-F238E27FC236}">
                <a16:creationId xmlns:a16="http://schemas.microsoft.com/office/drawing/2014/main" id="{80EFD089-DC0A-41A8-BAE1-BA9C4782959B}"/>
              </a:ext>
            </a:extLst>
          </p:cNvPr>
          <p:cNvSpPr/>
          <p:nvPr userDrawn="1"/>
        </p:nvSpPr>
        <p:spPr bwMode="ltGray">
          <a:xfrm>
            <a:off x="10668000" y="3041167"/>
            <a:ext cx="966698" cy="972898"/>
          </a:xfrm>
          <a:prstGeom prst="rect">
            <a:avLst/>
          </a:prstGeom>
          <a:blipFill>
            <a:blip r:embed="rId11" cstate="screen">
              <a:extLst>
                <a:ext uri="{28A0092B-C50C-407E-A947-70E740481C1C}">
                  <a14:useLocalDpi xmlns:a14="http://schemas.microsoft.com/office/drawing/2010/main"/>
                </a:ext>
              </a:extLst>
            </a:blip>
            <a:srcRect/>
            <a:stretch>
              <a:fillRect t="2" b="-17927"/>
            </a:stretch>
          </a:blipFill>
        </p:spPr>
        <p:txBody>
          <a:bodyPr wrap="square" lIns="0" tIns="0" rIns="0" bIns="0" rtlCol="0"/>
          <a:lstStyle/>
          <a:p>
            <a:pPr rtl="0"/>
            <a:endParaRPr lang="en-US" b="1"/>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Documenttype">
            <a:extLst>
              <a:ext uri="{FF2B5EF4-FFF2-40B4-BE49-F238E27FC236}">
                <a16:creationId xmlns:a16="http://schemas.microsoft.com/office/drawing/2014/main" id="{DE3C3960-0EC4-43CA-8C5D-7EDF82892481}"/>
              </a:ext>
            </a:extLst>
          </p:cNvPr>
          <p:cNvSpPr>
            <a:spLocks noGrp="1"/>
          </p:cNvSpPr>
          <p:nvPr>
            <p:ph type="body" sz="quarter" idx="13" hasCustomPrompt="1"/>
            <p:custDataLst>
              <p:tags r:id="rId4"/>
            </p:custDataLst>
          </p:nvPr>
        </p:nvSpPr>
        <p:spPr bwMode="auto">
          <a:xfrm>
            <a:off x="551371" y="4509037"/>
            <a:ext cx="842804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b="0" dirty="0">
                <a:solidFill>
                  <a:schemeClr val="bg1"/>
                </a:solidFill>
              </a:defRPr>
            </a:lvl1pPr>
          </a:lstStyle>
          <a:p>
            <a:pPr lvl="0">
              <a:buNone/>
            </a:pPr>
            <a:r>
              <a:rPr lang="en-US"/>
              <a:t>Edit date or title/role</a:t>
            </a:r>
          </a:p>
        </p:txBody>
      </p:sp>
      <p:sp>
        <p:nvSpPr>
          <p:cNvPr id="5" name="Subtitle">
            <a:extLst>
              <a:ext uri="{FF2B5EF4-FFF2-40B4-BE49-F238E27FC236}">
                <a16:creationId xmlns:a16="http://schemas.microsoft.com/office/drawing/2014/main" id="{661A09F4-7D78-489F-97AE-E62FC3E08303}"/>
              </a:ext>
            </a:extLst>
          </p:cNvPr>
          <p:cNvSpPr>
            <a:spLocks noGrp="1"/>
          </p:cNvSpPr>
          <p:nvPr>
            <p:ph type="subTitle" idx="1"/>
            <p:custDataLst>
              <p:tags r:id="rId5"/>
            </p:custDataLst>
          </p:nvPr>
        </p:nvSpPr>
        <p:spPr bwMode="auto">
          <a:xfrm>
            <a:off x="551371" y="4107662"/>
            <a:ext cx="8428047"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b="0" dirty="0">
                <a:solidFill>
                  <a:schemeClr val="bg1"/>
                </a:solidFill>
              </a:defRPr>
            </a:lvl1pPr>
          </a:lstStyle>
          <a:p>
            <a:pPr lvl="0">
              <a:buNone/>
            </a:pPr>
            <a:r>
              <a:rPr lang="en-US"/>
              <a:t>Click to edit Master subtitle style</a:t>
            </a:r>
          </a:p>
        </p:txBody>
      </p:sp>
      <p:sp>
        <p:nvSpPr>
          <p:cNvPr id="6" name="Title">
            <a:extLst>
              <a:ext uri="{FF2B5EF4-FFF2-40B4-BE49-F238E27FC236}">
                <a16:creationId xmlns:a16="http://schemas.microsoft.com/office/drawing/2014/main" id="{FC4EAEEE-AEF1-474D-A55D-ECBF23F6223D}"/>
              </a:ext>
            </a:extLst>
          </p:cNvPr>
          <p:cNvSpPr>
            <a:spLocks noGrp="1"/>
          </p:cNvSpPr>
          <p:nvPr>
            <p:ph type="title" hasCustomPrompt="1"/>
            <p:custDataLst>
              <p:tags r:id="rId6"/>
            </p:custDataLst>
          </p:nvPr>
        </p:nvSpPr>
        <p:spPr bwMode="auto">
          <a:xfrm>
            <a:off x="551371" y="2659848"/>
            <a:ext cx="8428047"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4400" b="0" dirty="0">
                <a:solidFill>
                  <a:schemeClr val="bg1"/>
                </a:solidFill>
              </a:defRPr>
            </a:lvl1pPr>
          </a:lstStyle>
          <a:p>
            <a:pPr lvl="0"/>
            <a:r>
              <a:rPr lang="en-US"/>
              <a:t>Click to edit </a:t>
            </a:r>
            <a:br>
              <a:rPr lang="en-US"/>
            </a:br>
            <a:r>
              <a:rPr lang="en-US"/>
              <a:t>Master title style</a:t>
            </a:r>
          </a:p>
        </p:txBody>
      </p:sp>
      <p:sp>
        <p:nvSpPr>
          <p:cNvPr id="15" name="Title 1">
            <a:extLst>
              <a:ext uri="{FF2B5EF4-FFF2-40B4-BE49-F238E27FC236}">
                <a16:creationId xmlns:a16="http://schemas.microsoft.com/office/drawing/2014/main" id="{3C8F6460-53B4-4319-BDE4-181EC0470051}"/>
              </a:ext>
            </a:extLst>
          </p:cNvPr>
          <p:cNvSpPr txBox="1">
            <a:spLocks/>
          </p:cNvSpPr>
          <p:nvPr userDrawn="1"/>
        </p:nvSpPr>
        <p:spPr bwMode="ltGray">
          <a:xfrm>
            <a:off x="8979418" y="188913"/>
            <a:ext cx="2655280" cy="169277"/>
          </a:xfrm>
          <a:prstGeom prst="rect">
            <a:avLst/>
          </a:prstGeom>
        </p:spPr>
        <p:txBody>
          <a:bodyPr lIns="0" tIns="0" rIns="0" bIns="0">
            <a:spAutoFit/>
          </a:bodyPr>
          <a:lstStyle>
            <a:lvl1pPr>
              <a:defRPr sz="2400" b="0" i="0">
                <a:solidFill>
                  <a:srgbClr val="D01F2D"/>
                </a:solidFill>
                <a:latin typeface="Arial"/>
                <a:ea typeface="+mj-ea"/>
                <a:cs typeface="Arial"/>
              </a:defRPr>
            </a:lvl1pPr>
          </a:lstStyle>
          <a:p>
            <a:pPr algn="r" defTabSz="914400" rtl="0"/>
            <a:r>
              <a:rPr lang="en-US" sz="1100" i="1" kern="0">
                <a:solidFill>
                  <a:schemeClr val="bg1"/>
                </a:solidFill>
              </a:rPr>
              <a:t>Strictly confidential </a:t>
            </a:r>
          </a:p>
        </p:txBody>
      </p:sp>
    </p:spTree>
    <p:extLst>
      <p:ext uri="{BB962C8B-B14F-4D97-AF65-F5344CB8AC3E}">
        <p14:creationId xmlns:p14="http://schemas.microsoft.com/office/powerpoint/2010/main" val="7896575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114" name="Do not remove" hidden="1">
            <a:extLst>
              <a:ext uri="{FF2B5EF4-FFF2-40B4-BE49-F238E27FC236}">
                <a16:creationId xmlns:a16="http://schemas.microsoft.com/office/drawing/2014/main" id="{3A896FC5-C651-67BC-09B0-B3B5CDF460F0}"/>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563686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7" y="519011"/>
            <a:ext cx="10236441" cy="38472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7" y="884725"/>
            <a:ext cx="10236441"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rtl="0">
              <a:defRPr lang="en-US" sz="1800" b="0" dirty="0"/>
            </a:lvl1pPr>
          </a:lstStyle>
          <a:p>
            <a:pPr lvl="0"/>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20" name="Holder 6">
            <a:extLst>
              <a:ext uri="{FF2B5EF4-FFF2-40B4-BE49-F238E27FC236}">
                <a16:creationId xmlns:a16="http://schemas.microsoft.com/office/drawing/2014/main" id="{22E7740B-87B0-41FA-97F5-CB74CFB620C7}"/>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1519866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F9295A66-B0BC-1DF9-16F9-942980A69EF5}"/>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1370809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vert="horz" anchor="t">
            <a:noAutofit/>
          </a:bodyPr>
          <a:lstStyle>
            <a:lvl1pPr rtl="0">
              <a:lnSpc>
                <a:spcPct val="9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3" name="Holder 6">
            <a:extLst>
              <a:ext uri="{FF2B5EF4-FFF2-40B4-BE49-F238E27FC236}">
                <a16:creationId xmlns:a16="http://schemas.microsoft.com/office/drawing/2014/main" id="{BFE77396-8213-4D03-B348-A8E7339832A8}"/>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41140548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108316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3" name="Holder 6">
            <a:extLst>
              <a:ext uri="{FF2B5EF4-FFF2-40B4-BE49-F238E27FC236}">
                <a16:creationId xmlns:a16="http://schemas.microsoft.com/office/drawing/2014/main" id="{2B7D1838-DFA7-4BB5-8205-7FB21760D666}"/>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29890121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8799875C-2304-6EC6-C9C4-2DE7034A161B}"/>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1195913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Holder 6">
            <a:extLst>
              <a:ext uri="{FF2B5EF4-FFF2-40B4-BE49-F238E27FC236}">
                <a16:creationId xmlns:a16="http://schemas.microsoft.com/office/drawing/2014/main" id="{B1DBDD87-B375-4FB2-A13E-4040F4CD8222}"/>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1916144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991544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rtl="0">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3" name="Holder 6">
            <a:extLst>
              <a:ext uri="{FF2B5EF4-FFF2-40B4-BE49-F238E27FC236}">
                <a16:creationId xmlns:a16="http://schemas.microsoft.com/office/drawing/2014/main" id="{EB218462-0C37-4B21-B367-B93484FC19D4}"/>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177422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856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a:t>Title in Title Case</a:t>
            </a:r>
          </a:p>
        </p:txBody>
      </p:sp>
      <p:sp>
        <p:nvSpPr>
          <p:cNvPr id="33" name="Freeform 32"/>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891788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0A9AC98D-3C99-3843-0F4C-35E57D9E863C}"/>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7876568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rtl="0">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847">
            <a:extLst>
              <a:ext uri="{FF2B5EF4-FFF2-40B4-BE49-F238E27FC236}">
                <a16:creationId xmlns:a16="http://schemas.microsoft.com/office/drawing/2014/main" id="{62D3925A-4158-4826-9FF3-FA584191ADCF}"/>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11065668" y="392283"/>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5" name="bk object 17">
            <a:extLst>
              <a:ext uri="{FF2B5EF4-FFF2-40B4-BE49-F238E27FC236}">
                <a16:creationId xmlns:a16="http://schemas.microsoft.com/office/drawing/2014/main" id="{4D2D9E53-A407-4772-8841-CBB740137883}"/>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6" name="Holder 6">
            <a:extLst>
              <a:ext uri="{FF2B5EF4-FFF2-40B4-BE49-F238E27FC236}">
                <a16:creationId xmlns:a16="http://schemas.microsoft.com/office/drawing/2014/main" id="{27ED79F7-2F5D-4803-AC8E-D390B7BD851E}"/>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42535691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4ABC9D72-9BB5-44C2-2568-BB0A78A2C40D}"/>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3665445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76999"/>
          </a:xfrm>
          <a:prstGeom prst="rect">
            <a:avLst/>
          </a:prstGeom>
        </p:spPr>
        <p:txBody>
          <a:bodyPr wrap="square">
            <a:spAutoFit/>
          </a:bodyPr>
          <a:lstStyle>
            <a:lvl1pPr marL="0" indent="0" algn="l" rtl="0">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847">
            <a:extLst>
              <a:ext uri="{FF2B5EF4-FFF2-40B4-BE49-F238E27FC236}">
                <a16:creationId xmlns:a16="http://schemas.microsoft.com/office/drawing/2014/main" id="{49086889-5713-4118-94BE-53B954CC3332}"/>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11065668" y="392283"/>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6" name="bk object 17">
            <a:extLst>
              <a:ext uri="{FF2B5EF4-FFF2-40B4-BE49-F238E27FC236}">
                <a16:creationId xmlns:a16="http://schemas.microsoft.com/office/drawing/2014/main" id="{21B29BFB-6C74-4649-BBAC-EA2DE1CE6C91}"/>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8" name="Holder 6">
            <a:extLst>
              <a:ext uri="{FF2B5EF4-FFF2-40B4-BE49-F238E27FC236}">
                <a16:creationId xmlns:a16="http://schemas.microsoft.com/office/drawing/2014/main" id="{971E4260-C15D-4EBD-83A3-DCBA5A4EC78D}"/>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41832983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sp>
        <p:nvSpPr>
          <p:cNvPr id="13" name="Do not remove" hidden="1">
            <a:extLst>
              <a:ext uri="{FF2B5EF4-FFF2-40B4-BE49-F238E27FC236}">
                <a16:creationId xmlns:a16="http://schemas.microsoft.com/office/drawing/2014/main" id="{FB54B8C9-19B0-29BF-D37B-0361B22C8E19}"/>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102144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5065776" cy="384721"/>
          </a:xfrm>
        </p:spPr>
        <p:txBody>
          <a:bodyPr vert="horz"/>
          <a:lstStyle>
            <a:lvl1pPr rtl="0">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884725"/>
            <a:ext cx="5065776" cy="276999"/>
          </a:xfrm>
          <a:prstGeom prst="rect">
            <a:avLst/>
          </a:prstGeom>
        </p:spPr>
        <p:txBody>
          <a:bodyPr wrap="square">
            <a:spAutoFit/>
          </a:bodyPr>
          <a:lstStyle>
            <a:lvl1pPr marL="0" indent="0" algn="l" rtl="0">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847">
            <a:extLst>
              <a:ext uri="{FF2B5EF4-FFF2-40B4-BE49-F238E27FC236}">
                <a16:creationId xmlns:a16="http://schemas.microsoft.com/office/drawing/2014/main" id="{2C05731D-12F5-40B0-9C47-FF97E369D3CD}"/>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11065668" y="392283"/>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6" name="bk object 17">
            <a:extLst>
              <a:ext uri="{FF2B5EF4-FFF2-40B4-BE49-F238E27FC236}">
                <a16:creationId xmlns:a16="http://schemas.microsoft.com/office/drawing/2014/main" id="{4F476E25-72D8-4CEE-9671-E70429A7CBB2}"/>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7" name="Holder 6">
            <a:extLst>
              <a:ext uri="{FF2B5EF4-FFF2-40B4-BE49-F238E27FC236}">
                <a16:creationId xmlns:a16="http://schemas.microsoft.com/office/drawing/2014/main" id="{203A1558-7BD9-447E-85B2-380AC1924217}"/>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28751204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sp>
        <p:nvSpPr>
          <p:cNvPr id="9" name="Do not remove" hidden="1">
            <a:extLst>
              <a:ext uri="{FF2B5EF4-FFF2-40B4-BE49-F238E27FC236}">
                <a16:creationId xmlns:a16="http://schemas.microsoft.com/office/drawing/2014/main" id="{2B11C2F8-A3A3-F56B-3041-86040BE06F22}"/>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2331344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519011"/>
            <a:ext cx="6967728" cy="384721"/>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884725"/>
            <a:ext cx="6967728" cy="276999"/>
          </a:xfrm>
          <a:prstGeom prst="rect">
            <a:avLst/>
          </a:prstGeom>
        </p:spPr>
        <p:txBody>
          <a:bodyPr wrap="square">
            <a:spAutoFit/>
          </a:bodyPr>
          <a:lstStyle>
            <a:lvl1pPr marL="0" indent="0" algn="l" rtl="0">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847">
            <a:extLst>
              <a:ext uri="{FF2B5EF4-FFF2-40B4-BE49-F238E27FC236}">
                <a16:creationId xmlns:a16="http://schemas.microsoft.com/office/drawing/2014/main" id="{1DBD4D1B-701A-4F82-973B-CDB74E12AA47}"/>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11065668" y="392283"/>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6" name="bk object 17">
            <a:extLst>
              <a:ext uri="{FF2B5EF4-FFF2-40B4-BE49-F238E27FC236}">
                <a16:creationId xmlns:a16="http://schemas.microsoft.com/office/drawing/2014/main" id="{8B08FC61-9A9B-4A38-BC0E-7BF4B1B85AA5}"/>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8" name="Holder 6">
            <a:extLst>
              <a:ext uri="{FF2B5EF4-FFF2-40B4-BE49-F238E27FC236}">
                <a16:creationId xmlns:a16="http://schemas.microsoft.com/office/drawing/2014/main" id="{5C04D03B-F1E4-44C3-A0D7-4B1B218BE8B4}"/>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1767118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sp>
        <p:nvSpPr>
          <p:cNvPr id="27" name="Do not remove" hidden="1">
            <a:extLst>
              <a:ext uri="{FF2B5EF4-FFF2-40B4-BE49-F238E27FC236}">
                <a16:creationId xmlns:a16="http://schemas.microsoft.com/office/drawing/2014/main" id="{B76E9FB8-BAF5-6D4A-4EF4-BA3703C99E34}"/>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417045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noProof="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7918704" cy="384721"/>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884725"/>
            <a:ext cx="7918704" cy="276999"/>
          </a:xfrm>
          <a:prstGeom prst="rect">
            <a:avLst/>
          </a:prstGeom>
        </p:spPr>
        <p:txBody>
          <a:bodyPr wrap="square">
            <a:spAutoFit/>
          </a:bodyPr>
          <a:lstStyle>
            <a:lvl1pPr marL="0" indent="0" algn="l" rtl="0">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847">
            <a:extLst>
              <a:ext uri="{FF2B5EF4-FFF2-40B4-BE49-F238E27FC236}">
                <a16:creationId xmlns:a16="http://schemas.microsoft.com/office/drawing/2014/main" id="{FF0650F3-36F5-4E87-9FB3-05E32633289F}"/>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11065668" y="392283"/>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6" name="bk object 17">
            <a:extLst>
              <a:ext uri="{FF2B5EF4-FFF2-40B4-BE49-F238E27FC236}">
                <a16:creationId xmlns:a16="http://schemas.microsoft.com/office/drawing/2014/main" id="{4964DA21-8B2C-44D5-9967-9CD5D1E0652C}"/>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7" name="Holder 6">
            <a:extLst>
              <a:ext uri="{FF2B5EF4-FFF2-40B4-BE49-F238E27FC236}">
                <a16:creationId xmlns:a16="http://schemas.microsoft.com/office/drawing/2014/main" id="{98B023DF-91BF-47BD-81DD-CBE3A5AEFFE1}"/>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4226133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042D3BA8-3C83-74FE-F1B0-9CCCA8CD41DC}"/>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20780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pic>
        <p:nvPicPr>
          <p:cNvPr id="12" name="Picture 847">
            <a:extLst>
              <a:ext uri="{FF2B5EF4-FFF2-40B4-BE49-F238E27FC236}">
                <a16:creationId xmlns:a16="http://schemas.microsoft.com/office/drawing/2014/main" id="{9C8DB10C-CFD6-409B-90C3-B5CA1FD7C705}"/>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ltGray">
          <a:xfrm>
            <a:off x="11065668" y="569370"/>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7" y="175171"/>
            <a:ext cx="10236441" cy="98951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11" name="TopLine">
            <a:extLst>
              <a:ext uri="{FF2B5EF4-FFF2-40B4-BE49-F238E27FC236}">
                <a16:creationId xmlns:a16="http://schemas.microsoft.com/office/drawing/2014/main" id="{E86F28CA-5205-400A-9648-F7CE499E4D4F}"/>
              </a:ext>
            </a:extLst>
          </p:cNvPr>
          <p:cNvCxnSpPr/>
          <p:nvPr userDrawn="1">
            <p:custDataLst>
              <p:tags r:id="rId7"/>
            </p:custDataLst>
          </p:nvPr>
        </p:nvCxnSpPr>
        <p:spPr bwMode="ltGray">
          <a:xfrm>
            <a:off x="554736" y="1229531"/>
            <a:ext cx="11082528" cy="0"/>
          </a:xfrm>
          <a:prstGeom prst="line">
            <a:avLst/>
          </a:prstGeom>
          <a:ln w="635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bk object 17">
            <a:extLst>
              <a:ext uri="{FF2B5EF4-FFF2-40B4-BE49-F238E27FC236}">
                <a16:creationId xmlns:a16="http://schemas.microsoft.com/office/drawing/2014/main" id="{2C97120B-25F7-486C-B3C6-EAA717D29DFB}"/>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9" name="Holder 6">
            <a:extLst>
              <a:ext uri="{FF2B5EF4-FFF2-40B4-BE49-F238E27FC236}">
                <a16:creationId xmlns:a16="http://schemas.microsoft.com/office/drawing/2014/main" id="{F1357417-417C-477F-A8B3-8C980F598FF9}"/>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26826304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6FE0A312-AE9B-19FD-A25B-AD71CD736ED8}"/>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2248634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3" name="bk object 17">
            <a:extLst>
              <a:ext uri="{FF2B5EF4-FFF2-40B4-BE49-F238E27FC236}">
                <a16:creationId xmlns:a16="http://schemas.microsoft.com/office/drawing/2014/main" id="{9B09756C-E395-45CE-A5F2-E35C0F0BC6D7}"/>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
        <p:nvSpPr>
          <p:cNvPr id="14" name="Holder 6">
            <a:extLst>
              <a:ext uri="{FF2B5EF4-FFF2-40B4-BE49-F238E27FC236}">
                <a16:creationId xmlns:a16="http://schemas.microsoft.com/office/drawing/2014/main" id="{8AC4C821-6CFF-483C-91C5-3464AE095731}"/>
              </a:ext>
            </a:extLst>
          </p:cNvPr>
          <p:cNvSpPr txBox="1">
            <a:spLocks/>
          </p:cNvSpPr>
          <p:nvPr userDrawn="1"/>
        </p:nvSpPr>
        <p:spPr>
          <a:xfrm>
            <a:off x="11663329" y="6498754"/>
            <a:ext cx="292923" cy="123111"/>
          </a:xfrm>
          <a:prstGeom prst="rect">
            <a:avLst/>
          </a:prstGeom>
        </p:spPr>
        <p:txBody>
          <a:bodyPr wrap="square" lIns="0" tIns="0" rIns="0" bIns="0">
            <a:spAutoFit/>
          </a:bodyPr>
          <a:lstStyle>
            <a:defPPr>
              <a:defRPr lang="en-US"/>
            </a:defPPr>
            <a:lvl1pPr marL="0" algn="l" defTabSz="914400" rtl="0" eaLnBrk="1" latinLnBrk="0" hangingPunct="1">
              <a:defRPr sz="700" b="0" i="0" kern="1200">
                <a:solidFill>
                  <a:srgbClr val="D01F2D"/>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4" rtl="0"/>
            <a:fld id="{81D60167-4931-47E6-BA6A-407CBD079E47}" type="slidenum">
              <a:rPr lang="en-US" sz="800" spc="-5" smtClean="0"/>
              <a:pPr marL="25394" rtl="0"/>
              <a:t>‹#›</a:t>
            </a:fld>
            <a:endParaRPr lang="en-US" sz="800" spc="-5"/>
          </a:p>
        </p:txBody>
      </p:sp>
    </p:spTree>
    <p:extLst>
      <p:ext uri="{BB962C8B-B14F-4D97-AF65-F5344CB8AC3E}">
        <p14:creationId xmlns:p14="http://schemas.microsoft.com/office/powerpoint/2010/main" val="25035896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886EFC6B-72AD-A010-2DA0-CA160858B12E}"/>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69387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bk object 16">
            <a:extLst>
              <a:ext uri="{FF2B5EF4-FFF2-40B4-BE49-F238E27FC236}">
                <a16:creationId xmlns:a16="http://schemas.microsoft.com/office/drawing/2014/main" id="{E2A903B7-07C1-4BA1-BA6A-77CBE035D4DC}"/>
              </a:ext>
            </a:extLst>
          </p:cNvPr>
          <p:cNvSpPr/>
          <p:nvPr userDrawn="1"/>
        </p:nvSpPr>
        <p:spPr bwMode="ltGray">
          <a:xfrm>
            <a:off x="0" y="1046"/>
            <a:ext cx="12192000" cy="6857998"/>
          </a:xfrm>
          <a:prstGeom prst="rect">
            <a:avLst/>
          </a:prstGeom>
          <a:blipFill>
            <a:blip r:embed="rId7" cstate="screen">
              <a:extLst>
                <a:ext uri="{28A0092B-C50C-407E-A947-70E740481C1C}">
                  <a14:useLocalDpi xmlns:a14="http://schemas.microsoft.com/office/drawing/2010/main"/>
                </a:ext>
              </a:extLst>
            </a:blip>
            <a:srcRect/>
            <a:stretch>
              <a:fillRect t="-9205" b="-9205"/>
            </a:stretch>
          </a:blipFill>
        </p:spPr>
        <p:txBody>
          <a:bodyPr wrap="square" lIns="0" tIns="0" rIns="0" bIns="0" rtlCol="0"/>
          <a:lstStyle/>
          <a:p>
            <a:pPr rtl="0"/>
            <a:endParaRPr lang="en-US" b="1"/>
          </a:p>
        </p:txBody>
      </p:sp>
      <p:sp>
        <p:nvSpPr>
          <p:cNvPr id="12" name="bk object 17">
            <a:extLst>
              <a:ext uri="{FF2B5EF4-FFF2-40B4-BE49-F238E27FC236}">
                <a16:creationId xmlns:a16="http://schemas.microsoft.com/office/drawing/2014/main" id="{F9E1C40C-0FDC-43A1-95D1-E4A80AB1AE8D}"/>
              </a:ext>
            </a:extLst>
          </p:cNvPr>
          <p:cNvSpPr/>
          <p:nvPr userDrawn="1"/>
        </p:nvSpPr>
        <p:spPr bwMode="ltGray">
          <a:xfrm>
            <a:off x="5335250" y="2663371"/>
            <a:ext cx="1521500" cy="1531258"/>
          </a:xfrm>
          <a:prstGeom prst="rect">
            <a:avLst/>
          </a:prstGeom>
          <a:blipFill>
            <a:blip r:embed="rId8" cstate="print"/>
            <a:srcRect/>
            <a:stretch>
              <a:fillRect t="2" b="-17927"/>
            </a:stretch>
          </a:blipFill>
        </p:spPr>
        <p:txBody>
          <a:bodyPr wrap="square" lIns="0" tIns="0" rIns="0" bIns="0" rtlCol="0"/>
          <a:lstStyle/>
          <a:p>
            <a:pPr rtl="0"/>
            <a:endParaRPr lang="en-US" b="1"/>
          </a:p>
        </p:txBody>
      </p:sp>
    </p:spTree>
    <p:extLst>
      <p:ext uri="{BB962C8B-B14F-4D97-AF65-F5344CB8AC3E}">
        <p14:creationId xmlns:p14="http://schemas.microsoft.com/office/powerpoint/2010/main" val="4453911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6279" y="500063"/>
            <a:ext cx="10401483" cy="719137"/>
          </a:xfrm>
        </p:spPr>
        <p:txBody>
          <a:bodyPr/>
          <a:lstStyle/>
          <a:p>
            <a:r>
              <a:rPr lang="en-US"/>
              <a:t>Click to edit Master title style</a:t>
            </a:r>
            <a:endParaRPr lang="en-GB"/>
          </a:p>
        </p:txBody>
      </p:sp>
      <p:sp>
        <p:nvSpPr>
          <p:cNvPr id="4" name="Slide Number Placeholder 3"/>
          <p:cNvSpPr>
            <a:spLocks noGrp="1"/>
          </p:cNvSpPr>
          <p:nvPr>
            <p:ph type="sldNum" sz="quarter" idx="10"/>
          </p:nvPr>
        </p:nvSpPr>
        <p:spPr/>
        <p:txBody>
          <a:bodyPr/>
          <a:lstStyle>
            <a:lvl1pPr>
              <a:defRPr/>
            </a:lvl1pPr>
          </a:lstStyle>
          <a:p>
            <a:fld id="{79602A12-8246-4EA4-B74C-2213FCBB7EE0}" type="slidenum">
              <a:rPr lang="en-GB" altLang="en-US"/>
              <a:pPr/>
              <a:t>‹#›</a:t>
            </a:fld>
            <a:endParaRPr lang="en-GB" altLang="en-US"/>
          </a:p>
        </p:txBody>
      </p:sp>
      <p:sp>
        <p:nvSpPr>
          <p:cNvPr id="5" name="Rectangle 4"/>
          <p:cNvSpPr txBox="1">
            <a:spLocks noChangeArrowheads="1"/>
          </p:cNvSpPr>
          <p:nvPr userDrawn="1"/>
        </p:nvSpPr>
        <p:spPr bwMode="auto">
          <a:xfrm>
            <a:off x="3747912" y="116632"/>
            <a:ext cx="8267230" cy="2160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defPPr>
              <a:defRPr lang="en-GB"/>
            </a:defPPr>
            <a:lvl1pPr algn="r" rtl="0" fontAlgn="base">
              <a:spcBef>
                <a:spcPct val="0"/>
              </a:spcBef>
              <a:spcAft>
                <a:spcPct val="0"/>
              </a:spcAft>
              <a:defRPr sz="800" kern="1200">
                <a:solidFill>
                  <a:schemeClr val="bg2"/>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110000"/>
              </a:lnSpc>
            </a:pPr>
            <a:r>
              <a:rPr lang="en-US" altLang="en-US" sz="1000" b="0">
                <a:solidFill>
                  <a:schemeClr val="tx1"/>
                </a:solidFill>
              </a:rPr>
              <a:t>RESTRICTED TO &lt;Target </a:t>
            </a:r>
            <a:r>
              <a:rPr lang="en-US" altLang="en-US" sz="1000" b="0" err="1">
                <a:solidFill>
                  <a:schemeClr val="tx1"/>
                </a:solidFill>
              </a:rPr>
              <a:t>group_name</a:t>
            </a:r>
            <a:r>
              <a:rPr lang="en-US" altLang="en-US" sz="1000" b="0">
                <a:solidFill>
                  <a:schemeClr val="tx1"/>
                </a:solidFill>
              </a:rPr>
              <a:t>&gt;</a:t>
            </a:r>
          </a:p>
        </p:txBody>
      </p:sp>
    </p:spTree>
    <p:extLst>
      <p:ext uri="{BB962C8B-B14F-4D97-AF65-F5344CB8AC3E}">
        <p14:creationId xmlns:p14="http://schemas.microsoft.com/office/powerpoint/2010/main" val="33781550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F27872DC-6E75-F548-91BB-CA500261C5E3}"/>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244475" y="6340324"/>
            <a:ext cx="203200" cy="263676"/>
          </a:xfrm>
          <a:prstGeom prst="rect">
            <a:avLst/>
          </a:prstGeom>
        </p:spPr>
      </p:pic>
      <p:sp>
        <p:nvSpPr>
          <p:cNvPr id="11" name="Segnaposto testo 12">
            <a:extLst>
              <a:ext uri="{FF2B5EF4-FFF2-40B4-BE49-F238E27FC236}">
                <a16:creationId xmlns:a16="http://schemas.microsoft.com/office/drawing/2014/main" id="{6B2FA3F1-94B6-D544-83E3-92258A14F22D}"/>
              </a:ext>
            </a:extLst>
          </p:cNvPr>
          <p:cNvSpPr>
            <a:spLocks noGrp="1"/>
          </p:cNvSpPr>
          <p:nvPr>
            <p:ph type="body" sz="quarter" idx="16" hasCustomPrompt="1"/>
          </p:nvPr>
        </p:nvSpPr>
        <p:spPr>
          <a:xfrm>
            <a:off x="244475" y="212724"/>
            <a:ext cx="8788689" cy="596900"/>
          </a:xfrm>
        </p:spPr>
        <p:txBody>
          <a:bodyPr lIns="0" tIns="0">
            <a:noAutofit/>
          </a:bodyPr>
          <a:lstStyle>
            <a:lvl1pPr marL="0" indent="0">
              <a:lnSpc>
                <a:spcPts val="2000"/>
              </a:lnSpc>
              <a:spcBef>
                <a:spcPts val="0"/>
              </a:spcBef>
              <a:buFontTx/>
              <a:buNone/>
              <a:defRPr sz="1750" b="0" i="0" cap="all" baseline="0">
                <a:solidFill>
                  <a:schemeClr val="tx1"/>
                </a:solidFill>
                <a:latin typeface="Ferrari Sans Medium" pitchFamily="2" charset="77"/>
              </a:defRPr>
            </a:lvl1pPr>
            <a:lvl2pPr marL="0" indent="0">
              <a:lnSpc>
                <a:spcPts val="2000"/>
              </a:lnSpc>
              <a:buNone/>
              <a:defRPr sz="1750">
                <a:solidFill>
                  <a:schemeClr val="tx1"/>
                </a:solidFill>
              </a:defRPr>
            </a:lvl2pPr>
          </a:lstStyle>
          <a:p>
            <a:pPr lvl="0"/>
            <a:r>
              <a:rPr lang="it-IT"/>
              <a:t>Medium </a:t>
            </a:r>
            <a:r>
              <a:rPr lang="it-IT" err="1"/>
              <a:t>size</a:t>
            </a:r>
            <a:r>
              <a:rPr lang="it-IT"/>
              <a:t> </a:t>
            </a:r>
            <a:r>
              <a:rPr lang="it-IT" err="1"/>
              <a:t>title</a:t>
            </a:r>
            <a:endParaRPr lang="it-IT"/>
          </a:p>
        </p:txBody>
      </p:sp>
      <p:sp>
        <p:nvSpPr>
          <p:cNvPr id="15" name="Segnaposto piè di pagina 3">
            <a:extLst>
              <a:ext uri="{FF2B5EF4-FFF2-40B4-BE49-F238E27FC236}">
                <a16:creationId xmlns:a16="http://schemas.microsoft.com/office/drawing/2014/main" id="{A992F6ED-8768-2A4F-AF59-4DF48F6D4076}"/>
              </a:ext>
            </a:extLst>
          </p:cNvPr>
          <p:cNvSpPr>
            <a:spLocks noGrp="1"/>
          </p:cNvSpPr>
          <p:nvPr>
            <p:ph type="ftr" sz="quarter" idx="11"/>
          </p:nvPr>
        </p:nvSpPr>
        <p:spPr>
          <a:xfrm>
            <a:off x="9461499" y="6436776"/>
            <a:ext cx="1946275" cy="184666"/>
          </a:xfrm>
        </p:spPr>
        <p:txBody>
          <a:bodyPr rIns="0" bIns="0" anchor="b" anchorCtr="0">
            <a:spAutoFit/>
          </a:bodyPr>
          <a:lstStyle>
            <a:lvl1pPr algn="r">
              <a:defRPr sz="900" spc="100" baseline="0">
                <a:solidFill>
                  <a:schemeClr val="tx1"/>
                </a:solidFill>
              </a:defRPr>
            </a:lvl1pPr>
          </a:lstStyle>
          <a:p>
            <a:r>
              <a:rPr lang="en-GB"/>
              <a:t>Presentation Title</a:t>
            </a:r>
          </a:p>
        </p:txBody>
      </p:sp>
      <p:sp>
        <p:nvSpPr>
          <p:cNvPr id="16" name="Segnaposto testo 2">
            <a:extLst>
              <a:ext uri="{FF2B5EF4-FFF2-40B4-BE49-F238E27FC236}">
                <a16:creationId xmlns:a16="http://schemas.microsoft.com/office/drawing/2014/main" id="{F3259A96-275E-3849-A578-0CC4B9DDC248}"/>
              </a:ext>
            </a:extLst>
          </p:cNvPr>
          <p:cNvSpPr>
            <a:spLocks noGrp="1"/>
          </p:cNvSpPr>
          <p:nvPr>
            <p:ph type="body" sz="quarter" idx="17" hasCustomPrompt="1"/>
          </p:nvPr>
        </p:nvSpPr>
        <p:spPr>
          <a:xfrm>
            <a:off x="2863850" y="6472683"/>
            <a:ext cx="6461125" cy="148759"/>
          </a:xfrm>
        </p:spPr>
        <p:txBody>
          <a:bodyPr lIns="0" rIns="0" bIns="0" anchor="b" anchorCtr="0">
            <a:spAutoFit/>
          </a:bodyPr>
          <a:lstStyle>
            <a:lvl1pPr marL="0" marR="0" indent="0" algn="l" defTabSz="914400" rtl="0" eaLnBrk="1" fontAlgn="auto" latinLnBrk="0" hangingPunct="1">
              <a:lnSpc>
                <a:spcPts val="750"/>
              </a:lnSpc>
              <a:spcBef>
                <a:spcPts val="0"/>
              </a:spcBef>
              <a:spcAft>
                <a:spcPts val="0"/>
              </a:spcAft>
              <a:buClrTx/>
              <a:buSzTx/>
              <a:buFontTx/>
              <a:buNone/>
              <a:tabLst/>
              <a:defRPr lang="it-IT" sz="700" smtClean="0">
                <a:effectLst/>
              </a:defRPr>
            </a:lvl1pPr>
            <a:lvl2pPr marL="457200" indent="0">
              <a:buNone/>
              <a:defRPr/>
            </a:lvl2pPr>
          </a:lstStyle>
          <a:p>
            <a:pPr marL="0" marR="0" lvl="0" indent="0" algn="l" defTabSz="914400" rtl="0" eaLnBrk="1" fontAlgn="auto" latinLnBrk="0" hangingPunct="1">
              <a:lnSpc>
                <a:spcPts val="750"/>
              </a:lnSpc>
              <a:spcBef>
                <a:spcPts val="0"/>
              </a:spcBef>
              <a:spcAft>
                <a:spcPts val="0"/>
              </a:spcAft>
              <a:buClrTx/>
              <a:buSzTx/>
              <a:buFontTx/>
              <a:buNone/>
              <a:tabLst/>
              <a:defRPr/>
            </a:pPr>
            <a:r>
              <a:rPr lang="it-IT" err="1"/>
              <a:t>Insert</a:t>
            </a:r>
            <a:r>
              <a:rPr lang="it-IT"/>
              <a:t> note </a:t>
            </a:r>
            <a:r>
              <a:rPr lang="it-IT" err="1"/>
              <a:t>here</a:t>
            </a:r>
            <a:endParaRPr lang="it-IT"/>
          </a:p>
        </p:txBody>
      </p:sp>
      <p:sp>
        <p:nvSpPr>
          <p:cNvPr id="7" name="Segnaposto data 2">
            <a:extLst>
              <a:ext uri="{FF2B5EF4-FFF2-40B4-BE49-F238E27FC236}">
                <a16:creationId xmlns:a16="http://schemas.microsoft.com/office/drawing/2014/main" id="{EAEA76F4-1123-CA43-93ED-0E551857C195}"/>
              </a:ext>
            </a:extLst>
          </p:cNvPr>
          <p:cNvSpPr>
            <a:spLocks noGrp="1"/>
          </p:cNvSpPr>
          <p:nvPr>
            <p:ph type="dt" sz="half" idx="10"/>
          </p:nvPr>
        </p:nvSpPr>
        <p:spPr>
          <a:xfrm>
            <a:off x="9194800" y="217508"/>
            <a:ext cx="2743200" cy="365125"/>
          </a:xfrm>
        </p:spPr>
        <p:txBody>
          <a:bodyPr tIns="0" rIns="0" bIns="46800" anchor="t" anchorCtr="0"/>
          <a:lstStyle>
            <a:lvl1pPr algn="r">
              <a:defRPr sz="1100" b="0" i="0" cap="all" spc="0" baseline="0">
                <a:solidFill>
                  <a:srgbClr val="FF0000"/>
                </a:solidFill>
                <a:latin typeface="Ferrari Sans Medium" pitchFamily="2" charset="77"/>
              </a:defRPr>
            </a:lvl1pPr>
          </a:lstStyle>
          <a:p>
            <a:r>
              <a:rPr lang="en-US"/>
              <a:t>For internal use only</a:t>
            </a:r>
            <a:endParaRPr lang="en-GB"/>
          </a:p>
        </p:txBody>
      </p:sp>
      <p:sp>
        <p:nvSpPr>
          <p:cNvPr id="9" name="Slide Number">
            <a:extLst>
              <a:ext uri="{FF2B5EF4-FFF2-40B4-BE49-F238E27FC236}">
                <a16:creationId xmlns:a16="http://schemas.microsoft.com/office/drawing/2014/main" id="{53BE6D94-FDE2-4FA1-9097-7B9DD6582C27}"/>
              </a:ext>
            </a:extLst>
          </p:cNvPr>
          <p:cNvSpPr>
            <a:spLocks noChangeArrowheads="1"/>
          </p:cNvSpPr>
          <p:nvPr userDrawn="1">
            <p:custDataLst>
              <p:tags r:id="rId1"/>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046724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4.xml"/><Relationship Id="rId21" Type="http://schemas.openxmlformats.org/officeDocument/2006/relationships/slideLayout" Target="../slideLayouts/slideLayout29.xml"/><Relationship Id="rId42" Type="http://schemas.openxmlformats.org/officeDocument/2006/relationships/slideLayout" Target="../slideLayouts/slideLayout50.xml"/><Relationship Id="rId47" Type="http://schemas.openxmlformats.org/officeDocument/2006/relationships/slideLayout" Target="../slideLayouts/slideLayout55.xml"/><Relationship Id="rId63" Type="http://schemas.openxmlformats.org/officeDocument/2006/relationships/slideLayout" Target="../slideLayouts/slideLayout71.xml"/><Relationship Id="rId68" Type="http://schemas.openxmlformats.org/officeDocument/2006/relationships/slideLayout" Target="../slideLayouts/slideLayout76.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9" Type="http://schemas.openxmlformats.org/officeDocument/2006/relationships/slideLayout" Target="../slideLayouts/slideLayout37.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slideLayout" Target="../slideLayouts/slideLayout53.xml"/><Relationship Id="rId53" Type="http://schemas.openxmlformats.org/officeDocument/2006/relationships/slideLayout" Target="../slideLayouts/slideLayout61.xml"/><Relationship Id="rId58" Type="http://schemas.openxmlformats.org/officeDocument/2006/relationships/slideLayout" Target="../slideLayouts/slideLayout66.xml"/><Relationship Id="rId66" Type="http://schemas.openxmlformats.org/officeDocument/2006/relationships/slideLayout" Target="../slideLayouts/slideLayout74.xml"/><Relationship Id="rId5" Type="http://schemas.openxmlformats.org/officeDocument/2006/relationships/slideLayout" Target="../slideLayouts/slideLayout13.xml"/><Relationship Id="rId61" Type="http://schemas.openxmlformats.org/officeDocument/2006/relationships/slideLayout" Target="../slideLayouts/slideLayout69.xml"/><Relationship Id="rId19" Type="http://schemas.openxmlformats.org/officeDocument/2006/relationships/slideLayout" Target="../slideLayouts/slideLayout2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48" Type="http://schemas.openxmlformats.org/officeDocument/2006/relationships/slideLayout" Target="../slideLayouts/slideLayout56.xml"/><Relationship Id="rId56" Type="http://schemas.openxmlformats.org/officeDocument/2006/relationships/slideLayout" Target="../slideLayouts/slideLayout64.xml"/><Relationship Id="rId64" Type="http://schemas.openxmlformats.org/officeDocument/2006/relationships/slideLayout" Target="../slideLayouts/slideLayout72.xml"/><Relationship Id="rId69" Type="http://schemas.openxmlformats.org/officeDocument/2006/relationships/slideLayout" Target="../slideLayouts/slideLayout77.xml"/><Relationship Id="rId8" Type="http://schemas.openxmlformats.org/officeDocument/2006/relationships/slideLayout" Target="../slideLayouts/slideLayout16.xml"/><Relationship Id="rId51" Type="http://schemas.openxmlformats.org/officeDocument/2006/relationships/slideLayout" Target="../slideLayouts/slideLayout59.xml"/><Relationship Id="rId72" Type="http://schemas.openxmlformats.org/officeDocument/2006/relationships/oleObject" Target="../embeddings/oleObject1.bin"/><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46" Type="http://schemas.openxmlformats.org/officeDocument/2006/relationships/slideLayout" Target="../slideLayouts/slideLayout54.xml"/><Relationship Id="rId59" Type="http://schemas.openxmlformats.org/officeDocument/2006/relationships/slideLayout" Target="../slideLayouts/slideLayout67.xml"/><Relationship Id="rId67" Type="http://schemas.openxmlformats.org/officeDocument/2006/relationships/slideLayout" Target="../slideLayouts/slideLayout75.xml"/><Relationship Id="rId20" Type="http://schemas.openxmlformats.org/officeDocument/2006/relationships/slideLayout" Target="../slideLayouts/slideLayout28.xml"/><Relationship Id="rId41" Type="http://schemas.openxmlformats.org/officeDocument/2006/relationships/slideLayout" Target="../slideLayouts/slideLayout49.xml"/><Relationship Id="rId54" Type="http://schemas.openxmlformats.org/officeDocument/2006/relationships/slideLayout" Target="../slideLayouts/slideLayout62.xml"/><Relationship Id="rId62" Type="http://schemas.openxmlformats.org/officeDocument/2006/relationships/slideLayout" Target="../slideLayouts/slideLayout70.xml"/><Relationship Id="rId70"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49" Type="http://schemas.openxmlformats.org/officeDocument/2006/relationships/slideLayout" Target="../slideLayouts/slideLayout57.xml"/><Relationship Id="rId57" Type="http://schemas.openxmlformats.org/officeDocument/2006/relationships/slideLayout" Target="../slideLayouts/slideLayout65.xml"/><Relationship Id="rId10" Type="http://schemas.openxmlformats.org/officeDocument/2006/relationships/slideLayout" Target="../slideLayouts/slideLayout18.xml"/><Relationship Id="rId31" Type="http://schemas.openxmlformats.org/officeDocument/2006/relationships/slideLayout" Target="../slideLayouts/slideLayout39.xml"/><Relationship Id="rId44" Type="http://schemas.openxmlformats.org/officeDocument/2006/relationships/slideLayout" Target="../slideLayouts/slideLayout52.xml"/><Relationship Id="rId52" Type="http://schemas.openxmlformats.org/officeDocument/2006/relationships/slideLayout" Target="../slideLayouts/slideLayout60.xml"/><Relationship Id="rId60" Type="http://schemas.openxmlformats.org/officeDocument/2006/relationships/slideLayout" Target="../slideLayouts/slideLayout68.xml"/><Relationship Id="rId65" Type="http://schemas.openxmlformats.org/officeDocument/2006/relationships/slideLayout" Target="../slideLayouts/slideLayout73.xml"/><Relationship Id="rId73" Type="http://schemas.openxmlformats.org/officeDocument/2006/relationships/image" Target="../media/image4.emf"/><Relationship Id="rId4" Type="http://schemas.openxmlformats.org/officeDocument/2006/relationships/slideLayout" Target="../slideLayouts/slideLayout12.xml"/><Relationship Id="rId9" Type="http://schemas.openxmlformats.org/officeDocument/2006/relationships/slideLayout" Target="../slideLayouts/slideLayout17.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9" Type="http://schemas.openxmlformats.org/officeDocument/2006/relationships/slideLayout" Target="../slideLayouts/slideLayout47.xml"/><Relationship Id="rId34" Type="http://schemas.openxmlformats.org/officeDocument/2006/relationships/slideLayout" Target="../slideLayouts/slideLayout42.xml"/><Relationship Id="rId50" Type="http://schemas.openxmlformats.org/officeDocument/2006/relationships/slideLayout" Target="../slideLayouts/slideLayout58.xml"/><Relationship Id="rId55" Type="http://schemas.openxmlformats.org/officeDocument/2006/relationships/slideLayout" Target="../slideLayouts/slideLayout63.xml"/><Relationship Id="rId7" Type="http://schemas.openxmlformats.org/officeDocument/2006/relationships/slideLayout" Target="../slideLayouts/slideLayout15.xml"/><Relationship Id="rId71"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slideLayout" Target="../slideLayouts/slideLayout80.xml"/><Relationship Id="rId7" Type="http://schemas.openxmlformats.org/officeDocument/2006/relationships/theme" Target="../theme/theme3.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image" Target="../media/image14.png"/><Relationship Id="rId5" Type="http://schemas.openxmlformats.org/officeDocument/2006/relationships/slideLayout" Target="../slideLayouts/slideLayout82.xml"/><Relationship Id="rId10" Type="http://schemas.openxmlformats.org/officeDocument/2006/relationships/image" Target="../media/image13.emf"/><Relationship Id="rId4" Type="http://schemas.openxmlformats.org/officeDocument/2006/relationships/slideLayout" Target="../slideLayouts/slideLayout81.xml"/><Relationship Id="rId9" Type="http://schemas.openxmlformats.org/officeDocument/2006/relationships/oleObject" Target="../embeddings/oleObject20.bin"/></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tags" Target="../tags/tag36.xml"/><Relationship Id="rId39" Type="http://schemas.openxmlformats.org/officeDocument/2006/relationships/tags" Target="../tags/tag49.xml"/><Relationship Id="rId21" Type="http://schemas.openxmlformats.org/officeDocument/2006/relationships/slideLayout" Target="../slideLayouts/slideLayout104.xml"/><Relationship Id="rId34" Type="http://schemas.openxmlformats.org/officeDocument/2006/relationships/tags" Target="../tags/tag44.xml"/><Relationship Id="rId42" Type="http://schemas.openxmlformats.org/officeDocument/2006/relationships/tags" Target="../tags/tag52.xml"/><Relationship Id="rId47" Type="http://schemas.openxmlformats.org/officeDocument/2006/relationships/image" Target="../media/image18.jpeg"/><Relationship Id="rId7" Type="http://schemas.openxmlformats.org/officeDocument/2006/relationships/slideLayout" Target="../slideLayouts/slideLayout9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9" Type="http://schemas.openxmlformats.org/officeDocument/2006/relationships/tags" Target="../tags/tag3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tags" Target="../tags/tag34.xml"/><Relationship Id="rId32" Type="http://schemas.openxmlformats.org/officeDocument/2006/relationships/tags" Target="../tags/tag42.xml"/><Relationship Id="rId37" Type="http://schemas.openxmlformats.org/officeDocument/2006/relationships/tags" Target="../tags/tag47.xml"/><Relationship Id="rId40" Type="http://schemas.openxmlformats.org/officeDocument/2006/relationships/tags" Target="../tags/tag50.xml"/><Relationship Id="rId45" Type="http://schemas.openxmlformats.org/officeDocument/2006/relationships/oleObject" Target="../embeddings/oleObject21.bin"/><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theme" Target="../theme/theme4.xml"/><Relationship Id="rId28" Type="http://schemas.openxmlformats.org/officeDocument/2006/relationships/tags" Target="../tags/tag38.xml"/><Relationship Id="rId36" Type="http://schemas.openxmlformats.org/officeDocument/2006/relationships/tags" Target="../tags/tag46.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tags" Target="../tags/tag41.xml"/><Relationship Id="rId44" Type="http://schemas.openxmlformats.org/officeDocument/2006/relationships/tags" Target="../tags/tag54.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tags" Target="../tags/tag37.xml"/><Relationship Id="rId30" Type="http://schemas.openxmlformats.org/officeDocument/2006/relationships/tags" Target="../tags/tag40.xml"/><Relationship Id="rId35" Type="http://schemas.openxmlformats.org/officeDocument/2006/relationships/tags" Target="../tags/tag45.xml"/><Relationship Id="rId43" Type="http://schemas.openxmlformats.org/officeDocument/2006/relationships/tags" Target="../tags/tag53.xml"/><Relationship Id="rId8" Type="http://schemas.openxmlformats.org/officeDocument/2006/relationships/slideLayout" Target="../slideLayouts/slideLayout91.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tags" Target="../tags/tag35.xml"/><Relationship Id="rId33" Type="http://schemas.openxmlformats.org/officeDocument/2006/relationships/tags" Target="../tags/tag43.xml"/><Relationship Id="rId38" Type="http://schemas.openxmlformats.org/officeDocument/2006/relationships/tags" Target="../tags/tag48.xml"/><Relationship Id="rId46" Type="http://schemas.openxmlformats.org/officeDocument/2006/relationships/image" Target="../media/image17.emf"/><Relationship Id="rId20" Type="http://schemas.openxmlformats.org/officeDocument/2006/relationships/slideLayout" Target="../slideLayouts/slideLayout103.xml"/><Relationship Id="rId41" Type="http://schemas.openxmlformats.org/officeDocument/2006/relationships/tags" Target="../tags/tag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17230" y="500063"/>
            <a:ext cx="8637881" cy="719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title</a:t>
            </a:r>
            <a:br>
              <a:rPr lang="en-GB" altLang="en-US"/>
            </a:br>
            <a:r>
              <a:rPr lang="en-GB" altLang="en-US"/>
              <a:t>Subtitle</a:t>
            </a:r>
          </a:p>
        </p:txBody>
      </p:sp>
      <p:sp>
        <p:nvSpPr>
          <p:cNvPr id="1027" name="Rectangle 3"/>
          <p:cNvSpPr>
            <a:spLocks noGrp="1" noChangeArrowheads="1"/>
          </p:cNvSpPr>
          <p:nvPr>
            <p:ph type="body" idx="1"/>
          </p:nvPr>
        </p:nvSpPr>
        <p:spPr bwMode="auto">
          <a:xfrm>
            <a:off x="1917230" y="2057401"/>
            <a:ext cx="8637881" cy="369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GB" altLang="en-US"/>
              <a:t>Bullet list level 1</a:t>
            </a:r>
          </a:p>
          <a:p>
            <a:pPr lvl="1"/>
            <a:r>
              <a:rPr lang="en-GB" altLang="en-US"/>
              <a:t>Bullet list level 2</a:t>
            </a:r>
          </a:p>
          <a:p>
            <a:pPr lvl="2"/>
            <a:r>
              <a:rPr lang="en-GB" altLang="en-US"/>
              <a:t>Bullet list level 3</a:t>
            </a:r>
          </a:p>
        </p:txBody>
      </p:sp>
      <p:sp>
        <p:nvSpPr>
          <p:cNvPr id="1028" name="Rectangle 4"/>
          <p:cNvSpPr>
            <a:spLocks noGrp="1" noChangeArrowheads="1"/>
          </p:cNvSpPr>
          <p:nvPr>
            <p:ph type="sldNum" sz="quarter" idx="4"/>
          </p:nvPr>
        </p:nvSpPr>
        <p:spPr bwMode="auto">
          <a:xfrm>
            <a:off x="11557939" y="6525344"/>
            <a:ext cx="457201" cy="2160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800">
                <a:solidFill>
                  <a:schemeClr val="bg2"/>
                </a:solidFill>
                <a:latin typeface="+mn-lt"/>
              </a:defRPr>
            </a:lvl1pPr>
          </a:lstStyle>
          <a:p>
            <a:fld id="{9DC1BE01-4DFE-4A9C-BDA9-2ECDD8CBAD8F}" type="slidenum">
              <a:rPr lang="en-GB" altLang="en-US" smtClean="0"/>
              <a:pPr/>
              <a:t>‹#›</a:t>
            </a:fld>
            <a:endParaRPr lang="en-GB" altLang="en-US"/>
          </a:p>
        </p:txBody>
      </p:sp>
    </p:spTree>
    <p:extLst>
      <p:ext uri="{BB962C8B-B14F-4D97-AF65-F5344CB8AC3E}">
        <p14:creationId xmlns:p14="http://schemas.microsoft.com/office/powerpoint/2010/main" val="3708681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747" r:id="rId8"/>
  </p:sldLayoutIdLst>
  <p:hf hdr="0" dt="0"/>
  <p:txStyles>
    <p:titleStyle>
      <a:lvl1pPr algn="l" rtl="0" eaLnBrk="1" fontAlgn="base" hangingPunct="1">
        <a:spcBef>
          <a:spcPct val="0"/>
        </a:spcBef>
        <a:spcAft>
          <a:spcPct val="0"/>
        </a:spcAft>
        <a:defRPr sz="2800" kern="1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Century Gothic" panose="020B0502020202020204" pitchFamily="34" charset="0"/>
        </a:defRPr>
      </a:lvl2pPr>
      <a:lvl3pPr algn="l" rtl="0" eaLnBrk="1" fontAlgn="base" hangingPunct="1">
        <a:spcBef>
          <a:spcPct val="0"/>
        </a:spcBef>
        <a:spcAft>
          <a:spcPct val="0"/>
        </a:spcAft>
        <a:defRPr sz="3200">
          <a:solidFill>
            <a:schemeClr val="tx1"/>
          </a:solidFill>
          <a:latin typeface="Century Gothic" panose="020B0502020202020204" pitchFamily="34" charset="0"/>
        </a:defRPr>
      </a:lvl3pPr>
      <a:lvl4pPr algn="l" rtl="0" eaLnBrk="1" fontAlgn="base" hangingPunct="1">
        <a:spcBef>
          <a:spcPct val="0"/>
        </a:spcBef>
        <a:spcAft>
          <a:spcPct val="0"/>
        </a:spcAft>
        <a:defRPr sz="3200">
          <a:solidFill>
            <a:schemeClr val="tx1"/>
          </a:solidFill>
          <a:latin typeface="Century Gothic" panose="020B0502020202020204" pitchFamily="34" charset="0"/>
        </a:defRPr>
      </a:lvl4pPr>
      <a:lvl5pPr algn="l" rtl="0" eaLnBrk="1" fontAlgn="base" hangingPunct="1">
        <a:spcBef>
          <a:spcPct val="0"/>
        </a:spcBef>
        <a:spcAft>
          <a:spcPct val="0"/>
        </a:spcAft>
        <a:defRPr sz="3200">
          <a:solidFill>
            <a:schemeClr val="tx1"/>
          </a:solidFill>
          <a:latin typeface="Century Gothic" panose="020B0502020202020204" pitchFamily="34" charset="0"/>
        </a:defRPr>
      </a:lvl5pPr>
      <a:lvl6pPr marL="457200" algn="l" rtl="0" eaLnBrk="1" fontAlgn="base" hangingPunct="1">
        <a:spcBef>
          <a:spcPct val="0"/>
        </a:spcBef>
        <a:spcAft>
          <a:spcPct val="0"/>
        </a:spcAft>
        <a:defRPr sz="3200">
          <a:solidFill>
            <a:schemeClr val="tx1"/>
          </a:solidFill>
          <a:latin typeface="Century Gothic" panose="020B0502020202020204" pitchFamily="34" charset="0"/>
        </a:defRPr>
      </a:lvl6pPr>
      <a:lvl7pPr marL="914400" algn="l" rtl="0" eaLnBrk="1" fontAlgn="base" hangingPunct="1">
        <a:spcBef>
          <a:spcPct val="0"/>
        </a:spcBef>
        <a:spcAft>
          <a:spcPct val="0"/>
        </a:spcAft>
        <a:defRPr sz="3200">
          <a:solidFill>
            <a:schemeClr val="tx1"/>
          </a:solidFill>
          <a:latin typeface="Century Gothic" panose="020B0502020202020204" pitchFamily="34" charset="0"/>
        </a:defRPr>
      </a:lvl7pPr>
      <a:lvl8pPr marL="1371600" algn="l" rtl="0" eaLnBrk="1" fontAlgn="base" hangingPunct="1">
        <a:spcBef>
          <a:spcPct val="0"/>
        </a:spcBef>
        <a:spcAft>
          <a:spcPct val="0"/>
        </a:spcAft>
        <a:defRPr sz="3200">
          <a:solidFill>
            <a:schemeClr val="tx1"/>
          </a:solidFill>
          <a:latin typeface="Century Gothic" panose="020B0502020202020204" pitchFamily="34" charset="0"/>
        </a:defRPr>
      </a:lvl8pPr>
      <a:lvl9pPr marL="1828800" algn="l" rtl="0" eaLnBrk="1" fontAlgn="base" hangingPunct="1">
        <a:spcBef>
          <a:spcPct val="0"/>
        </a:spcBef>
        <a:spcAft>
          <a:spcPct val="0"/>
        </a:spcAft>
        <a:defRPr sz="3200">
          <a:solidFill>
            <a:schemeClr val="tx1"/>
          </a:solidFill>
          <a:latin typeface="Century Gothic" panose="020B0502020202020204" pitchFamily="34" charset="0"/>
        </a:defRPr>
      </a:lvl9pPr>
    </p:titleStyle>
    <p:bodyStyle>
      <a:lvl1pPr marL="180975" indent="-180975" algn="l" rtl="0" eaLnBrk="1" fontAlgn="base" hangingPunct="1">
        <a:spcBef>
          <a:spcPct val="20000"/>
        </a:spcBef>
        <a:spcAft>
          <a:spcPct val="0"/>
        </a:spcAft>
        <a:buClr>
          <a:schemeClr val="accent1"/>
        </a:buClr>
        <a:buChar char="•"/>
        <a:defRPr sz="2200" kern="1200">
          <a:solidFill>
            <a:schemeClr val="tx1"/>
          </a:solidFill>
          <a:latin typeface="+mn-lt"/>
          <a:ea typeface="+mn-ea"/>
          <a:cs typeface="+mn-cs"/>
        </a:defRPr>
      </a:lvl1pPr>
      <a:lvl2pPr marL="363538" indent="-182563" algn="l" rtl="0" eaLnBrk="1" fontAlgn="base" hangingPunct="1">
        <a:spcBef>
          <a:spcPct val="20000"/>
        </a:spcBef>
        <a:spcAft>
          <a:spcPct val="0"/>
        </a:spcAft>
        <a:buClr>
          <a:schemeClr val="bg2"/>
        </a:buClr>
        <a:buSzPct val="70000"/>
        <a:buFont typeface="Century Gothic" panose="020B0502020202020204" pitchFamily="34" charset="0"/>
        <a:buChar char="►"/>
        <a:defRPr sz="2200" kern="1200">
          <a:solidFill>
            <a:schemeClr val="tx1"/>
          </a:solidFill>
          <a:latin typeface="+mn-lt"/>
          <a:ea typeface="+mn-ea"/>
          <a:cs typeface="+mn-cs"/>
        </a:defRPr>
      </a:lvl2pPr>
      <a:lvl3pPr marL="534988" indent="-171450" algn="l" rtl="0" eaLnBrk="1" fontAlgn="base" hangingPunct="1">
        <a:spcBef>
          <a:spcPct val="20000"/>
        </a:spcBef>
        <a:spcAft>
          <a:spcPct val="0"/>
        </a:spcAft>
        <a:buClr>
          <a:schemeClr val="tx1"/>
        </a:buClr>
        <a:buSzPct val="70000"/>
        <a:buFont typeface="Times" panose="02020603050405020304" pitchFamily="18" charset="0"/>
        <a:buChar char="–"/>
        <a:defRPr sz="2200" kern="1200">
          <a:solidFill>
            <a:schemeClr val="tx1"/>
          </a:solidFill>
          <a:latin typeface="+mn-lt"/>
          <a:ea typeface="+mn-ea"/>
          <a:cs typeface="+mn-cs"/>
        </a:defRPr>
      </a:lvl3pPr>
      <a:lvl4pPr marL="4173538" indent="-228600" algn="l" rtl="0" eaLnBrk="1" fontAlgn="base" hangingPunct="1">
        <a:spcBef>
          <a:spcPct val="20000"/>
        </a:spcBef>
        <a:spcAft>
          <a:spcPct val="0"/>
        </a:spcAft>
        <a:defRPr sz="2400" kern="1200">
          <a:solidFill>
            <a:srgbClr val="4C4C4C"/>
          </a:solidFill>
          <a:latin typeface="+mn-lt"/>
          <a:ea typeface="+mn-ea"/>
          <a:cs typeface="+mn-cs"/>
        </a:defRPr>
      </a:lvl4pPr>
      <a:lvl5pPr marL="4581525" indent="-228600" algn="l" rtl="0" eaLnBrk="1" fontAlgn="base" hangingPunct="1">
        <a:spcBef>
          <a:spcPct val="20000"/>
        </a:spcBef>
        <a:spcAft>
          <a:spcPct val="0"/>
        </a:spcAft>
        <a:buChar char="»"/>
        <a:defRPr sz="24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ext uri="{D42A27DB-BD31-4B8C-83A1-F6EECF244321}">
                <p14:modId xmlns:p14="http://schemas.microsoft.com/office/powerpoint/2010/main" val="1194141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2" imgW="270" imgH="270" progId="TCLayout.ActiveDocument.1">
                  <p:embed/>
                </p:oleObj>
              </mc:Choice>
              <mc:Fallback>
                <p:oleObj name="think-cell Slide" r:id="rId72" imgW="270" imgH="270" progId="TCLayout.ActiveDocument.1">
                  <p:embed/>
                  <p:pic>
                    <p:nvPicPr>
                      <p:cNvPr id="2" name="Object 1" hidden="1"/>
                      <p:cNvPicPr/>
                      <p:nvPr/>
                    </p:nvPicPr>
                    <p:blipFill>
                      <a:blip r:embed="rId73"/>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205039992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4" r:id="rId37"/>
    <p:sldLayoutId id="2147483715" r:id="rId38"/>
    <p:sldLayoutId id="2147483716" r:id="rId39"/>
    <p:sldLayoutId id="2147483717" r:id="rId40"/>
    <p:sldLayoutId id="2147483718" r:id="rId41"/>
    <p:sldLayoutId id="2147483719" r:id="rId42"/>
    <p:sldLayoutId id="2147483720" r:id="rId43"/>
    <p:sldLayoutId id="2147483721" r:id="rId44"/>
    <p:sldLayoutId id="2147483722" r:id="rId45"/>
    <p:sldLayoutId id="2147483723" r:id="rId46"/>
    <p:sldLayoutId id="2147483724" r:id="rId47"/>
    <p:sldLayoutId id="2147483725" r:id="rId48"/>
    <p:sldLayoutId id="2147483726" r:id="rId49"/>
    <p:sldLayoutId id="2147483727" r:id="rId50"/>
    <p:sldLayoutId id="2147483728" r:id="rId51"/>
    <p:sldLayoutId id="2147483729" r:id="rId52"/>
    <p:sldLayoutId id="2147483730" r:id="rId53"/>
    <p:sldLayoutId id="2147483731" r:id="rId54"/>
    <p:sldLayoutId id="2147483732" r:id="rId55"/>
    <p:sldLayoutId id="2147483733" r:id="rId56"/>
    <p:sldLayoutId id="2147483734" r:id="rId57"/>
    <p:sldLayoutId id="2147483735" r:id="rId58"/>
    <p:sldLayoutId id="2147483736" r:id="rId59"/>
    <p:sldLayoutId id="2147483737" r:id="rId60"/>
    <p:sldLayoutId id="2147483738" r:id="rId61"/>
    <p:sldLayoutId id="2147483739" r:id="rId62"/>
    <p:sldLayoutId id="2147483740" r:id="rId63"/>
    <p:sldLayoutId id="2147483741" r:id="rId64"/>
    <p:sldLayoutId id="2147483742" r:id="rId65"/>
    <p:sldLayoutId id="2147483743" r:id="rId66"/>
    <p:sldLayoutId id="2147483744" r:id="rId67"/>
    <p:sldLayoutId id="2147483745" r:id="rId68"/>
    <p:sldLayoutId id="2147483746"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D7BAE9BC-8779-46F6-93F0-249E7A93B17A}"/>
              </a:ext>
            </a:extLst>
          </p:cNvPr>
          <p:cNvGraphicFramePr>
            <a:graphicFrameLocks noChangeAspect="1"/>
          </p:cNvGraphicFramePr>
          <p:nvPr userDrawn="1">
            <p:custDataLst>
              <p:tags r:id="rId8"/>
            </p:custDataLst>
            <p:extLst>
              <p:ext uri="{D42A27DB-BD31-4B8C-83A1-F6EECF244321}">
                <p14:modId xmlns:p14="http://schemas.microsoft.com/office/powerpoint/2010/main" val="3251876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18" name="Object 17" hidden="1">
                        <a:extLst>
                          <a:ext uri="{FF2B5EF4-FFF2-40B4-BE49-F238E27FC236}">
                            <a16:creationId xmlns:a16="http://schemas.microsoft.com/office/drawing/2014/main" id="{D7BAE9BC-8779-46F6-93F0-249E7A93B17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DA6296E6-A69F-4136-B9BE-F650A3DF6450}"/>
              </a:ext>
            </a:extLst>
          </p:cNvPr>
          <p:cNvSpPr>
            <a:spLocks noGrp="1"/>
          </p:cNvSpPr>
          <p:nvPr>
            <p:ph type="ftr" sz="quarter" idx="3"/>
          </p:nvPr>
        </p:nvSpPr>
        <p:spPr>
          <a:xfrm>
            <a:off x="8251825" y="6480579"/>
            <a:ext cx="3175200" cy="132523"/>
          </a:xfrm>
          <a:prstGeom prst="rect">
            <a:avLst/>
          </a:prstGeom>
        </p:spPr>
        <p:txBody>
          <a:bodyPr vert="horz" wrap="none" lIns="0" tIns="0" rIns="0" bIns="0" rtlCol="0" anchor="ctr">
            <a:noAutofit/>
          </a:bodyPr>
          <a:lstStyle>
            <a:lvl1pPr algn="r">
              <a:defRPr sz="711">
                <a:solidFill>
                  <a:schemeClr val="tx1">
                    <a:alpha val="65000"/>
                  </a:schemeClr>
                </a:solidFill>
              </a:defRPr>
            </a:lvl1pPr>
          </a:lstStyle>
          <a:p>
            <a:r>
              <a:rPr lang="en-US"/>
              <a:t>Copyright © 202</a:t>
            </a:r>
            <a:r>
              <a:rPr lang="en-BE"/>
              <a:t>2</a:t>
            </a:r>
            <a:r>
              <a:rPr lang="en-US"/>
              <a:t> </a:t>
            </a:r>
            <a:r>
              <a:rPr lang="en-BE"/>
              <a:t>Euroclear</a:t>
            </a:r>
            <a:r>
              <a:rPr lang="en-US"/>
              <a:t>. All rights reserved.</a:t>
            </a:r>
          </a:p>
        </p:txBody>
      </p:sp>
      <p:sp>
        <p:nvSpPr>
          <p:cNvPr id="6" name="Slide Number Placeholder 5">
            <a:extLst>
              <a:ext uri="{FF2B5EF4-FFF2-40B4-BE49-F238E27FC236}">
                <a16:creationId xmlns:a16="http://schemas.microsoft.com/office/drawing/2014/main" id="{83516AA6-7BAE-48E9-A6DB-33C7D7A17B80}"/>
              </a:ext>
            </a:extLst>
          </p:cNvPr>
          <p:cNvSpPr>
            <a:spLocks noGrp="1"/>
          </p:cNvSpPr>
          <p:nvPr>
            <p:ph type="sldNum" sz="quarter" idx="4"/>
          </p:nvPr>
        </p:nvSpPr>
        <p:spPr>
          <a:xfrm>
            <a:off x="11427813" y="6480579"/>
            <a:ext cx="381600" cy="132523"/>
          </a:xfrm>
          <a:prstGeom prst="rect">
            <a:avLst/>
          </a:prstGeom>
        </p:spPr>
        <p:txBody>
          <a:bodyPr vert="horz" wrap="none" lIns="0" tIns="0" rIns="0" bIns="0" rtlCol="0" anchor="ctr">
            <a:noAutofit/>
          </a:bodyPr>
          <a:lstStyle>
            <a:lvl1pPr algn="r">
              <a:defRPr sz="711">
                <a:solidFill>
                  <a:schemeClr val="tx1">
                    <a:alpha val="65000"/>
                  </a:schemeClr>
                </a:solidFill>
              </a:defRPr>
            </a:lvl1pPr>
          </a:lstStyle>
          <a:p>
            <a:fld id="{7F8EB60C-7CC2-49F0-B2EE-C81F067DE041}" type="slidenum">
              <a:rPr lang="en-US" smtClean="0"/>
              <a:pPr/>
              <a:t>‹#›</a:t>
            </a:fld>
            <a:endParaRPr lang="en-US"/>
          </a:p>
        </p:txBody>
      </p:sp>
      <p:sp>
        <p:nvSpPr>
          <p:cNvPr id="2" name="Title Placeholder 1">
            <a:extLst>
              <a:ext uri="{FF2B5EF4-FFF2-40B4-BE49-F238E27FC236}">
                <a16:creationId xmlns:a16="http://schemas.microsoft.com/office/drawing/2014/main" id="{9A2D51E3-A1D7-490E-A8E4-BCE05E45A94A}"/>
              </a:ext>
            </a:extLst>
          </p:cNvPr>
          <p:cNvSpPr>
            <a:spLocks noGrp="1"/>
          </p:cNvSpPr>
          <p:nvPr>
            <p:ph type="title"/>
          </p:nvPr>
        </p:nvSpPr>
        <p:spPr>
          <a:xfrm>
            <a:off x="349201" y="346108"/>
            <a:ext cx="11460213" cy="344774"/>
          </a:xfrm>
          <a:prstGeom prst="rect">
            <a:avLst/>
          </a:prstGeom>
        </p:spPr>
        <p:txBody>
          <a:bodyPr vert="horz" wrap="square" lIns="0" tIns="0" rIns="0" bIns="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9430ECA2-8DCA-43AA-8405-1F532ACC0FDA}"/>
              </a:ext>
            </a:extLst>
          </p:cNvPr>
          <p:cNvSpPr>
            <a:spLocks noGrp="1"/>
          </p:cNvSpPr>
          <p:nvPr>
            <p:ph type="body" idx="1"/>
          </p:nvPr>
        </p:nvSpPr>
        <p:spPr>
          <a:xfrm>
            <a:off x="381000" y="1717676"/>
            <a:ext cx="11428412" cy="43243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Résultat de recherche d'images pour &quot;euroclear logo&quot;">
            <a:extLst>
              <a:ext uri="{FF2B5EF4-FFF2-40B4-BE49-F238E27FC236}">
                <a16:creationId xmlns:a16="http://schemas.microsoft.com/office/drawing/2014/main" id="{00DDABCB-72EA-4351-B127-E09205B5127E}"/>
              </a:ext>
            </a:extLst>
          </p:cNvPr>
          <p:cNvPicPr>
            <a:picLocks noChangeAspect="1" noChangeArrowheads="1"/>
          </p:cNvPicPr>
          <p:nvPr userDrawn="1"/>
        </p:nvPicPr>
        <p:blipFill rotWithShape="1">
          <a:blip r:embed="rId11" cstate="screen">
            <a:extLst>
              <a:ext uri="{28A0092B-C50C-407E-A947-70E740481C1C}">
                <a14:useLocalDpi xmlns:a14="http://schemas.microsoft.com/office/drawing/2010/main"/>
              </a:ext>
            </a:extLst>
          </a:blip>
          <a:srcRect/>
          <a:stretch/>
        </p:blipFill>
        <p:spPr bwMode="auto">
          <a:xfrm>
            <a:off x="381001" y="6364741"/>
            <a:ext cx="281779" cy="2943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695258C-63B3-4CDB-8759-CD1374884BA3}"/>
              </a:ext>
            </a:extLst>
          </p:cNvPr>
          <p:cNvSpPr/>
          <p:nvPr userDrawn="1"/>
        </p:nvSpPr>
        <p:spPr>
          <a:xfrm>
            <a:off x="-920992" y="2390082"/>
            <a:ext cx="566078" cy="180753"/>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9" name="Rectangle 8">
            <a:extLst>
              <a:ext uri="{FF2B5EF4-FFF2-40B4-BE49-F238E27FC236}">
                <a16:creationId xmlns:a16="http://schemas.microsoft.com/office/drawing/2014/main" id="{6CA5F7C2-8D5E-4007-B65F-06D3AD9AACBA}"/>
              </a:ext>
            </a:extLst>
          </p:cNvPr>
          <p:cNvSpPr/>
          <p:nvPr userDrawn="1"/>
        </p:nvSpPr>
        <p:spPr>
          <a:xfrm>
            <a:off x="-920992" y="2661094"/>
            <a:ext cx="566078" cy="1807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0" name="Rectangle 9">
            <a:extLst>
              <a:ext uri="{FF2B5EF4-FFF2-40B4-BE49-F238E27FC236}">
                <a16:creationId xmlns:a16="http://schemas.microsoft.com/office/drawing/2014/main" id="{C1A1E42A-10A6-4623-8544-B4C1639463CF}"/>
              </a:ext>
            </a:extLst>
          </p:cNvPr>
          <p:cNvSpPr/>
          <p:nvPr userDrawn="1"/>
        </p:nvSpPr>
        <p:spPr>
          <a:xfrm>
            <a:off x="-920992" y="2932106"/>
            <a:ext cx="566078" cy="180753"/>
          </a:xfrm>
          <a:prstGeom prst="rect">
            <a:avLst/>
          </a:prstGeom>
          <a:solidFill>
            <a:srgbClr val="D02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1" name="Rectangle 10">
            <a:extLst>
              <a:ext uri="{FF2B5EF4-FFF2-40B4-BE49-F238E27FC236}">
                <a16:creationId xmlns:a16="http://schemas.microsoft.com/office/drawing/2014/main" id="{5DC96A3D-E9B3-45DE-B17C-D582B55361B3}"/>
              </a:ext>
            </a:extLst>
          </p:cNvPr>
          <p:cNvSpPr/>
          <p:nvPr userDrawn="1"/>
        </p:nvSpPr>
        <p:spPr>
          <a:xfrm>
            <a:off x="-920992" y="3203118"/>
            <a:ext cx="566078" cy="180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2" name="Rectangle 11">
            <a:extLst>
              <a:ext uri="{FF2B5EF4-FFF2-40B4-BE49-F238E27FC236}">
                <a16:creationId xmlns:a16="http://schemas.microsoft.com/office/drawing/2014/main" id="{110C274E-7A97-4D63-AD17-0FBB59C836CB}"/>
              </a:ext>
            </a:extLst>
          </p:cNvPr>
          <p:cNvSpPr/>
          <p:nvPr userDrawn="1"/>
        </p:nvSpPr>
        <p:spPr>
          <a:xfrm>
            <a:off x="-920992" y="3474130"/>
            <a:ext cx="566078" cy="180753"/>
          </a:xfrm>
          <a:prstGeom prst="rect">
            <a:avLst/>
          </a:prstGeom>
          <a:solidFill>
            <a:srgbClr val="8E1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3" name="Rectangle 12">
            <a:extLst>
              <a:ext uri="{FF2B5EF4-FFF2-40B4-BE49-F238E27FC236}">
                <a16:creationId xmlns:a16="http://schemas.microsoft.com/office/drawing/2014/main" id="{3AEBA708-5EF4-4118-B85C-B9BAA154DAD9}"/>
              </a:ext>
            </a:extLst>
          </p:cNvPr>
          <p:cNvSpPr/>
          <p:nvPr userDrawn="1"/>
        </p:nvSpPr>
        <p:spPr>
          <a:xfrm>
            <a:off x="-920992" y="3745142"/>
            <a:ext cx="566078" cy="18075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4" name="Rectangle 13">
            <a:extLst>
              <a:ext uri="{FF2B5EF4-FFF2-40B4-BE49-F238E27FC236}">
                <a16:creationId xmlns:a16="http://schemas.microsoft.com/office/drawing/2014/main" id="{9BA85DE5-F7DF-45A1-B331-35B9DB537EB2}"/>
              </a:ext>
            </a:extLst>
          </p:cNvPr>
          <p:cNvSpPr/>
          <p:nvPr userDrawn="1"/>
        </p:nvSpPr>
        <p:spPr>
          <a:xfrm>
            <a:off x="-920992" y="4016154"/>
            <a:ext cx="566078" cy="18075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
        <p:nvSpPr>
          <p:cNvPr id="15" name="Rectangle 14">
            <a:extLst>
              <a:ext uri="{FF2B5EF4-FFF2-40B4-BE49-F238E27FC236}">
                <a16:creationId xmlns:a16="http://schemas.microsoft.com/office/drawing/2014/main" id="{0E715E9F-00A9-481F-B22A-5A210166D747}"/>
              </a:ext>
            </a:extLst>
          </p:cNvPr>
          <p:cNvSpPr/>
          <p:nvPr userDrawn="1"/>
        </p:nvSpPr>
        <p:spPr>
          <a:xfrm>
            <a:off x="-920992" y="4287166"/>
            <a:ext cx="566078" cy="180753"/>
          </a:xfrm>
          <a:prstGeom prst="rect">
            <a:avLst/>
          </a:prstGeom>
          <a:solidFill>
            <a:schemeClr val="accent6">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a:p>
        </p:txBody>
      </p:sp>
    </p:spTree>
    <p:extLst>
      <p:ext uri="{BB962C8B-B14F-4D97-AF65-F5344CB8AC3E}">
        <p14:creationId xmlns:p14="http://schemas.microsoft.com/office/powerpoint/2010/main" val="313615952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Lst>
  <p:hf hdr="0" dt="0"/>
  <p:txStyles>
    <p:titleStyle>
      <a:lvl1pPr algn="l" defTabSz="812770" rtl="0" eaLnBrk="1" latinLnBrk="0" hangingPunct="1">
        <a:lnSpc>
          <a:spcPct val="90000"/>
        </a:lnSpc>
        <a:spcBef>
          <a:spcPct val="0"/>
        </a:spcBef>
        <a:buNone/>
        <a:defRPr sz="2489" kern="1200">
          <a:solidFill>
            <a:schemeClr val="tx1"/>
          </a:solidFill>
          <a:latin typeface="+mj-lt"/>
          <a:ea typeface="+mj-ea"/>
          <a:cs typeface="+mj-cs"/>
        </a:defRPr>
      </a:lvl1pPr>
    </p:titleStyle>
    <p:bodyStyle>
      <a:lvl1pPr marL="0" indent="0" algn="l" defTabSz="812770" rtl="0" eaLnBrk="1" latinLnBrk="0" hangingPunct="1">
        <a:lnSpc>
          <a:spcPct val="100000"/>
        </a:lnSpc>
        <a:spcBef>
          <a:spcPts val="1600"/>
        </a:spcBef>
        <a:buFont typeface="Arial" panose="020B0604020202020204" pitchFamily="34" charset="0"/>
        <a:buNone/>
        <a:defRPr sz="1600" kern="1200">
          <a:solidFill>
            <a:schemeClr val="tx1"/>
          </a:solidFill>
          <a:latin typeface="+mj-lt"/>
          <a:ea typeface="+mn-ea"/>
          <a:cs typeface="+mn-cs"/>
        </a:defRPr>
      </a:lvl1pPr>
      <a:lvl2pPr marL="0" indent="0" algn="l" defTabSz="812770" rtl="0" eaLnBrk="1" latinLnBrk="0" hangingPunct="1">
        <a:lnSpc>
          <a:spcPct val="100000"/>
        </a:lnSpc>
        <a:spcBef>
          <a:spcPts val="711"/>
        </a:spcBef>
        <a:buFont typeface="Arial" panose="020B0604020202020204" pitchFamily="34" charset="0"/>
        <a:buNone/>
        <a:defRPr sz="1422" kern="1200">
          <a:solidFill>
            <a:schemeClr val="tx1"/>
          </a:solidFill>
          <a:latin typeface="+mn-lt"/>
          <a:ea typeface="+mn-ea"/>
          <a:cs typeface="+mn-cs"/>
        </a:defRPr>
      </a:lvl2pPr>
      <a:lvl3pPr marL="159994" indent="-159994" algn="l" defTabSz="812770" rtl="0" eaLnBrk="1" latinLnBrk="0" hangingPunct="1">
        <a:lnSpc>
          <a:spcPct val="100000"/>
        </a:lnSpc>
        <a:spcBef>
          <a:spcPts val="711"/>
        </a:spcBef>
        <a:buFont typeface="Arial" panose="020B0604020202020204" pitchFamily="34" charset="0"/>
        <a:buChar char="•"/>
        <a:defRPr sz="1422" kern="1200">
          <a:solidFill>
            <a:schemeClr val="tx1"/>
          </a:solidFill>
          <a:latin typeface="+mn-lt"/>
          <a:ea typeface="+mn-ea"/>
          <a:cs typeface="+mn-cs"/>
        </a:defRPr>
      </a:lvl3pPr>
      <a:lvl4pPr marL="319988" indent="-159994" algn="l" defTabSz="812770" rtl="0" eaLnBrk="1" latinLnBrk="0" hangingPunct="1">
        <a:lnSpc>
          <a:spcPct val="100000"/>
        </a:lnSpc>
        <a:spcBef>
          <a:spcPts val="711"/>
        </a:spcBef>
        <a:buFont typeface="Graphik" panose="020B0503030202060203" pitchFamily="34" charset="0"/>
        <a:buChar char="–"/>
        <a:defRPr sz="1244" kern="1200">
          <a:solidFill>
            <a:schemeClr val="tx1"/>
          </a:solidFill>
          <a:latin typeface="+mn-lt"/>
          <a:ea typeface="+mn-ea"/>
          <a:cs typeface="+mn-cs"/>
        </a:defRPr>
      </a:lvl4pPr>
      <a:lvl5pPr marL="479983" indent="-159994" algn="l" defTabSz="812770" rtl="0" eaLnBrk="1" latinLnBrk="0" hangingPunct="1">
        <a:lnSpc>
          <a:spcPct val="100000"/>
        </a:lnSpc>
        <a:spcBef>
          <a:spcPts val="711"/>
        </a:spcBef>
        <a:buFont typeface="Arial" panose="020B0604020202020204" pitchFamily="34" charset="0"/>
        <a:buChar char="•"/>
        <a:defRPr sz="1244" kern="1200">
          <a:solidFill>
            <a:schemeClr val="tx1"/>
          </a:solidFill>
          <a:latin typeface="+mn-lt"/>
          <a:ea typeface="+mn-ea"/>
          <a:cs typeface="+mn-cs"/>
        </a:defRPr>
      </a:lvl5pPr>
      <a:lvl6pPr marL="2235119" indent="-203193" algn="l" defTabSz="81277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505" indent="-203193" algn="l" defTabSz="81277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7890" indent="-203193" algn="l" defTabSz="81277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275" indent="-203193" algn="l" defTabSz="81277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770" rtl="0" eaLnBrk="1" latinLnBrk="0" hangingPunct="1">
        <a:defRPr sz="1600" kern="1200">
          <a:solidFill>
            <a:schemeClr val="tx1"/>
          </a:solidFill>
          <a:latin typeface="+mn-lt"/>
          <a:ea typeface="+mn-ea"/>
          <a:cs typeface="+mn-cs"/>
        </a:defRPr>
      </a:lvl1pPr>
      <a:lvl2pPr marL="406385" algn="l" defTabSz="812770" rtl="0" eaLnBrk="1" latinLnBrk="0" hangingPunct="1">
        <a:defRPr sz="1600" kern="1200">
          <a:solidFill>
            <a:schemeClr val="tx1"/>
          </a:solidFill>
          <a:latin typeface="+mn-lt"/>
          <a:ea typeface="+mn-ea"/>
          <a:cs typeface="+mn-cs"/>
        </a:defRPr>
      </a:lvl2pPr>
      <a:lvl3pPr marL="812770" algn="l" defTabSz="812770" rtl="0" eaLnBrk="1" latinLnBrk="0" hangingPunct="1">
        <a:defRPr sz="1600" kern="1200">
          <a:solidFill>
            <a:schemeClr val="tx1"/>
          </a:solidFill>
          <a:latin typeface="+mn-lt"/>
          <a:ea typeface="+mn-ea"/>
          <a:cs typeface="+mn-cs"/>
        </a:defRPr>
      </a:lvl3pPr>
      <a:lvl4pPr marL="1219156" algn="l" defTabSz="812770" rtl="0" eaLnBrk="1" latinLnBrk="0" hangingPunct="1">
        <a:defRPr sz="1600" kern="1200">
          <a:solidFill>
            <a:schemeClr val="tx1"/>
          </a:solidFill>
          <a:latin typeface="+mn-lt"/>
          <a:ea typeface="+mn-ea"/>
          <a:cs typeface="+mn-cs"/>
        </a:defRPr>
      </a:lvl4pPr>
      <a:lvl5pPr marL="1625542" algn="l" defTabSz="812770" rtl="0" eaLnBrk="1" latinLnBrk="0" hangingPunct="1">
        <a:defRPr sz="1600" kern="1200">
          <a:solidFill>
            <a:schemeClr val="tx1"/>
          </a:solidFill>
          <a:latin typeface="+mn-lt"/>
          <a:ea typeface="+mn-ea"/>
          <a:cs typeface="+mn-cs"/>
        </a:defRPr>
      </a:lvl5pPr>
      <a:lvl6pPr marL="2031927" algn="l" defTabSz="812770" rtl="0" eaLnBrk="1" latinLnBrk="0" hangingPunct="1">
        <a:defRPr sz="1600" kern="1200">
          <a:solidFill>
            <a:schemeClr val="tx1"/>
          </a:solidFill>
          <a:latin typeface="+mn-lt"/>
          <a:ea typeface="+mn-ea"/>
          <a:cs typeface="+mn-cs"/>
        </a:defRPr>
      </a:lvl6pPr>
      <a:lvl7pPr marL="2438312" algn="l" defTabSz="812770" rtl="0" eaLnBrk="1" latinLnBrk="0" hangingPunct="1">
        <a:defRPr sz="1600" kern="1200">
          <a:solidFill>
            <a:schemeClr val="tx1"/>
          </a:solidFill>
          <a:latin typeface="+mn-lt"/>
          <a:ea typeface="+mn-ea"/>
          <a:cs typeface="+mn-cs"/>
        </a:defRPr>
      </a:lvl7pPr>
      <a:lvl8pPr marL="2844697" algn="l" defTabSz="812770" rtl="0" eaLnBrk="1" latinLnBrk="0" hangingPunct="1">
        <a:defRPr sz="1600" kern="1200">
          <a:solidFill>
            <a:schemeClr val="tx1"/>
          </a:solidFill>
          <a:latin typeface="+mn-lt"/>
          <a:ea typeface="+mn-ea"/>
          <a:cs typeface="+mn-cs"/>
        </a:defRPr>
      </a:lvl8pPr>
      <a:lvl9pPr marL="3251082" algn="l" defTabSz="81277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5ACBF0"/>
          </p15:clr>
        </p15:guide>
        <p15:guide id="2" pos="622">
          <p15:clr>
            <a:srgbClr val="C35EA4"/>
          </p15:clr>
        </p15:guide>
        <p15:guide id="3" pos="860">
          <p15:clr>
            <a:srgbClr val="A4A3A4"/>
          </p15:clr>
        </p15:guide>
        <p15:guide id="4" pos="1241">
          <p15:clr>
            <a:srgbClr val="A4A3A4"/>
          </p15:clr>
        </p15:guide>
        <p15:guide id="5" pos="1480">
          <p15:clr>
            <a:srgbClr val="A4A3A4"/>
          </p15:clr>
        </p15:guide>
        <p15:guide id="6" pos="1861">
          <p15:clr>
            <a:srgbClr val="A4A3A4"/>
          </p15:clr>
        </p15:guide>
        <p15:guide id="7" pos="2100">
          <p15:clr>
            <a:srgbClr val="A4A3A4"/>
          </p15:clr>
        </p15:guide>
        <p15:guide id="8" pos="2482">
          <p15:clr>
            <a:srgbClr val="A4A3A4"/>
          </p15:clr>
        </p15:guide>
        <p15:guide id="9" pos="2719">
          <p15:clr>
            <a:srgbClr val="A4A3A4"/>
          </p15:clr>
        </p15:guide>
        <p15:guide id="10" pos="3101">
          <p15:clr>
            <a:srgbClr val="A4A3A4"/>
          </p15:clr>
        </p15:guide>
        <p15:guide id="11" pos="3338">
          <p15:clr>
            <a:srgbClr val="A4A3A4"/>
          </p15:clr>
        </p15:guide>
        <p15:guide id="12" pos="3720">
          <p15:clr>
            <a:srgbClr val="A4A3A4"/>
          </p15:clr>
        </p15:guide>
        <p15:guide id="13" pos="3959">
          <p15:clr>
            <a:srgbClr val="A4A3A4"/>
          </p15:clr>
        </p15:guide>
        <p15:guide id="14" pos="4340">
          <p15:clr>
            <a:srgbClr val="A4A3A4"/>
          </p15:clr>
        </p15:guide>
        <p15:guide id="15" pos="4578">
          <p15:clr>
            <a:srgbClr val="A4A3A4"/>
          </p15:clr>
        </p15:guide>
        <p15:guide id="16" pos="4960">
          <p15:clr>
            <a:srgbClr val="A4A3A4"/>
          </p15:clr>
        </p15:guide>
        <p15:guide id="17" pos="5198">
          <p15:clr>
            <a:srgbClr val="A4A3A4"/>
          </p15:clr>
        </p15:guide>
        <p15:guide id="18" pos="5580">
          <p15:clr>
            <a:srgbClr val="A4A3A4"/>
          </p15:clr>
        </p15:guide>
        <p15:guide id="19" pos="5818">
          <p15:clr>
            <a:srgbClr val="A4A3A4"/>
          </p15:clr>
        </p15:guide>
        <p15:guide id="20" pos="6199">
          <p15:clr>
            <a:srgbClr val="A4A3A4"/>
          </p15:clr>
        </p15:guide>
        <p15:guide id="21" pos="6438">
          <p15:clr>
            <a:srgbClr val="A4A3A4"/>
          </p15:clr>
        </p15:guide>
        <p15:guide id="22" pos="6820">
          <p15:clr>
            <a:srgbClr val="A4A3A4"/>
          </p15:clr>
        </p15:guide>
        <p15:guide id="23" pos="7057">
          <p15:clr>
            <a:srgbClr val="C35EA4"/>
          </p15:clr>
        </p15:guide>
        <p15:guide id="24" pos="7439">
          <p15:clr>
            <a:srgbClr val="5ACBF0"/>
          </p15:clr>
        </p15:guide>
        <p15:guide id="25" orient="horz" pos="240">
          <p15:clr>
            <a:srgbClr val="5ACBF0"/>
          </p15:clr>
        </p15:guide>
        <p15:guide id="26" orient="horz" pos="4148">
          <p15:clr>
            <a:srgbClr val="5ACBF0"/>
          </p15:clr>
        </p15:guide>
        <p15:guide id="27" orient="horz" pos="4084">
          <p15:clr>
            <a:srgbClr val="5ACBF0"/>
          </p15:clr>
        </p15:guide>
        <p15:guide id="28" orient="horz" pos="3976">
          <p15:clr>
            <a:srgbClr val="9FCC3B"/>
          </p15:clr>
        </p15:guide>
        <p15:guide id="29" orient="horz" pos="3806">
          <p15:clr>
            <a:srgbClr val="C35EA4"/>
          </p15:clr>
        </p15:guide>
        <p15:guide id="30" orient="horz" pos="911">
          <p15:clr>
            <a:srgbClr val="9FCC3B"/>
          </p15:clr>
        </p15:guide>
        <p15:guide id="31" orient="horz" pos="1082">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4"/>
            </p:custDataLst>
            <p:extLst>
              <p:ext uri="{D42A27DB-BD31-4B8C-83A1-F6EECF244321}">
                <p14:modId xmlns:p14="http://schemas.microsoft.com/office/powerpoint/2010/main" val="663991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5" imgW="413" imgH="416" progId="TCLayout.ActiveDocument.1">
                  <p:embed/>
                </p:oleObj>
              </mc:Choice>
              <mc:Fallback>
                <p:oleObj name="think-cell Slide" r:id="rId45"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5"/>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6"/>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7"/>
            </p:custDataLst>
          </p:nvPr>
        </p:nvSpPr>
        <p:spPr>
          <a:xfrm>
            <a:off x="554735" y="519011"/>
            <a:ext cx="10236441"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49574"/>
            <a:ext cx="344646"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pPr lvl="0" rt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8"/>
            </p:custDataLst>
          </p:nvPr>
        </p:nvSpPr>
        <p:spPr>
          <a:xfrm>
            <a:off x="6003925" y="2170800"/>
            <a:ext cx="2107052" cy="461665"/>
          </a:xfrm>
          <a:prstGeom prst="rect">
            <a:avLst/>
          </a:prstGeom>
        </p:spPr>
        <p:txBody>
          <a:bodyPr vert="horz" wrap="non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0">
                <a:solidFill>
                  <a:schemeClr val="accent1"/>
                </a:solidFill>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US" b="1">
                <a:solidFill>
                  <a:schemeClr val="tx1"/>
                </a:solidFill>
              </a:rPr>
              <a:t>Above Chart Exhibit Title</a:t>
            </a:r>
            <a:br>
              <a:rPr lang="en-US" b="1">
                <a:solidFill>
                  <a:schemeClr val="tx1"/>
                </a:solidFill>
              </a:rPr>
            </a:br>
            <a:r>
              <a:rPr lang="en-US" sz="1400">
                <a:solidFill>
                  <a:schemeClr val="tx1"/>
                </a:solidFill>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flipH="1">
            <a:off x="554736" y="2170800"/>
            <a:ext cx="3162545"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0" name="TopLine">
            <a:extLst>
              <a:ext uri="{FF2B5EF4-FFF2-40B4-BE49-F238E27FC236}">
                <a16:creationId xmlns:a16="http://schemas.microsoft.com/office/drawing/2014/main" id="{39006B01-5791-493A-9EF7-5D8A6BF5095F}"/>
              </a:ext>
            </a:extLst>
          </p:cNvPr>
          <p:cNvCxnSpPr/>
          <p:nvPr userDrawn="1">
            <p:custDataLst>
              <p:tags r:id="rId29"/>
            </p:custDataLst>
          </p:nvPr>
        </p:nvCxnSpPr>
        <p:spPr bwMode="ltGray">
          <a:xfrm>
            <a:off x="554736" y="1181906"/>
            <a:ext cx="11082528" cy="0"/>
          </a:xfrm>
          <a:prstGeom prst="line">
            <a:avLst/>
          </a:prstGeom>
          <a:ln w="635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48" name="LegendLines" hidden="1">
            <a:extLst>
              <a:ext uri="{FF2B5EF4-FFF2-40B4-BE49-F238E27FC236}">
                <a16:creationId xmlns:a16="http://schemas.microsoft.com/office/drawing/2014/main" id="{1AD33EB4-6A31-4826-B5D7-92265694B6A6}"/>
              </a:ext>
            </a:extLst>
          </p:cNvPr>
          <p:cNvGrpSpPr/>
          <p:nvPr userDrawn="1"/>
        </p:nvGrpSpPr>
        <p:grpSpPr>
          <a:xfrm>
            <a:off x="10317304" y="3304485"/>
            <a:ext cx="1251160" cy="958286"/>
            <a:chOff x="10162879" y="3243772"/>
            <a:chExt cx="1251160" cy="958286"/>
          </a:xfrm>
        </p:grpSpPr>
        <p:sp>
          <p:nvSpPr>
            <p:cNvPr id="149" name="Legend1" hidden="1">
              <a:extLst>
                <a:ext uri="{FF2B5EF4-FFF2-40B4-BE49-F238E27FC236}">
                  <a16:creationId xmlns:a16="http://schemas.microsoft.com/office/drawing/2014/main" id="{491D0B14-3A9A-4A77-A522-9F94E9E649F6}"/>
                </a:ext>
              </a:extLst>
            </p:cNvPr>
            <p:cNvSpPr txBox="1"/>
            <p:nvPr/>
          </p:nvSpPr>
          <p:spPr>
            <a:xfrm>
              <a:off x="10886522" y="3243772"/>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1" name="Legend2" hidden="1">
              <a:extLst>
                <a:ext uri="{FF2B5EF4-FFF2-40B4-BE49-F238E27FC236}">
                  <a16:creationId xmlns:a16="http://schemas.microsoft.com/office/drawing/2014/main" id="{3DB5F4D6-6227-4ECE-A3F8-21C750AEFD62}"/>
                </a:ext>
              </a:extLst>
            </p:cNvPr>
            <p:cNvSpPr txBox="1"/>
            <p:nvPr/>
          </p:nvSpPr>
          <p:spPr>
            <a:xfrm>
              <a:off x="10886522" y="3615193"/>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2" name="Legend3" hidden="1">
              <a:extLst>
                <a:ext uri="{FF2B5EF4-FFF2-40B4-BE49-F238E27FC236}">
                  <a16:creationId xmlns:a16="http://schemas.microsoft.com/office/drawing/2014/main" id="{8A4498E1-C3DD-4F5C-B04A-ECD7052B9F1F}"/>
                </a:ext>
              </a:extLst>
            </p:cNvPr>
            <p:cNvSpPr txBox="1"/>
            <p:nvPr/>
          </p:nvSpPr>
          <p:spPr>
            <a:xfrm>
              <a:off x="10886522" y="3986614"/>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3" name="LineLegend3" hidden="1">
              <a:extLst>
                <a:ext uri="{FF2B5EF4-FFF2-40B4-BE49-F238E27FC236}">
                  <a16:creationId xmlns:a16="http://schemas.microsoft.com/office/drawing/2014/main" id="{0F7F047D-C099-4689-BE0F-A6E95E2924CD}"/>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US" sz="1400" baseline="0">
                <a:ea typeface="+mn-ea"/>
              </a:endParaRPr>
            </a:p>
          </p:txBody>
        </p:sp>
        <p:sp>
          <p:nvSpPr>
            <p:cNvPr id="154" name="LineLegend2" hidden="1">
              <a:extLst>
                <a:ext uri="{FF2B5EF4-FFF2-40B4-BE49-F238E27FC236}">
                  <a16:creationId xmlns:a16="http://schemas.microsoft.com/office/drawing/2014/main" id="{2AB3E2F2-0FFB-4FE0-8B0E-93255DFBF22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US" sz="1400" baseline="0">
                <a:ea typeface="+mn-ea"/>
              </a:endParaRPr>
            </a:p>
          </p:txBody>
        </p:sp>
        <p:sp>
          <p:nvSpPr>
            <p:cNvPr id="156" name="LineLegend1" hidden="1">
              <a:extLst>
                <a:ext uri="{FF2B5EF4-FFF2-40B4-BE49-F238E27FC236}">
                  <a16:creationId xmlns:a16="http://schemas.microsoft.com/office/drawing/2014/main" id="{DB79E8BA-E2CC-48BB-AD4D-736C7C2EB079}"/>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US" sz="1400" baseline="0">
                <a:ea typeface="+mn-ea"/>
              </a:endParaRPr>
            </a:p>
          </p:txBody>
        </p:sp>
      </p:grpSp>
      <p:grpSp>
        <p:nvGrpSpPr>
          <p:cNvPr id="157" name="LegendMoons" hidden="1">
            <a:extLst>
              <a:ext uri="{FF2B5EF4-FFF2-40B4-BE49-F238E27FC236}">
                <a16:creationId xmlns:a16="http://schemas.microsoft.com/office/drawing/2014/main" id="{A3891388-3C75-4C09-9EB7-A6ACDC593FB2}"/>
              </a:ext>
            </a:extLst>
          </p:cNvPr>
          <p:cNvGrpSpPr/>
          <p:nvPr userDrawn="1"/>
        </p:nvGrpSpPr>
        <p:grpSpPr>
          <a:xfrm>
            <a:off x="10688315" y="1326348"/>
            <a:ext cx="880149" cy="1731859"/>
            <a:chOff x="7723680" y="1702457"/>
            <a:chExt cx="880149" cy="1731859"/>
          </a:xfrm>
        </p:grpSpPr>
        <p:sp>
          <p:nvSpPr>
            <p:cNvPr id="158" name="Legend1" hidden="1">
              <a:extLst>
                <a:ext uri="{FF2B5EF4-FFF2-40B4-BE49-F238E27FC236}">
                  <a16:creationId xmlns:a16="http://schemas.microsoft.com/office/drawing/2014/main" id="{F8A26EA8-60C7-4FAC-B5BB-6E8031C220BC}"/>
                </a:ext>
              </a:extLst>
            </p:cNvPr>
            <p:cNvSpPr txBox="1"/>
            <p:nvPr/>
          </p:nvSpPr>
          <p:spPr>
            <a:xfrm>
              <a:off x="8076312" y="1709816"/>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9" name="Legend2" hidden="1">
              <a:extLst>
                <a:ext uri="{FF2B5EF4-FFF2-40B4-BE49-F238E27FC236}">
                  <a16:creationId xmlns:a16="http://schemas.microsoft.com/office/drawing/2014/main" id="{73FB9FBA-0DD3-4FC0-A9B2-A8B5B94ECFDE}"/>
                </a:ext>
              </a:extLst>
            </p:cNvPr>
            <p:cNvSpPr txBox="1"/>
            <p:nvPr/>
          </p:nvSpPr>
          <p:spPr>
            <a:xfrm>
              <a:off x="8076312" y="2085275"/>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60" name="Legend3" hidden="1">
              <a:extLst>
                <a:ext uri="{FF2B5EF4-FFF2-40B4-BE49-F238E27FC236}">
                  <a16:creationId xmlns:a16="http://schemas.microsoft.com/office/drawing/2014/main" id="{7153D8CA-9501-405D-921C-15E46AD935A2}"/>
                </a:ext>
              </a:extLst>
            </p:cNvPr>
            <p:cNvSpPr txBox="1"/>
            <p:nvPr/>
          </p:nvSpPr>
          <p:spPr>
            <a:xfrm>
              <a:off x="8076312" y="2460734"/>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61" name="Legend4" hidden="1">
              <a:extLst>
                <a:ext uri="{FF2B5EF4-FFF2-40B4-BE49-F238E27FC236}">
                  <a16:creationId xmlns:a16="http://schemas.microsoft.com/office/drawing/2014/main" id="{B48D61E3-47BB-4394-9A67-A6D02D5342CF}"/>
                </a:ext>
              </a:extLst>
            </p:cNvPr>
            <p:cNvSpPr txBox="1"/>
            <p:nvPr/>
          </p:nvSpPr>
          <p:spPr>
            <a:xfrm>
              <a:off x="8076312" y="2836193"/>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62" name="Legend5" hidden="1">
              <a:extLst>
                <a:ext uri="{FF2B5EF4-FFF2-40B4-BE49-F238E27FC236}">
                  <a16:creationId xmlns:a16="http://schemas.microsoft.com/office/drawing/2014/main" id="{9E05BA07-C9C8-4F23-AA90-1C22F4C34552}"/>
                </a:ext>
              </a:extLst>
            </p:cNvPr>
            <p:cNvSpPr txBox="1"/>
            <p:nvPr/>
          </p:nvSpPr>
          <p:spPr>
            <a:xfrm>
              <a:off x="8076312" y="3211654"/>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nvGrpSpPr>
            <p:cNvPr id="163" name="MoonLegend1" hidden="1">
              <a:extLst>
                <a:ext uri="{FF2B5EF4-FFF2-40B4-BE49-F238E27FC236}">
                  <a16:creationId xmlns:a16="http://schemas.microsoft.com/office/drawing/2014/main" id="{65FDB4D4-603C-463D-83B3-6EC992385EB7}"/>
                </a:ext>
              </a:extLst>
            </p:cNvPr>
            <p:cNvGrpSpPr>
              <a:grpSpLocks noChangeAspect="1"/>
            </p:cNvGrpSpPr>
            <p:nvPr>
              <p:custDataLst>
                <p:tags r:id="rId30"/>
              </p:custDataLst>
            </p:nvPr>
          </p:nvGrpSpPr>
          <p:grpSpPr>
            <a:xfrm>
              <a:off x="7723680" y="1702457"/>
              <a:ext cx="228600" cy="228600"/>
              <a:chOff x="762000" y="1270000"/>
              <a:chExt cx="254000" cy="254000"/>
            </a:xfrm>
          </p:grpSpPr>
          <p:sp>
            <p:nvSpPr>
              <p:cNvPr id="187" name="Oval 186" hidden="1">
                <a:extLst>
                  <a:ext uri="{FF2B5EF4-FFF2-40B4-BE49-F238E27FC236}">
                    <a16:creationId xmlns:a16="http://schemas.microsoft.com/office/drawing/2014/main" id="{322660FC-103D-41FB-A41D-E9CB2F646E7E}"/>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88" name="Arc 187" hidden="1">
                <a:extLst>
                  <a:ext uri="{FF2B5EF4-FFF2-40B4-BE49-F238E27FC236}">
                    <a16:creationId xmlns:a16="http://schemas.microsoft.com/office/drawing/2014/main" id="{42AA9F1D-9719-4A73-A3D3-F73A1DFC1E47}"/>
                  </a:ext>
                </a:extLst>
              </p:cNvPr>
              <p:cNvSpPr/>
              <p:nvPr>
                <p:custDataLst>
                  <p:tags r:id="rId4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64" name="MoonLegend2" hidden="1">
              <a:extLst>
                <a:ext uri="{FF2B5EF4-FFF2-40B4-BE49-F238E27FC236}">
                  <a16:creationId xmlns:a16="http://schemas.microsoft.com/office/drawing/2014/main" id="{C7FD8F6A-F852-4F60-8000-04E995122D5D}"/>
                </a:ext>
              </a:extLst>
            </p:cNvPr>
            <p:cNvGrpSpPr>
              <a:grpSpLocks noChangeAspect="1"/>
            </p:cNvGrpSpPr>
            <p:nvPr>
              <p:custDataLst>
                <p:tags r:id="rId31"/>
              </p:custDataLst>
            </p:nvPr>
          </p:nvGrpSpPr>
          <p:grpSpPr>
            <a:xfrm>
              <a:off x="7723680" y="2078270"/>
              <a:ext cx="228600" cy="228600"/>
              <a:chOff x="762000" y="1270000"/>
              <a:chExt cx="254000" cy="254000"/>
            </a:xfrm>
          </p:grpSpPr>
          <p:sp>
            <p:nvSpPr>
              <p:cNvPr id="184" name="Oval 183" hidden="1">
                <a:extLst>
                  <a:ext uri="{FF2B5EF4-FFF2-40B4-BE49-F238E27FC236}">
                    <a16:creationId xmlns:a16="http://schemas.microsoft.com/office/drawing/2014/main" id="{6C1A2E7C-3206-442E-A5CB-AAA1201DA654}"/>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85" name="Arc 184" hidden="1">
                <a:extLst>
                  <a:ext uri="{FF2B5EF4-FFF2-40B4-BE49-F238E27FC236}">
                    <a16:creationId xmlns:a16="http://schemas.microsoft.com/office/drawing/2014/main" id="{9C83F064-908F-4339-83EF-63F9DAFAEFB2}"/>
                  </a:ext>
                </a:extLst>
              </p:cNvPr>
              <p:cNvSpPr/>
              <p:nvPr>
                <p:custDataLst>
                  <p:tags r:id="rId42"/>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65" name="MoonLegend3" hidden="1">
              <a:extLst>
                <a:ext uri="{FF2B5EF4-FFF2-40B4-BE49-F238E27FC236}">
                  <a16:creationId xmlns:a16="http://schemas.microsoft.com/office/drawing/2014/main" id="{29DCA44B-996E-42C5-AC34-AF4AC549F4B0}"/>
                </a:ext>
              </a:extLst>
            </p:cNvPr>
            <p:cNvGrpSpPr>
              <a:grpSpLocks noChangeAspect="1"/>
            </p:cNvGrpSpPr>
            <p:nvPr>
              <p:custDataLst>
                <p:tags r:id="rId32"/>
              </p:custDataLst>
            </p:nvPr>
          </p:nvGrpSpPr>
          <p:grpSpPr>
            <a:xfrm>
              <a:off x="7723680" y="2454085"/>
              <a:ext cx="228600" cy="228600"/>
              <a:chOff x="762000" y="1270000"/>
              <a:chExt cx="254000" cy="254000"/>
            </a:xfrm>
          </p:grpSpPr>
          <p:sp>
            <p:nvSpPr>
              <p:cNvPr id="182" name="Oval 181" hidden="1">
                <a:extLst>
                  <a:ext uri="{FF2B5EF4-FFF2-40B4-BE49-F238E27FC236}">
                    <a16:creationId xmlns:a16="http://schemas.microsoft.com/office/drawing/2014/main" id="{EBD3D6D8-98D8-401A-8074-5501E282C3B4}"/>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83" name="Arc 182" hidden="1">
                <a:extLst>
                  <a:ext uri="{FF2B5EF4-FFF2-40B4-BE49-F238E27FC236}">
                    <a16:creationId xmlns:a16="http://schemas.microsoft.com/office/drawing/2014/main" id="{857EB62F-5281-47E2-BA21-9D2C7F672397}"/>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66" name="MoonLegend4" hidden="1">
              <a:extLst>
                <a:ext uri="{FF2B5EF4-FFF2-40B4-BE49-F238E27FC236}">
                  <a16:creationId xmlns:a16="http://schemas.microsoft.com/office/drawing/2014/main" id="{52CB9B65-BAAC-469A-A117-A3D937A3E17D}"/>
                </a:ext>
              </a:extLst>
            </p:cNvPr>
            <p:cNvGrpSpPr>
              <a:grpSpLocks noChangeAspect="1"/>
            </p:cNvGrpSpPr>
            <p:nvPr>
              <p:custDataLst>
                <p:tags r:id="rId33"/>
              </p:custDataLst>
            </p:nvPr>
          </p:nvGrpSpPr>
          <p:grpSpPr>
            <a:xfrm>
              <a:off x="7723680" y="2829900"/>
              <a:ext cx="228600" cy="228600"/>
              <a:chOff x="762000" y="1270000"/>
              <a:chExt cx="254000" cy="254000"/>
            </a:xfrm>
          </p:grpSpPr>
          <p:sp>
            <p:nvSpPr>
              <p:cNvPr id="180" name="Oval 179" hidden="1">
                <a:extLst>
                  <a:ext uri="{FF2B5EF4-FFF2-40B4-BE49-F238E27FC236}">
                    <a16:creationId xmlns:a16="http://schemas.microsoft.com/office/drawing/2014/main" id="{73802CF7-DE90-4DE2-BD80-C379CE89BF82}"/>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81" name="Arc 180" hidden="1">
                <a:extLst>
                  <a:ext uri="{FF2B5EF4-FFF2-40B4-BE49-F238E27FC236}">
                    <a16:creationId xmlns:a16="http://schemas.microsoft.com/office/drawing/2014/main" id="{F1C08B1A-F86F-4746-A4D9-E8123275656F}"/>
                  </a:ext>
                </a:extLst>
              </p:cNvPr>
              <p:cNvSpPr/>
              <p:nvPr>
                <p:custDataLst>
                  <p:tags r:id="rId38"/>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67" name="MoonLegend5" hidden="1">
              <a:extLst>
                <a:ext uri="{FF2B5EF4-FFF2-40B4-BE49-F238E27FC236}">
                  <a16:creationId xmlns:a16="http://schemas.microsoft.com/office/drawing/2014/main" id="{20FAB518-0C25-4967-8EA7-FD9E44001006}"/>
                </a:ext>
              </a:extLst>
            </p:cNvPr>
            <p:cNvGrpSpPr>
              <a:grpSpLocks noChangeAspect="1"/>
            </p:cNvGrpSpPr>
            <p:nvPr>
              <p:custDataLst>
                <p:tags r:id="rId34"/>
              </p:custDataLst>
            </p:nvPr>
          </p:nvGrpSpPr>
          <p:grpSpPr>
            <a:xfrm>
              <a:off x="7723680" y="3205716"/>
              <a:ext cx="228600" cy="228600"/>
              <a:chOff x="762000" y="1270000"/>
              <a:chExt cx="254000" cy="254000"/>
            </a:xfrm>
          </p:grpSpPr>
          <p:sp>
            <p:nvSpPr>
              <p:cNvPr id="168" name="Oval 167" hidden="1">
                <a:extLst>
                  <a:ext uri="{FF2B5EF4-FFF2-40B4-BE49-F238E27FC236}">
                    <a16:creationId xmlns:a16="http://schemas.microsoft.com/office/drawing/2014/main" id="{E197A5C6-A032-48F7-AF37-0D669F5E73E2}"/>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79" name="Arc 178" hidden="1">
                <a:extLst>
                  <a:ext uri="{FF2B5EF4-FFF2-40B4-BE49-F238E27FC236}">
                    <a16:creationId xmlns:a16="http://schemas.microsoft.com/office/drawing/2014/main" id="{B74951FB-50D0-48E7-9529-889DBCF3A941}"/>
                  </a:ext>
                </a:extLst>
              </p:cNvPr>
              <p:cNvSpPr/>
              <p:nvPr>
                <p:custDataLst>
                  <p:tags r:id="rId36"/>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grpSp>
        <p:nvGrpSpPr>
          <p:cNvPr id="189" name="LegendBoxes" hidden="1">
            <a:extLst>
              <a:ext uri="{FF2B5EF4-FFF2-40B4-BE49-F238E27FC236}">
                <a16:creationId xmlns:a16="http://schemas.microsoft.com/office/drawing/2014/main" id="{37965E6A-7BCC-46A1-85E2-7B40693920CC}"/>
              </a:ext>
            </a:extLst>
          </p:cNvPr>
          <p:cNvGrpSpPr/>
          <p:nvPr userDrawn="1"/>
        </p:nvGrpSpPr>
        <p:grpSpPr>
          <a:xfrm>
            <a:off x="10714801" y="4509049"/>
            <a:ext cx="853663" cy="1717282"/>
            <a:chOff x="10652400" y="4322824"/>
            <a:chExt cx="853663" cy="1717282"/>
          </a:xfrm>
        </p:grpSpPr>
        <p:sp>
          <p:nvSpPr>
            <p:cNvPr id="190" name="RectangleLegend1" hidden="1">
              <a:extLst>
                <a:ext uri="{FF2B5EF4-FFF2-40B4-BE49-F238E27FC236}">
                  <a16:creationId xmlns:a16="http://schemas.microsoft.com/office/drawing/2014/main" id="{BF2121AD-1644-4F11-B18A-2DCD36BDF50A}"/>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1" name="RectangleLegend2" hidden="1">
              <a:extLst>
                <a:ext uri="{FF2B5EF4-FFF2-40B4-BE49-F238E27FC236}">
                  <a16:creationId xmlns:a16="http://schemas.microsoft.com/office/drawing/2014/main" id="{07D77AC8-C224-47D0-9B0B-829A5966AABD}"/>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2" name="RectangleLegend3" hidden="1">
              <a:extLst>
                <a:ext uri="{FF2B5EF4-FFF2-40B4-BE49-F238E27FC236}">
                  <a16:creationId xmlns:a16="http://schemas.microsoft.com/office/drawing/2014/main" id="{2B2282AE-7112-49B6-926F-E6828590E03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3" name="RectangleLegend4" hidden="1">
              <a:extLst>
                <a:ext uri="{FF2B5EF4-FFF2-40B4-BE49-F238E27FC236}">
                  <a16:creationId xmlns:a16="http://schemas.microsoft.com/office/drawing/2014/main" id="{559078A1-800D-41B1-A417-08A043C57A3B}"/>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4" name="RectangleLegend5" hidden="1">
              <a:extLst>
                <a:ext uri="{FF2B5EF4-FFF2-40B4-BE49-F238E27FC236}">
                  <a16:creationId xmlns:a16="http://schemas.microsoft.com/office/drawing/2014/main" id="{657A89A3-AF32-4D46-BF58-35C76BC6D23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5" name="Legend1" hidden="1">
              <a:extLst>
                <a:ext uri="{FF2B5EF4-FFF2-40B4-BE49-F238E27FC236}">
                  <a16:creationId xmlns:a16="http://schemas.microsoft.com/office/drawing/2014/main" id="{ACFE5A44-0934-4BDB-AF43-355137D2A331}"/>
                </a:ext>
              </a:extLst>
            </p:cNvPr>
            <p:cNvSpPr txBox="1"/>
            <p:nvPr/>
          </p:nvSpPr>
          <p:spPr>
            <a:xfrm>
              <a:off x="10978546" y="4322824"/>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6" name="Legend2" hidden="1">
              <a:extLst>
                <a:ext uri="{FF2B5EF4-FFF2-40B4-BE49-F238E27FC236}">
                  <a16:creationId xmlns:a16="http://schemas.microsoft.com/office/drawing/2014/main" id="{44D6E7E2-19C9-474F-8F27-53D871FFA2D7}"/>
                </a:ext>
              </a:extLst>
            </p:cNvPr>
            <p:cNvSpPr txBox="1"/>
            <p:nvPr/>
          </p:nvSpPr>
          <p:spPr>
            <a:xfrm>
              <a:off x="10978546" y="4702322"/>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7" name="Legend3" hidden="1">
              <a:extLst>
                <a:ext uri="{FF2B5EF4-FFF2-40B4-BE49-F238E27FC236}">
                  <a16:creationId xmlns:a16="http://schemas.microsoft.com/office/drawing/2014/main" id="{BD35FE40-9111-4262-A6EF-09E41FF88AF3}"/>
                </a:ext>
              </a:extLst>
            </p:cNvPr>
            <p:cNvSpPr txBox="1"/>
            <p:nvPr/>
          </p:nvSpPr>
          <p:spPr>
            <a:xfrm>
              <a:off x="10978546" y="5081820"/>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227" name="Legend4" hidden="1">
              <a:extLst>
                <a:ext uri="{FF2B5EF4-FFF2-40B4-BE49-F238E27FC236}">
                  <a16:creationId xmlns:a16="http://schemas.microsoft.com/office/drawing/2014/main" id="{BFACB3ED-C64B-4DE9-A79F-AA5CD7A282FA}"/>
                </a:ext>
              </a:extLst>
            </p:cNvPr>
            <p:cNvSpPr txBox="1"/>
            <p:nvPr/>
          </p:nvSpPr>
          <p:spPr>
            <a:xfrm>
              <a:off x="10978546" y="5453241"/>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228" name="Legend5" hidden="1">
              <a:extLst>
                <a:ext uri="{FF2B5EF4-FFF2-40B4-BE49-F238E27FC236}">
                  <a16:creationId xmlns:a16="http://schemas.microsoft.com/office/drawing/2014/main" id="{9D5DCD87-75A8-409F-863F-49C52EA13619}"/>
                </a:ext>
              </a:extLst>
            </p:cNvPr>
            <p:cNvSpPr txBox="1"/>
            <p:nvPr/>
          </p:nvSpPr>
          <p:spPr>
            <a:xfrm>
              <a:off x="10978545" y="5824662"/>
              <a:ext cx="5275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pic>
        <p:nvPicPr>
          <p:cNvPr id="171" name="Picture 847">
            <a:extLst>
              <a:ext uri="{FF2B5EF4-FFF2-40B4-BE49-F238E27FC236}">
                <a16:creationId xmlns:a16="http://schemas.microsoft.com/office/drawing/2014/main" id="{580CDB85-B1FF-4EC2-B05F-CDA554034536}"/>
              </a:ext>
            </a:extLst>
          </p:cNvPr>
          <p:cNvPicPr>
            <a:picLocks noChangeAspect="1" noChangeArrowheads="1"/>
          </p:cNvPicPr>
          <p:nvPr userDrawn="1"/>
        </p:nvPicPr>
        <p:blipFill>
          <a:blip r:embed="rId47" cstate="screen">
            <a:extLst>
              <a:ext uri="{28A0092B-C50C-407E-A947-70E740481C1C}">
                <a14:useLocalDpi xmlns:a14="http://schemas.microsoft.com/office/drawing/2010/main"/>
              </a:ext>
            </a:extLst>
          </a:blip>
          <a:srcRect/>
          <a:stretch>
            <a:fillRect/>
          </a:stretch>
        </p:blipFill>
        <p:spPr bwMode="ltGray">
          <a:xfrm>
            <a:off x="11065668" y="392283"/>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170" name="bk object 17">
            <a:extLst>
              <a:ext uri="{FF2B5EF4-FFF2-40B4-BE49-F238E27FC236}">
                <a16:creationId xmlns:a16="http://schemas.microsoft.com/office/drawing/2014/main" id="{AA56FB99-8D74-41B6-8496-7BE355E87CF2}"/>
              </a:ext>
            </a:extLst>
          </p:cNvPr>
          <p:cNvSpPr/>
          <p:nvPr userDrawn="1"/>
        </p:nvSpPr>
        <p:spPr bwMode="ltGray">
          <a:xfrm>
            <a:off x="11638026" y="6500580"/>
            <a:ext cx="0" cy="121285"/>
          </a:xfrm>
          <a:custGeom>
            <a:avLst/>
            <a:gdLst/>
            <a:ahLst/>
            <a:cxnLst/>
            <a:rect l="l" t="t" r="r" b="b"/>
            <a:pathLst>
              <a:path h="121284">
                <a:moveTo>
                  <a:pt x="0" y="121170"/>
                </a:moveTo>
                <a:lnTo>
                  <a:pt x="0" y="0"/>
                </a:lnTo>
              </a:path>
            </a:pathLst>
          </a:custGeom>
          <a:ln w="3175">
            <a:solidFill>
              <a:srgbClr val="D01F2D"/>
            </a:solidFill>
          </a:ln>
        </p:spPr>
        <p:txBody>
          <a:bodyPr wrap="square" lIns="0" tIns="0" rIns="0" bIns="0" rtlCol="0"/>
          <a:lstStyle/>
          <a:p>
            <a:pPr rtl="0"/>
            <a:endParaRPr lang="en-US" sz="800"/>
          </a:p>
        </p:txBody>
      </p:sp>
    </p:spTree>
    <p:extLst>
      <p:ext uri="{BB962C8B-B14F-4D97-AF65-F5344CB8AC3E}">
        <p14:creationId xmlns:p14="http://schemas.microsoft.com/office/powerpoint/2010/main" val="71633645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80">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9.bin"/><Relationship Id="rId7" Type="http://schemas.openxmlformats.org/officeDocument/2006/relationships/image" Target="../media/image29.png"/><Relationship Id="rId2" Type="http://schemas.openxmlformats.org/officeDocument/2006/relationships/slideLayout" Target="../slideLayouts/slideLayout85.xml"/><Relationship Id="rId1" Type="http://schemas.openxmlformats.org/officeDocument/2006/relationships/tags" Target="../tags/tag17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slideLayout" Target="../slideLayouts/slideLayout85.xml"/><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tags" Target="../tags/tag185.xml"/><Relationship Id="rId2" Type="http://schemas.openxmlformats.org/officeDocument/2006/relationships/tags" Target="../tags/tag175.xml"/><Relationship Id="rId16" Type="http://schemas.openxmlformats.org/officeDocument/2006/relationships/image" Target="../media/image26.emf"/><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5" Type="http://schemas.openxmlformats.org/officeDocument/2006/relationships/tags" Target="../tags/tag178.xml"/><Relationship Id="rId15" Type="http://schemas.openxmlformats.org/officeDocument/2006/relationships/oleObject" Target="../embeddings/oleObject40.bin"/><Relationship Id="rId10" Type="http://schemas.openxmlformats.org/officeDocument/2006/relationships/tags" Target="../tags/tag183.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bdc.bohem.tech/" TargetMode="External"/><Relationship Id="rId2" Type="http://schemas.openxmlformats.org/officeDocument/2006/relationships/notesSlide" Target="../notesSlides/notesSlide2.xml"/><Relationship Id="rId1" Type="http://schemas.openxmlformats.org/officeDocument/2006/relationships/slideLayout" Target="../slideLayouts/slideLayout7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cbdctracker.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fr-FR" b="1" dirty="0"/>
              <a:t>Digital-Financial </a:t>
            </a:r>
            <a:r>
              <a:rPr lang="fr-FR" b="1" dirty="0" err="1"/>
              <a:t>Market</a:t>
            </a:r>
            <a:r>
              <a:rPr lang="fr-FR" b="1" dirty="0"/>
              <a:t> Infrastructure</a:t>
            </a:r>
            <a:br>
              <a:rPr lang="fr-FR" b="1" dirty="0"/>
            </a:br>
            <a:r>
              <a:rPr lang="fr-FR" b="1" dirty="0"/>
              <a:t>ACSDA 2024</a:t>
            </a:r>
            <a:br>
              <a:rPr lang="fr-FR" dirty="0"/>
            </a:br>
            <a:endParaRPr lang="en-GB" b="1" i="1" dirty="0"/>
          </a:p>
        </p:txBody>
      </p:sp>
    </p:spTree>
    <p:extLst>
      <p:ext uri="{BB962C8B-B14F-4D97-AF65-F5344CB8AC3E}">
        <p14:creationId xmlns:p14="http://schemas.microsoft.com/office/powerpoint/2010/main" val="228033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6" hidden="1">
            <a:extLst>
              <a:ext uri="{FF2B5EF4-FFF2-40B4-BE49-F238E27FC236}">
                <a16:creationId xmlns:a16="http://schemas.microsoft.com/office/drawing/2014/main" id="{4D81D9EC-8FB1-C0C8-D3FC-2ADE0394A7C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3" name="Object 6" hidden="1">
                        <a:extLst>
                          <a:ext uri="{FF2B5EF4-FFF2-40B4-BE49-F238E27FC236}">
                            <a16:creationId xmlns:a16="http://schemas.microsoft.com/office/drawing/2014/main" id="{4D81D9EC-8FB1-C0C8-D3FC-2ADE0394A7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5313AFF-FFB4-FA00-A02B-6CC8702C144A}"/>
              </a:ext>
            </a:extLst>
          </p:cNvPr>
          <p:cNvSpPr>
            <a:spLocks noGrp="1"/>
          </p:cNvSpPr>
          <p:nvPr>
            <p:ph type="title"/>
          </p:nvPr>
        </p:nvSpPr>
        <p:spPr>
          <a:xfrm>
            <a:off x="554737" y="519011"/>
            <a:ext cx="10236441"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b="0" dirty="0">
                <a:solidFill>
                  <a:srgbClr val="323130"/>
                </a:solidFill>
                <a:latin typeface="+mn-lt"/>
              </a:rPr>
              <a:t>Our long-term vision is based on our </a:t>
            </a:r>
            <a:r>
              <a:rPr lang="en-US" b="1" dirty="0">
                <a:solidFill>
                  <a:srgbClr val="323130"/>
                </a:solidFill>
                <a:latin typeface="+mn-lt"/>
              </a:rPr>
              <a:t>renewed purpose</a:t>
            </a:r>
            <a:endParaRPr lang="en-GB" dirty="0"/>
          </a:p>
        </p:txBody>
      </p:sp>
      <p:pic>
        <p:nvPicPr>
          <p:cNvPr id="6" name="Picture 5">
            <a:extLst>
              <a:ext uri="{FF2B5EF4-FFF2-40B4-BE49-F238E27FC236}">
                <a16:creationId xmlns:a16="http://schemas.microsoft.com/office/drawing/2014/main" id="{97FC9B46-A444-1C32-6169-EB914CC8758D}"/>
              </a:ext>
            </a:extLst>
          </p:cNvPr>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796669" y="3222093"/>
            <a:ext cx="1487952" cy="1475805"/>
          </a:xfrm>
          <a:prstGeom prst="rect">
            <a:avLst/>
          </a:prstGeom>
        </p:spPr>
      </p:pic>
      <p:pic>
        <p:nvPicPr>
          <p:cNvPr id="7" name="Picture 6">
            <a:extLst>
              <a:ext uri="{FF2B5EF4-FFF2-40B4-BE49-F238E27FC236}">
                <a16:creationId xmlns:a16="http://schemas.microsoft.com/office/drawing/2014/main" id="{12298521-179C-B596-F812-0C588521C2DA}"/>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882089" y="4993906"/>
            <a:ext cx="1347500" cy="1189788"/>
          </a:xfrm>
          <a:prstGeom prst="rect">
            <a:avLst/>
          </a:prstGeom>
        </p:spPr>
      </p:pic>
      <p:sp>
        <p:nvSpPr>
          <p:cNvPr id="17" name="Straight Connector 16">
            <a:extLst>
              <a:ext uri="{FF2B5EF4-FFF2-40B4-BE49-F238E27FC236}">
                <a16:creationId xmlns:a16="http://schemas.microsoft.com/office/drawing/2014/main" id="{02451EAD-8E71-EB14-CA90-61B2843BD4BA}"/>
              </a:ext>
            </a:extLst>
          </p:cNvPr>
          <p:cNvSpPr>
            <a:spLocks/>
          </p:cNvSpPr>
          <p:nvPr/>
        </p:nvSpPr>
        <p:spPr>
          <a:xfrm>
            <a:off x="1974273" y="4720758"/>
            <a:ext cx="9660515"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BE5650C2-0A45-CB69-8135-0669A7AF874A}"/>
              </a:ext>
            </a:extLst>
          </p:cNvPr>
          <p:cNvSpPr>
            <a:spLocks/>
          </p:cNvSpPr>
          <p:nvPr/>
        </p:nvSpPr>
        <p:spPr>
          <a:xfrm>
            <a:off x="1974273" y="4880914"/>
            <a:ext cx="7671433" cy="513217"/>
          </a:xfrm>
          <a:custGeom>
            <a:avLst/>
            <a:gdLst>
              <a:gd name="connsiteX0" fmla="*/ 0 w 5483005"/>
              <a:gd name="connsiteY0" fmla="*/ 0 h 547032"/>
              <a:gd name="connsiteX1" fmla="*/ 5483005 w 5483005"/>
              <a:gd name="connsiteY1" fmla="*/ 0 h 547032"/>
              <a:gd name="connsiteX2" fmla="*/ 5483005 w 5483005"/>
              <a:gd name="connsiteY2" fmla="*/ 547032 h 547032"/>
              <a:gd name="connsiteX3" fmla="*/ 0 w 5483005"/>
              <a:gd name="connsiteY3" fmla="*/ 547032 h 547032"/>
              <a:gd name="connsiteX4" fmla="*/ 0 w 5483005"/>
              <a:gd name="connsiteY4" fmla="*/ 0 h 547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005" h="547032">
                <a:moveTo>
                  <a:pt x="0" y="0"/>
                </a:moveTo>
                <a:lnTo>
                  <a:pt x="5483005" y="0"/>
                </a:lnTo>
                <a:lnTo>
                  <a:pt x="5483005" y="547032"/>
                </a:lnTo>
                <a:lnTo>
                  <a:pt x="0" y="5470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55245" rIns="55245" bIns="55245" numCol="1" spcCol="1270" anchor="b" anchorCtr="0">
            <a:spAutoFit/>
          </a:bodyPr>
          <a:lstStyle/>
          <a:p>
            <a:pPr marL="0" marR="0" lvl="0" indent="0" algn="l" defTabSz="1289050" rtl="0" eaLnBrk="1" fontAlgn="auto" latinLnBrk="0" hangingPunct="1">
              <a:lnSpc>
                <a:spcPct val="90000"/>
              </a:lnSpc>
              <a:spcBef>
                <a:spcPct val="0"/>
              </a:spcBef>
              <a:spcAft>
                <a:spcPct val="35000"/>
              </a:spcAft>
              <a:buClrTx/>
              <a:buSzTx/>
              <a:buFontTx/>
              <a:buNone/>
              <a:tabLst/>
              <a:defRPr/>
            </a:pPr>
            <a:r>
              <a:rPr kumimoji="0" lang="en-US" sz="2900" b="0" i="0" u="none" strike="noStrike" kern="1200" cap="none" spc="0" normalizeH="0" baseline="0" noProof="0">
                <a:ln>
                  <a:noFill/>
                </a:ln>
                <a:solidFill>
                  <a:srgbClr val="000000">
                    <a:hueOff val="0"/>
                    <a:satOff val="0"/>
                    <a:lumOff val="0"/>
                    <a:alphaOff val="0"/>
                  </a:srgbClr>
                </a:solidFill>
                <a:effectLst/>
                <a:uLnTx/>
                <a:uFillTx/>
                <a:latin typeface="Calibri"/>
                <a:ea typeface="+mn-ea"/>
                <a:cs typeface="+mn-cs"/>
              </a:rPr>
              <a:t>Our Facet Strategy</a:t>
            </a:r>
            <a:endParaRPr kumimoji="0" lang="en-GB" sz="2900" b="0" i="0" u="none" strike="noStrike" kern="1200" cap="none" spc="0" normalizeH="0" baseline="0" noProof="0">
              <a:ln>
                <a:noFill/>
              </a:ln>
              <a:solidFill>
                <a:srgbClr val="000000">
                  <a:hueOff val="0"/>
                  <a:satOff val="0"/>
                  <a:lumOff val="0"/>
                  <a:alphaOff val="0"/>
                </a:srgbClr>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432C8127-9FC7-D695-FBAA-CA6016FB759C}"/>
              </a:ext>
            </a:extLst>
          </p:cNvPr>
          <p:cNvSpPr txBox="1">
            <a:spLocks/>
          </p:cNvSpPr>
          <p:nvPr/>
        </p:nvSpPr>
        <p:spPr>
          <a:xfrm>
            <a:off x="1974273" y="5388917"/>
            <a:ext cx="6916339"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DengXian"/>
                <a:cs typeface="Calibri"/>
              </a:rPr>
              <a:t>We take a </a:t>
            </a:r>
            <a:r>
              <a:rPr kumimoji="0" lang="en-US" sz="1400" b="1" i="0" u="none" strike="noStrike" kern="1200" cap="none" spc="0" normalizeH="0" baseline="0" noProof="0" dirty="0">
                <a:ln>
                  <a:noFill/>
                </a:ln>
                <a:solidFill>
                  <a:srgbClr val="000000"/>
                </a:solidFill>
                <a:effectLst/>
                <a:uLnTx/>
                <a:uFillTx/>
                <a:latin typeface="Calibri"/>
                <a:ea typeface="DengXian"/>
                <a:cs typeface="Calibri"/>
              </a:rPr>
              <a:t>stronger client lens</a:t>
            </a:r>
            <a:r>
              <a:rPr kumimoji="0" lang="en-US" sz="1400" b="0" i="0" u="none" strike="noStrike" kern="1200" cap="none" spc="0" normalizeH="0" baseline="0" noProof="0" dirty="0">
                <a:ln>
                  <a:noFill/>
                </a:ln>
                <a:solidFill>
                  <a:srgbClr val="000000"/>
                </a:solidFill>
                <a:effectLst/>
                <a:uLnTx/>
                <a:uFillTx/>
                <a:latin typeface="Calibri"/>
                <a:ea typeface="DengXian"/>
                <a:cs typeface="Calibri"/>
              </a:rPr>
              <a:t>, co-creating, launching, and scaling strategic initiatives for </a:t>
            </a:r>
            <a:r>
              <a:rPr kumimoji="0" lang="en-US" sz="1400" b="1" i="0" u="none" strike="noStrike" kern="1200" cap="none" spc="0" normalizeH="0" baseline="0" noProof="0" dirty="0">
                <a:ln>
                  <a:noFill/>
                </a:ln>
                <a:solidFill>
                  <a:srgbClr val="000000"/>
                </a:solidFill>
                <a:effectLst/>
                <a:uLnTx/>
                <a:uFillTx/>
                <a:latin typeface="Calibri"/>
                <a:ea typeface="DengXian"/>
                <a:cs typeface="Calibri"/>
              </a:rPr>
              <a:t>issuers &amp; agents</a:t>
            </a:r>
            <a:r>
              <a:rPr kumimoji="0" lang="en-US" sz="1400" b="0" i="0" u="none" strike="noStrike" kern="1200" cap="none" spc="0" normalizeH="0" baseline="0" noProof="0" dirty="0">
                <a:ln>
                  <a:noFill/>
                </a:ln>
                <a:solidFill>
                  <a:srgbClr val="000000"/>
                </a:solidFill>
                <a:effectLst/>
                <a:uLnTx/>
                <a:uFillTx/>
                <a:latin typeface="Calibri"/>
                <a:ea typeface="DengXian"/>
                <a:cs typeface="Calibri"/>
              </a:rPr>
              <a:t>,</a:t>
            </a:r>
            <a:r>
              <a:rPr kumimoji="0" lang="en-US" sz="1400" b="1" i="0" u="none" strike="noStrike" kern="1200" cap="none" spc="0" normalizeH="0" baseline="0" noProof="0" dirty="0">
                <a:ln>
                  <a:noFill/>
                </a:ln>
                <a:solidFill>
                  <a:srgbClr val="000000"/>
                </a:solidFill>
                <a:effectLst/>
                <a:uLnTx/>
                <a:uFillTx/>
                <a:latin typeface="Calibri"/>
                <a:ea typeface="DengXian"/>
                <a:cs typeface="Calibri"/>
              </a:rPr>
              <a:t> investors &amp; custodians </a:t>
            </a:r>
            <a:r>
              <a:rPr kumimoji="0" lang="en-US" sz="1400" b="0" i="0" u="none" strike="noStrike" kern="1200" cap="none" spc="0" normalizeH="0" baseline="0" noProof="0" dirty="0">
                <a:ln>
                  <a:noFill/>
                </a:ln>
                <a:solidFill>
                  <a:srgbClr val="000000"/>
                </a:solidFill>
                <a:effectLst/>
                <a:uLnTx/>
                <a:uFillTx/>
                <a:latin typeface="Calibri"/>
                <a:ea typeface="DengXian"/>
                <a:cs typeface="Calibri"/>
              </a:rPr>
              <a:t>and </a:t>
            </a:r>
            <a:r>
              <a:rPr kumimoji="0" lang="en-US" sz="1400" b="1" i="0" u="none" strike="noStrike" kern="1200" cap="none" spc="0" normalizeH="0" baseline="0" noProof="0" dirty="0">
                <a:ln>
                  <a:noFill/>
                </a:ln>
                <a:solidFill>
                  <a:srgbClr val="000000"/>
                </a:solidFill>
                <a:effectLst/>
                <a:uLnTx/>
                <a:uFillTx/>
                <a:latin typeface="Calibri"/>
                <a:ea typeface="DengXian"/>
                <a:cs typeface="Calibri"/>
              </a:rPr>
              <a:t>dealers</a:t>
            </a:r>
            <a:r>
              <a:rPr kumimoji="0" lang="en-US" sz="1400" b="0" i="0" u="none" strike="noStrike" kern="1200" cap="none" spc="0" normalizeH="0" baseline="0" noProof="0" dirty="0">
                <a:ln>
                  <a:noFill/>
                </a:ln>
                <a:solidFill>
                  <a:srgbClr val="000000"/>
                </a:solidFill>
                <a:effectLst/>
                <a:uLnTx/>
                <a:uFillTx/>
                <a:latin typeface="Calibri"/>
                <a:ea typeface="DengXian"/>
                <a:cs typeface="Calibri"/>
              </a:rPr>
              <a:t>. By developing </a:t>
            </a:r>
            <a:r>
              <a:rPr kumimoji="0" lang="en-US" sz="1400" b="1" i="0" u="none" strike="noStrike" kern="1200" cap="none" spc="0" normalizeH="0" baseline="0" noProof="0" dirty="0">
                <a:ln>
                  <a:noFill/>
                </a:ln>
                <a:solidFill>
                  <a:srgbClr val="000000"/>
                </a:solidFill>
                <a:effectLst/>
                <a:uLnTx/>
                <a:uFillTx/>
                <a:latin typeface="Calibri"/>
                <a:ea typeface="DengXian"/>
                <a:cs typeface="Calibri"/>
              </a:rPr>
              <a:t>Data, ESG and Digital solutions </a:t>
            </a:r>
            <a:r>
              <a:rPr kumimoji="0" lang="en-US" sz="1400" b="0" i="0" u="none" strike="noStrike" kern="1200" cap="none" spc="0" normalizeH="0" baseline="0" noProof="0" dirty="0">
                <a:ln>
                  <a:noFill/>
                </a:ln>
                <a:solidFill>
                  <a:srgbClr val="000000"/>
                </a:solidFill>
                <a:effectLst/>
                <a:uLnTx/>
                <a:uFillTx/>
                <a:latin typeface="Calibri"/>
                <a:ea typeface="DengXian"/>
                <a:cs typeface="Calibri"/>
              </a:rPr>
              <a:t>to deliver sustained growth across </a:t>
            </a:r>
            <a:r>
              <a:rPr kumimoji="0" lang="en-US" sz="1400" b="1" i="0" u="none" strike="noStrike" kern="1200" cap="none" spc="0" normalizeH="0" baseline="0" noProof="0" dirty="0">
                <a:ln>
                  <a:noFill/>
                </a:ln>
                <a:solidFill>
                  <a:srgbClr val="000000"/>
                </a:solidFill>
                <a:effectLst/>
                <a:uLnTx/>
                <a:uFillTx/>
                <a:latin typeface="Calibri"/>
                <a:ea typeface="DengXian"/>
                <a:cs typeface="Calibri"/>
              </a:rPr>
              <a:t>geographies and asset classes</a:t>
            </a:r>
            <a:r>
              <a:rPr kumimoji="0" lang="en-US" sz="1400" b="0" i="0" u="none" strike="noStrike" kern="1200" cap="none" spc="0" normalizeH="0" baseline="0" noProof="0" dirty="0">
                <a:ln>
                  <a:noFill/>
                </a:ln>
                <a:solidFill>
                  <a:srgbClr val="000000"/>
                </a:solidFill>
                <a:effectLst/>
                <a:uLnTx/>
                <a:uFillTx/>
                <a:latin typeface="Calibri"/>
                <a:ea typeface="DengXian"/>
                <a:cs typeface="Calibri"/>
              </a:rPr>
              <a:t> to further strengthen our self-reinforcing ecosystem of partners and clients</a:t>
            </a:r>
          </a:p>
        </p:txBody>
      </p:sp>
      <p:sp>
        <p:nvSpPr>
          <p:cNvPr id="18" name="Straight Connector 17">
            <a:extLst>
              <a:ext uri="{FF2B5EF4-FFF2-40B4-BE49-F238E27FC236}">
                <a16:creationId xmlns:a16="http://schemas.microsoft.com/office/drawing/2014/main" id="{A811EB64-D6FE-047A-3EED-E56049406E1A}"/>
              </a:ext>
            </a:extLst>
          </p:cNvPr>
          <p:cNvSpPr>
            <a:spLocks/>
          </p:cNvSpPr>
          <p:nvPr/>
        </p:nvSpPr>
        <p:spPr>
          <a:xfrm>
            <a:off x="1974273" y="3158632"/>
            <a:ext cx="9660515"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id="{44DA5A6B-4969-8003-4442-9B750D0320FF}"/>
              </a:ext>
            </a:extLst>
          </p:cNvPr>
          <p:cNvSpPr>
            <a:spLocks/>
          </p:cNvSpPr>
          <p:nvPr/>
        </p:nvSpPr>
        <p:spPr>
          <a:xfrm>
            <a:off x="1974273" y="3120071"/>
            <a:ext cx="7671433" cy="513217"/>
          </a:xfrm>
          <a:custGeom>
            <a:avLst/>
            <a:gdLst>
              <a:gd name="connsiteX0" fmla="*/ 0 w 5483005"/>
              <a:gd name="connsiteY0" fmla="*/ 0 h 547032"/>
              <a:gd name="connsiteX1" fmla="*/ 5483005 w 5483005"/>
              <a:gd name="connsiteY1" fmla="*/ 0 h 547032"/>
              <a:gd name="connsiteX2" fmla="*/ 5483005 w 5483005"/>
              <a:gd name="connsiteY2" fmla="*/ 547032 h 547032"/>
              <a:gd name="connsiteX3" fmla="*/ 0 w 5483005"/>
              <a:gd name="connsiteY3" fmla="*/ 547032 h 547032"/>
              <a:gd name="connsiteX4" fmla="*/ 0 w 5483005"/>
              <a:gd name="connsiteY4" fmla="*/ 0 h 547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005" h="547032">
                <a:moveTo>
                  <a:pt x="0" y="0"/>
                </a:moveTo>
                <a:lnTo>
                  <a:pt x="5483005" y="0"/>
                </a:lnTo>
                <a:lnTo>
                  <a:pt x="5483005" y="547032"/>
                </a:lnTo>
                <a:lnTo>
                  <a:pt x="0" y="5470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55245" rIns="55245" bIns="55245" numCol="1" spcCol="1270" anchor="b" anchorCtr="0">
            <a:spAutoFit/>
          </a:bodyPr>
          <a:lstStyle/>
          <a:p>
            <a:pPr marL="0" marR="0" lvl="0" indent="0" algn="l" defTabSz="1289050" rtl="0" eaLnBrk="1" fontAlgn="auto" latinLnBrk="0" hangingPunct="1">
              <a:lnSpc>
                <a:spcPct val="90000"/>
              </a:lnSpc>
              <a:spcBef>
                <a:spcPct val="0"/>
              </a:spcBef>
              <a:spcAft>
                <a:spcPct val="35000"/>
              </a:spcAft>
              <a:buClrTx/>
              <a:buSzTx/>
              <a:buFontTx/>
              <a:buNone/>
              <a:tabLst/>
              <a:defRPr/>
            </a:pPr>
            <a:r>
              <a:rPr kumimoji="0" lang="en-US" sz="2900" b="0" i="0" u="none" strike="noStrike" kern="1200" cap="none" spc="0" normalizeH="0" baseline="0" noProof="0">
                <a:ln>
                  <a:noFill/>
                </a:ln>
                <a:solidFill>
                  <a:srgbClr val="000000">
                    <a:hueOff val="0"/>
                    <a:satOff val="0"/>
                    <a:lumOff val="0"/>
                    <a:alphaOff val="0"/>
                  </a:srgbClr>
                </a:solidFill>
                <a:effectLst/>
                <a:uLnTx/>
                <a:uFillTx/>
                <a:latin typeface="Calibri"/>
                <a:ea typeface="+mn-ea"/>
                <a:cs typeface="+mn-cs"/>
              </a:rPr>
              <a:t>Our Long Term Vision</a:t>
            </a:r>
            <a:endParaRPr kumimoji="0" lang="en-GB" sz="2900" b="0" i="0" u="none" strike="noStrike" kern="1200" cap="none" spc="0" normalizeH="0" baseline="0" noProof="0">
              <a:ln>
                <a:noFill/>
              </a:ln>
              <a:solidFill>
                <a:srgbClr val="000000">
                  <a:hueOff val="0"/>
                  <a:satOff val="0"/>
                  <a:lumOff val="0"/>
                  <a:alphaOff val="0"/>
                </a:srgbClr>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50224326-5865-C9EE-3A2E-371610B2280F}"/>
              </a:ext>
            </a:extLst>
          </p:cNvPr>
          <p:cNvSpPr txBox="1">
            <a:spLocks/>
          </p:cNvSpPr>
          <p:nvPr/>
        </p:nvSpPr>
        <p:spPr>
          <a:xfrm>
            <a:off x="1974273" y="3619450"/>
            <a:ext cx="7822395"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DengXian" panose="020B0503020204020204" pitchFamily="2" charset="-122"/>
                <a:cs typeface="Calibri" panose="020F0502020204030204" pitchFamily="34" charset="0"/>
              </a:rPr>
              <a:t>Our long-term vision is to become an </a:t>
            </a:r>
            <a:r>
              <a:rPr kumimoji="0" lang="en-US" sz="1400" b="1" i="0" u="none" strike="noStrike" kern="1200" cap="none" spc="0" normalizeH="0" baseline="0" noProof="0" dirty="0">
                <a:ln>
                  <a:noFill/>
                </a:ln>
                <a:solidFill>
                  <a:srgbClr val="000000"/>
                </a:solidFill>
                <a:effectLst/>
                <a:uLnTx/>
                <a:uFillTx/>
                <a:latin typeface="Calibri"/>
                <a:ea typeface="DengXian" panose="020B0503020204020204" pitchFamily="2" charset="-122"/>
                <a:cs typeface="Calibri" panose="020F0502020204030204" pitchFamily="34" charset="0"/>
              </a:rPr>
              <a:t>open shared platform </a:t>
            </a:r>
            <a:r>
              <a:rPr kumimoji="0" lang="en-US" sz="1400" b="0" i="0" u="none" strike="noStrike" kern="1200" cap="none" spc="0" normalizeH="0" baseline="0" noProof="0" dirty="0">
                <a:ln>
                  <a:noFill/>
                </a:ln>
                <a:solidFill>
                  <a:srgbClr val="000000"/>
                </a:solidFill>
                <a:effectLst/>
                <a:uLnTx/>
                <a:uFillTx/>
                <a:latin typeface="Calibri"/>
                <a:ea typeface="DengXian" panose="020B0503020204020204" pitchFamily="2" charset="-122"/>
                <a:cs typeface="Calibri" panose="020F0502020204030204" pitchFamily="34" charset="0"/>
              </a:rPr>
              <a:t>providing a catalogue of </a:t>
            </a:r>
            <a:r>
              <a:rPr kumimoji="0" lang="en-US" sz="1400" b="1" i="0" u="none" strike="noStrike" kern="1200" cap="none" spc="0" normalizeH="0" baseline="0" noProof="0" dirty="0">
                <a:ln>
                  <a:noFill/>
                </a:ln>
                <a:solidFill>
                  <a:srgbClr val="000000"/>
                </a:solidFill>
                <a:effectLst/>
                <a:uLnTx/>
                <a:uFillTx/>
                <a:latin typeface="Calibri"/>
                <a:ea typeface="DengXian" panose="020B0503020204020204" pitchFamily="2" charset="-122"/>
                <a:cs typeface="Calibri" panose="020F0502020204030204" pitchFamily="34" charset="0"/>
              </a:rPr>
              <a:t>data-enabled services offered by us or 3</a:t>
            </a:r>
            <a:r>
              <a:rPr kumimoji="0" lang="en-US" sz="1400" b="1" i="0" u="none" strike="noStrike" kern="1200" cap="none" spc="0" normalizeH="0" baseline="30000" noProof="0" dirty="0">
                <a:ln>
                  <a:noFill/>
                </a:ln>
                <a:solidFill>
                  <a:srgbClr val="000000"/>
                </a:solidFill>
                <a:effectLst/>
                <a:uLnTx/>
                <a:uFillTx/>
                <a:latin typeface="Calibri"/>
                <a:ea typeface="DengXian" panose="020B0503020204020204" pitchFamily="2" charset="-122"/>
                <a:cs typeface="Calibri" panose="020F0502020204030204" pitchFamily="34" charset="0"/>
              </a:rPr>
              <a:t>rd</a:t>
            </a:r>
            <a:r>
              <a:rPr kumimoji="0" lang="en-US" sz="1400" b="1" i="0" u="none" strike="noStrike" kern="1200" cap="none" spc="0" normalizeH="0" baseline="0" noProof="0" dirty="0">
                <a:ln>
                  <a:noFill/>
                </a:ln>
                <a:solidFill>
                  <a:srgbClr val="000000"/>
                </a:solidFill>
                <a:effectLst/>
                <a:uLnTx/>
                <a:uFillTx/>
                <a:latin typeface="Calibri"/>
                <a:ea typeface="DengXian" panose="020B0503020204020204" pitchFamily="2" charset="-122"/>
                <a:cs typeface="Calibri" panose="020F0502020204030204" pitchFamily="34" charset="0"/>
              </a:rPr>
              <a:t> parties </a:t>
            </a:r>
            <a:r>
              <a:rPr kumimoji="0" lang="en-US" sz="1400" b="0" i="0" u="none" strike="noStrike" kern="1200" cap="none" spc="0" normalizeH="0" baseline="0" noProof="0" dirty="0">
                <a:ln>
                  <a:noFill/>
                </a:ln>
                <a:solidFill>
                  <a:srgbClr val="000000"/>
                </a:solidFill>
                <a:effectLst/>
                <a:uLnTx/>
                <a:uFillTx/>
                <a:latin typeface="Calibri"/>
                <a:ea typeface="DengXian" panose="020B0503020204020204" pitchFamily="2" charset="-122"/>
                <a:cs typeface="Calibri" panose="020F0502020204030204" pitchFamily="34" charset="0"/>
              </a:rPr>
              <a:t>and available to all market players. It is designed as an </a:t>
            </a:r>
            <a:r>
              <a:rPr kumimoji="0" lang="en-US" sz="1400" b="1" i="0" u="none" strike="noStrike" kern="1200" cap="none" spc="0" normalizeH="0" baseline="0" noProof="0" dirty="0">
                <a:ln>
                  <a:noFill/>
                </a:ln>
                <a:solidFill>
                  <a:srgbClr val="000000"/>
                </a:solidFill>
                <a:effectLst/>
                <a:uLnTx/>
                <a:uFillTx/>
                <a:latin typeface="Calibri"/>
                <a:ea typeface="DengXian" panose="020B0503020204020204" pitchFamily="2" charset="-122"/>
                <a:cs typeface="Calibri" panose="020F0502020204030204" pitchFamily="34" charset="0"/>
              </a:rPr>
              <a:t>industry-wide open architecture across asset classes</a:t>
            </a:r>
            <a:r>
              <a:rPr kumimoji="0" lang="en-US" sz="1400" b="0" i="0" u="none" strike="noStrike" kern="1200" cap="none" spc="0" normalizeH="0" baseline="0" noProof="0" dirty="0">
                <a:ln>
                  <a:noFill/>
                </a:ln>
                <a:solidFill>
                  <a:srgbClr val="000000"/>
                </a:solidFill>
                <a:effectLst/>
                <a:uLnTx/>
                <a:uFillTx/>
                <a:latin typeface="Calibri"/>
                <a:ea typeface="DengXian" panose="020B0503020204020204" pitchFamily="2" charset="-122"/>
                <a:cs typeface="Calibri" panose="020F0502020204030204" pitchFamily="34" charset="0"/>
              </a:rPr>
              <a:t>, complementing our existing settlement and custody processing with data enabled services, regardless of assets holding place and data source</a:t>
            </a:r>
          </a:p>
        </p:txBody>
      </p:sp>
      <p:sp>
        <p:nvSpPr>
          <p:cNvPr id="20" name="Freeform: Shape 19">
            <a:extLst>
              <a:ext uri="{FF2B5EF4-FFF2-40B4-BE49-F238E27FC236}">
                <a16:creationId xmlns:a16="http://schemas.microsoft.com/office/drawing/2014/main" id="{5F8C5265-2CBE-FA8A-F172-4AB4361049B1}"/>
              </a:ext>
            </a:extLst>
          </p:cNvPr>
          <p:cNvSpPr>
            <a:spLocks/>
          </p:cNvSpPr>
          <p:nvPr/>
        </p:nvSpPr>
        <p:spPr>
          <a:xfrm>
            <a:off x="1974273" y="1698317"/>
            <a:ext cx="7671433" cy="513217"/>
          </a:xfrm>
          <a:custGeom>
            <a:avLst/>
            <a:gdLst>
              <a:gd name="connsiteX0" fmla="*/ 0 w 5483005"/>
              <a:gd name="connsiteY0" fmla="*/ 0 h 547032"/>
              <a:gd name="connsiteX1" fmla="*/ 5483005 w 5483005"/>
              <a:gd name="connsiteY1" fmla="*/ 0 h 547032"/>
              <a:gd name="connsiteX2" fmla="*/ 5483005 w 5483005"/>
              <a:gd name="connsiteY2" fmla="*/ 547032 h 547032"/>
              <a:gd name="connsiteX3" fmla="*/ 0 w 5483005"/>
              <a:gd name="connsiteY3" fmla="*/ 547032 h 547032"/>
              <a:gd name="connsiteX4" fmla="*/ 0 w 5483005"/>
              <a:gd name="connsiteY4" fmla="*/ 0 h 547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005" h="547032">
                <a:moveTo>
                  <a:pt x="0" y="0"/>
                </a:moveTo>
                <a:lnTo>
                  <a:pt x="5483005" y="0"/>
                </a:lnTo>
                <a:lnTo>
                  <a:pt x="5483005" y="547032"/>
                </a:lnTo>
                <a:lnTo>
                  <a:pt x="0" y="5470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55245" rIns="55245" bIns="55245" numCol="1" spcCol="1270" anchor="b" anchorCtr="0">
            <a:spAutoFit/>
          </a:bodyPr>
          <a:lstStyle/>
          <a:p>
            <a:pPr marL="0" marR="0" lvl="0" indent="0" algn="l" defTabSz="1289050" rtl="0" eaLnBrk="1" fontAlgn="auto" latinLnBrk="0" hangingPunct="1">
              <a:lnSpc>
                <a:spcPct val="90000"/>
              </a:lnSpc>
              <a:spcBef>
                <a:spcPct val="0"/>
              </a:spcBef>
              <a:spcAft>
                <a:spcPct val="35000"/>
              </a:spcAft>
              <a:buClrTx/>
              <a:buSzTx/>
              <a:buFontTx/>
              <a:buNone/>
              <a:tabLst/>
              <a:defRPr/>
            </a:pPr>
            <a:r>
              <a:rPr kumimoji="0" lang="en-US" sz="2900" b="0" i="0" u="none" strike="noStrike" kern="1200" cap="none" spc="0" normalizeH="0" baseline="0" noProof="0">
                <a:ln>
                  <a:noFill/>
                </a:ln>
                <a:solidFill>
                  <a:srgbClr val="000000">
                    <a:hueOff val="0"/>
                    <a:satOff val="0"/>
                    <a:lumOff val="0"/>
                    <a:alphaOff val="0"/>
                  </a:srgbClr>
                </a:solidFill>
                <a:effectLst/>
                <a:uLnTx/>
                <a:uFillTx/>
                <a:latin typeface="Calibri"/>
                <a:ea typeface="+mn-ea"/>
                <a:cs typeface="+mn-cs"/>
              </a:rPr>
              <a:t>Our Group Purpose</a:t>
            </a:r>
            <a:endParaRPr kumimoji="0" lang="en-GB" sz="2900" b="0" i="0" u="none" strike="noStrike" kern="1200" cap="none" spc="0" normalizeH="0" baseline="0" noProof="0">
              <a:ln>
                <a:noFill/>
              </a:ln>
              <a:solidFill>
                <a:srgbClr val="000000">
                  <a:hueOff val="0"/>
                  <a:satOff val="0"/>
                  <a:lumOff val="0"/>
                  <a:alphaOff val="0"/>
                </a:srgbClr>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7322D250-AC7B-A6AF-9D35-5733C2B2F68A}"/>
              </a:ext>
            </a:extLst>
          </p:cNvPr>
          <p:cNvSpPr txBox="1">
            <a:spLocks/>
          </p:cNvSpPr>
          <p:nvPr/>
        </p:nvSpPr>
        <p:spPr>
          <a:xfrm>
            <a:off x="1974273" y="2275331"/>
            <a:ext cx="7671433"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DengXian" panose="020B0503020204020204" pitchFamily="2" charset="-122"/>
                <a:cs typeface="Arial" panose="020B0604020202020204" pitchFamily="34" charset="0"/>
              </a:rPr>
              <a:t>We innovate to bring safety, efficiency and connections to financial markets for sustainable economic growth </a:t>
            </a:r>
          </a:p>
        </p:txBody>
      </p:sp>
      <p:pic>
        <p:nvPicPr>
          <p:cNvPr id="4" name="Picture 3">
            <a:extLst>
              <a:ext uri="{FF2B5EF4-FFF2-40B4-BE49-F238E27FC236}">
                <a16:creationId xmlns:a16="http://schemas.microsoft.com/office/drawing/2014/main" id="{484374EF-1018-5C76-219A-C4AEFCBB9B5E}"/>
              </a:ext>
            </a:extLst>
          </p:cNvPr>
          <p:cNvPicPr>
            <a:picLocks/>
          </p:cNvPicPr>
          <p:nvPr/>
        </p:nvPicPr>
        <p:blipFill>
          <a:blip r:embed="rId7"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766833" y="1698318"/>
            <a:ext cx="1547625" cy="1319625"/>
          </a:xfrm>
          <a:prstGeom prst="rect">
            <a:avLst/>
          </a:prstGeom>
        </p:spPr>
      </p:pic>
      <p:sp>
        <p:nvSpPr>
          <p:cNvPr id="3" name="Rectangle: Top Corners Rounded 2">
            <a:extLst>
              <a:ext uri="{FF2B5EF4-FFF2-40B4-BE49-F238E27FC236}">
                <a16:creationId xmlns:a16="http://schemas.microsoft.com/office/drawing/2014/main" id="{DD1EA1E6-65B2-84C1-D942-5ED0B0EA2862}"/>
              </a:ext>
            </a:extLst>
          </p:cNvPr>
          <p:cNvSpPr>
            <a:spLocks/>
          </p:cNvSpPr>
          <p:nvPr/>
        </p:nvSpPr>
        <p:spPr>
          <a:xfrm rot="5400000">
            <a:off x="496406" y="1756651"/>
            <a:ext cx="1317899" cy="1201233"/>
          </a:xfrm>
          <a:prstGeom prst="round2Same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81954" tIns="81954" rIns="81954" bIns="55245" numCol="1" spcCol="1270" anchor="ctr" anchorCtr="0">
            <a:noAutofit/>
          </a:bodyPr>
          <a:lstStyle/>
          <a:p>
            <a:pPr marL="0" marR="0" lvl="0" indent="0" algn="ctr" defTabSz="1289050" rtl="0" eaLnBrk="1" fontAlgn="auto" latinLnBrk="0" hangingPunct="1">
              <a:lnSpc>
                <a:spcPct val="90000"/>
              </a:lnSpc>
              <a:spcBef>
                <a:spcPct val="0"/>
              </a:spcBef>
              <a:spcAft>
                <a:spcPct val="35000"/>
              </a:spcAft>
              <a:buClrTx/>
              <a:buSzTx/>
              <a:buFontTx/>
              <a:buNone/>
              <a:tabLst/>
              <a:defRPr/>
            </a:pPr>
            <a:r>
              <a:rPr kumimoji="0" lang="en-US" sz="2900" b="0" i="0" u="none" strike="noStrike" kern="1200" cap="none" spc="0" normalizeH="0" baseline="0" noProof="0">
                <a:ln>
                  <a:noFill/>
                </a:ln>
                <a:solidFill>
                  <a:srgbClr val="FFFFFF"/>
                </a:solidFill>
                <a:effectLst/>
                <a:uLnTx/>
                <a:uFillTx/>
                <a:latin typeface="Calibri"/>
                <a:ea typeface="+mn-ea"/>
                <a:cs typeface="+mn-cs"/>
              </a:rPr>
              <a:t>WHY</a:t>
            </a:r>
            <a:endParaRPr kumimoji="0" lang="en-GB" sz="29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Top Corners Rounded 8">
            <a:extLst>
              <a:ext uri="{FF2B5EF4-FFF2-40B4-BE49-F238E27FC236}">
                <a16:creationId xmlns:a16="http://schemas.microsoft.com/office/drawing/2014/main" id="{B0B7C568-9376-C6FA-6D61-38E29FDD44B3}"/>
              </a:ext>
            </a:extLst>
          </p:cNvPr>
          <p:cNvSpPr>
            <a:spLocks/>
          </p:cNvSpPr>
          <p:nvPr/>
        </p:nvSpPr>
        <p:spPr>
          <a:xfrm rot="5400000">
            <a:off x="496405" y="3359380"/>
            <a:ext cx="1317899" cy="1201233"/>
          </a:xfrm>
          <a:prstGeom prst="round2Same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81954" tIns="81954" rIns="81954" bIns="55245" numCol="1" spcCol="1270" anchor="ctr" anchorCtr="0">
            <a:noAutofit/>
          </a:bodyPr>
          <a:lstStyle/>
          <a:p>
            <a:pPr marL="0" marR="0" lvl="0" indent="0" algn="ctr" defTabSz="1289050" rtl="0" eaLnBrk="1" fontAlgn="auto" latinLnBrk="0" hangingPunct="1">
              <a:lnSpc>
                <a:spcPct val="90000"/>
              </a:lnSpc>
              <a:spcBef>
                <a:spcPct val="0"/>
              </a:spcBef>
              <a:spcAft>
                <a:spcPct val="35000"/>
              </a:spcAft>
              <a:buClrTx/>
              <a:buSzTx/>
              <a:buFontTx/>
              <a:buNone/>
              <a:tabLst/>
              <a:defRPr/>
            </a:pPr>
            <a:r>
              <a:rPr kumimoji="0" lang="en-US" sz="2900" b="0" i="0" u="none" strike="noStrike" kern="1200" cap="none" spc="0" normalizeH="0" baseline="0" noProof="0">
                <a:ln>
                  <a:noFill/>
                </a:ln>
                <a:solidFill>
                  <a:srgbClr val="FFFFFF"/>
                </a:solidFill>
                <a:effectLst/>
                <a:uLnTx/>
                <a:uFillTx/>
                <a:latin typeface="Calibri"/>
                <a:ea typeface="+mn-ea"/>
                <a:cs typeface="+mn-cs"/>
              </a:rPr>
              <a:t>WHAT</a:t>
            </a:r>
          </a:p>
        </p:txBody>
      </p:sp>
      <p:sp>
        <p:nvSpPr>
          <p:cNvPr id="10" name="Rectangle: Top Corners Rounded 9">
            <a:extLst>
              <a:ext uri="{FF2B5EF4-FFF2-40B4-BE49-F238E27FC236}">
                <a16:creationId xmlns:a16="http://schemas.microsoft.com/office/drawing/2014/main" id="{97C1DBDD-9F7D-07A7-DAA2-B83E3DD941AD}"/>
              </a:ext>
            </a:extLst>
          </p:cNvPr>
          <p:cNvSpPr>
            <a:spLocks/>
          </p:cNvSpPr>
          <p:nvPr/>
        </p:nvSpPr>
        <p:spPr>
          <a:xfrm rot="5400000">
            <a:off x="496404" y="4962108"/>
            <a:ext cx="1317899" cy="1201233"/>
          </a:xfrm>
          <a:prstGeom prst="round2Same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81954" tIns="81954" rIns="81954" bIns="55245" numCol="1" spcCol="1270" anchor="ctr" anchorCtr="0">
            <a:noAutofit/>
          </a:bodyPr>
          <a:lstStyle/>
          <a:p>
            <a:pPr marL="0" marR="0" lvl="0" indent="0" algn="ctr" defTabSz="1289050" rtl="0" eaLnBrk="1" fontAlgn="auto" latinLnBrk="0" hangingPunct="1">
              <a:lnSpc>
                <a:spcPct val="90000"/>
              </a:lnSpc>
              <a:spcBef>
                <a:spcPct val="0"/>
              </a:spcBef>
              <a:spcAft>
                <a:spcPct val="35000"/>
              </a:spcAft>
              <a:buClrTx/>
              <a:buSzTx/>
              <a:buFontTx/>
              <a:buNone/>
              <a:tabLst/>
              <a:defRPr/>
            </a:pPr>
            <a:r>
              <a:rPr kumimoji="0" lang="en-US" sz="2900" b="0" i="0" u="none" strike="noStrike" kern="1200" cap="none" spc="0" normalizeH="0" baseline="0" noProof="0">
                <a:ln>
                  <a:noFill/>
                </a:ln>
                <a:solidFill>
                  <a:srgbClr val="FFFFFF"/>
                </a:solidFill>
                <a:effectLst/>
                <a:uLnTx/>
                <a:uFillTx/>
                <a:latin typeface="Calibri"/>
                <a:ea typeface="+mn-ea"/>
                <a:cs typeface="+mn-cs"/>
              </a:rPr>
              <a:t>HOW</a:t>
            </a:r>
          </a:p>
        </p:txBody>
      </p:sp>
    </p:spTree>
    <p:extLst>
      <p:ext uri="{BB962C8B-B14F-4D97-AF65-F5344CB8AC3E}">
        <p14:creationId xmlns:p14="http://schemas.microsoft.com/office/powerpoint/2010/main" val="150365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E8FE9E60-8263-4105-A178-1E0353F9F3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73" imgH="476" progId="TCLayout.ActiveDocument.1">
                  <p:embed/>
                </p:oleObj>
              </mc:Choice>
              <mc:Fallback>
                <p:oleObj name="think-cell Slide" r:id="rId15" imgW="473" imgH="476" progId="TCLayout.ActiveDocument.1">
                  <p:embed/>
                  <p:pic>
                    <p:nvPicPr>
                      <p:cNvPr id="6" name="Object 6" hidden="1">
                        <a:extLst>
                          <a:ext uri="{FF2B5EF4-FFF2-40B4-BE49-F238E27FC236}">
                            <a16:creationId xmlns:a16="http://schemas.microsoft.com/office/drawing/2014/main" id="{E8FE9E60-8263-4105-A178-1E0353F9F353}"/>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4B0EAEB3-7834-4CF8-B974-DB9752D3444F}"/>
              </a:ext>
            </a:extLst>
          </p:cNvPr>
          <p:cNvSpPr>
            <a:spLocks noGrp="1"/>
          </p:cNvSpPr>
          <p:nvPr>
            <p:ph type="title"/>
            <p:custDataLst>
              <p:tags r:id="rId2"/>
            </p:custDataLst>
          </p:nvPr>
        </p:nvSpPr>
        <p:spPr>
          <a:xfrm>
            <a:off x="554737" y="134291"/>
            <a:ext cx="10236441" cy="76944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p>
            <a:r>
              <a:rPr lang="en-US"/>
              <a:t>In order to achieve our long-term vision, we defined a 5-year Strategy with a stronger focus on the Client journey</a:t>
            </a:r>
            <a:endParaRPr lang="en-GB"/>
          </a:p>
        </p:txBody>
      </p:sp>
      <p:grpSp>
        <p:nvGrpSpPr>
          <p:cNvPr id="47" name="Group 46">
            <a:extLst>
              <a:ext uri="{FF2B5EF4-FFF2-40B4-BE49-F238E27FC236}">
                <a16:creationId xmlns:a16="http://schemas.microsoft.com/office/drawing/2014/main" id="{2A17BA61-B2EB-963B-E085-3AD5726E2C2C}"/>
              </a:ext>
            </a:extLst>
          </p:cNvPr>
          <p:cNvGrpSpPr/>
          <p:nvPr/>
        </p:nvGrpSpPr>
        <p:grpSpPr>
          <a:xfrm>
            <a:off x="6096000" y="5211507"/>
            <a:ext cx="5583067" cy="1070707"/>
            <a:chOff x="6063952" y="5759589"/>
            <a:chExt cx="5583067" cy="1070707"/>
          </a:xfrm>
        </p:grpSpPr>
        <p:sp>
          <p:nvSpPr>
            <p:cNvPr id="75" name="TrackerNumBlue 18">
              <a:extLst>
                <a:ext uri="{FF2B5EF4-FFF2-40B4-BE49-F238E27FC236}">
                  <a16:creationId xmlns:a16="http://schemas.microsoft.com/office/drawing/2014/main" id="{680BC660-BF48-46FE-9509-F20E2C1BA7D0}"/>
                </a:ext>
              </a:extLst>
            </p:cNvPr>
            <p:cNvSpPr>
              <a:spLocks/>
            </p:cNvSpPr>
            <p:nvPr>
              <p:custDataLst>
                <p:tags r:id="rId12"/>
              </p:custDataLst>
            </p:nvPr>
          </p:nvSpPr>
          <p:spPr>
            <a:xfrm>
              <a:off x="6063952" y="5759589"/>
              <a:ext cx="289895" cy="285459"/>
            </a:xfrm>
            <a:prstGeom prst="ellipse">
              <a:avLst/>
            </a:prstGeom>
            <a:solidFill>
              <a:schemeClr val="accent6"/>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5" name="TextBox 14">
              <a:extLst>
                <a:ext uri="{FF2B5EF4-FFF2-40B4-BE49-F238E27FC236}">
                  <a16:creationId xmlns:a16="http://schemas.microsoft.com/office/drawing/2014/main" id="{BAE226AF-07F7-49FF-ADFF-1901D0AEC8C7}"/>
                </a:ext>
              </a:extLst>
            </p:cNvPr>
            <p:cNvSpPr txBox="1">
              <a:spLocks/>
            </p:cNvSpPr>
            <p:nvPr/>
          </p:nvSpPr>
          <p:spPr>
            <a:xfrm>
              <a:off x="6459935" y="5768467"/>
              <a:ext cx="5187084" cy="106182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 defined 3 key enablers (i.e., People, Technology and M&amp;A) </a:t>
              </a:r>
              <a:r>
                <a:rPr kumimoji="0" lang="en-US" sz="16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support the achievement of our strategy by driving the transformation pace and scale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
        <p:nvSpPr>
          <p:cNvPr id="52" name="Freeform: Shape 51">
            <a:extLst>
              <a:ext uri="{FF2B5EF4-FFF2-40B4-BE49-F238E27FC236}">
                <a16:creationId xmlns:a16="http://schemas.microsoft.com/office/drawing/2014/main" id="{181C7579-D7E9-4646-97A6-855CA3990EB1}"/>
              </a:ext>
            </a:extLst>
          </p:cNvPr>
          <p:cNvSpPr/>
          <p:nvPr/>
        </p:nvSpPr>
        <p:spPr>
          <a:xfrm>
            <a:off x="878558" y="1315174"/>
            <a:ext cx="4796669" cy="4171226"/>
          </a:xfrm>
          <a:custGeom>
            <a:avLst/>
            <a:gdLst>
              <a:gd name="connsiteX0" fmla="*/ 2186540 w 3507372"/>
              <a:gd name="connsiteY0" fmla="*/ 24870 h 3853226"/>
              <a:gd name="connsiteX1" fmla="*/ 2138915 w 3507372"/>
              <a:gd name="connsiteY1" fmla="*/ -277 h 3853226"/>
              <a:gd name="connsiteX2" fmla="*/ 1348340 w 3507372"/>
              <a:gd name="connsiteY2" fmla="*/ -277 h 3853226"/>
              <a:gd name="connsiteX3" fmla="*/ 1300715 w 3507372"/>
              <a:gd name="connsiteY3" fmla="*/ 24870 h 3853226"/>
              <a:gd name="connsiteX4" fmla="*/ 9506 w 3507372"/>
              <a:gd name="connsiteY4" fmla="*/ 1735655 h 3853226"/>
              <a:gd name="connsiteX5" fmla="*/ 12268 w 3507372"/>
              <a:gd name="connsiteY5" fmla="*/ 1803282 h 3853226"/>
              <a:gd name="connsiteX6" fmla="*/ 1713529 w 3507372"/>
              <a:gd name="connsiteY6" fmla="*/ 3831441 h 3853226"/>
              <a:gd name="connsiteX7" fmla="*/ 1744294 w 3507372"/>
              <a:gd name="connsiteY7" fmla="*/ 3851253 h 3853226"/>
              <a:gd name="connsiteX8" fmla="*/ 1744294 w 3507372"/>
              <a:gd name="connsiteY8" fmla="*/ 3851253 h 3853226"/>
              <a:gd name="connsiteX9" fmla="*/ 1802778 w 3507372"/>
              <a:gd name="connsiteY9" fmla="*/ 3831441 h 3853226"/>
              <a:gd name="connsiteX10" fmla="*/ 3494608 w 3507372"/>
              <a:gd name="connsiteY10" fmla="*/ 1803282 h 3853226"/>
              <a:gd name="connsiteX11" fmla="*/ 3497371 w 3507372"/>
              <a:gd name="connsiteY11" fmla="*/ 1735655 h 385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7372" h="3853226">
                <a:moveTo>
                  <a:pt x="2186540" y="24870"/>
                </a:moveTo>
                <a:cubicBezTo>
                  <a:pt x="2175853" y="9068"/>
                  <a:pt x="2157994" y="-372"/>
                  <a:pt x="2138915" y="-277"/>
                </a:cubicBezTo>
                <a:lnTo>
                  <a:pt x="1348340" y="-277"/>
                </a:lnTo>
                <a:cubicBezTo>
                  <a:pt x="1329262" y="-372"/>
                  <a:pt x="1311402" y="9068"/>
                  <a:pt x="1300715" y="24870"/>
                </a:cubicBezTo>
                <a:lnTo>
                  <a:pt x="9506" y="1735655"/>
                </a:lnTo>
                <a:cubicBezTo>
                  <a:pt x="-4458" y="1756381"/>
                  <a:pt x="-3334" y="1783766"/>
                  <a:pt x="12268" y="1803282"/>
                </a:cubicBezTo>
                <a:lnTo>
                  <a:pt x="1713529" y="3831441"/>
                </a:lnTo>
                <a:cubicBezTo>
                  <a:pt x="1721339" y="3841242"/>
                  <a:pt x="1732140" y="3848195"/>
                  <a:pt x="1744294" y="3851253"/>
                </a:cubicBezTo>
                <a:lnTo>
                  <a:pt x="1744294" y="3851253"/>
                </a:lnTo>
                <a:cubicBezTo>
                  <a:pt x="1765983" y="3856654"/>
                  <a:pt x="1788833" y="3848919"/>
                  <a:pt x="1802778" y="3831441"/>
                </a:cubicBezTo>
                <a:lnTo>
                  <a:pt x="3494608" y="1803282"/>
                </a:lnTo>
                <a:cubicBezTo>
                  <a:pt x="3510210" y="1783766"/>
                  <a:pt x="3511335" y="1756381"/>
                  <a:pt x="3497371" y="173565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6" name="Freeform: Shape 55">
            <a:extLst>
              <a:ext uri="{FF2B5EF4-FFF2-40B4-BE49-F238E27FC236}">
                <a16:creationId xmlns:a16="http://schemas.microsoft.com/office/drawing/2014/main" id="{F1EF1C34-6F72-4DE3-807D-8974D28D95F6}"/>
              </a:ext>
            </a:extLst>
          </p:cNvPr>
          <p:cNvSpPr/>
          <p:nvPr/>
        </p:nvSpPr>
        <p:spPr>
          <a:xfrm>
            <a:off x="2679234" y="2562543"/>
            <a:ext cx="1286609" cy="1274353"/>
          </a:xfrm>
          <a:custGeom>
            <a:avLst/>
            <a:gdLst>
              <a:gd name="connsiteX0" fmla="*/ 686276 w 914971"/>
              <a:gd name="connsiteY0" fmla="*/ 0 h 1144904"/>
              <a:gd name="connsiteX1" fmla="*/ 228695 w 914971"/>
              <a:gd name="connsiteY1" fmla="*/ 0 h 1144904"/>
              <a:gd name="connsiteX2" fmla="*/ 0 w 914971"/>
              <a:gd name="connsiteY2" fmla="*/ 596265 h 1144904"/>
              <a:gd name="connsiteX3" fmla="*/ 228695 w 914971"/>
              <a:gd name="connsiteY3" fmla="*/ 1144905 h 1144904"/>
              <a:gd name="connsiteX4" fmla="*/ 686276 w 914971"/>
              <a:gd name="connsiteY4" fmla="*/ 1144905 h 1144904"/>
              <a:gd name="connsiteX5" fmla="*/ 914972 w 914971"/>
              <a:gd name="connsiteY5" fmla="*/ 591788 h 1144904"/>
              <a:gd name="connsiteX6" fmla="*/ 686276 w 914971"/>
              <a:gd name="connsiteY6" fmla="*/ 0 h 114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971" h="1144904">
                <a:moveTo>
                  <a:pt x="686276" y="0"/>
                </a:moveTo>
                <a:lnTo>
                  <a:pt x="228695" y="0"/>
                </a:lnTo>
                <a:lnTo>
                  <a:pt x="0" y="596265"/>
                </a:lnTo>
                <a:lnTo>
                  <a:pt x="228695" y="1144905"/>
                </a:lnTo>
                <a:lnTo>
                  <a:pt x="686276" y="1144905"/>
                </a:lnTo>
                <a:lnTo>
                  <a:pt x="914972" y="591788"/>
                </a:lnTo>
                <a:lnTo>
                  <a:pt x="686276" y="0"/>
                </a:lnTo>
                <a:close/>
              </a:path>
            </a:pathLst>
          </a:custGeom>
          <a:solidFill>
            <a:srgbClr val="D2203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7" name="Freeform: Shape 76">
            <a:extLst>
              <a:ext uri="{FF2B5EF4-FFF2-40B4-BE49-F238E27FC236}">
                <a16:creationId xmlns:a16="http://schemas.microsoft.com/office/drawing/2014/main" id="{5846856D-E6A8-4BA2-8487-DB0F0A564C7E}"/>
              </a:ext>
            </a:extLst>
          </p:cNvPr>
          <p:cNvSpPr/>
          <p:nvPr/>
        </p:nvSpPr>
        <p:spPr>
          <a:xfrm>
            <a:off x="2293526" y="4501428"/>
            <a:ext cx="1963668" cy="946966"/>
          </a:xfrm>
          <a:custGeom>
            <a:avLst/>
            <a:gdLst>
              <a:gd name="connsiteX0" fmla="*/ 700468 w 1396460"/>
              <a:gd name="connsiteY0" fmla="*/ 850773 h 850773"/>
              <a:gd name="connsiteX1" fmla="*/ 0 w 1396460"/>
              <a:gd name="connsiteY1" fmla="*/ 3238 h 850773"/>
              <a:gd name="connsiteX2" fmla="*/ 1396460 w 1396460"/>
              <a:gd name="connsiteY2" fmla="*/ 0 h 850773"/>
              <a:gd name="connsiteX3" fmla="*/ 700468 w 1396460"/>
              <a:gd name="connsiteY3" fmla="*/ 850773 h 850773"/>
            </a:gdLst>
            <a:ahLst/>
            <a:cxnLst>
              <a:cxn ang="0">
                <a:pos x="connsiteX0" y="connsiteY0"/>
              </a:cxn>
              <a:cxn ang="0">
                <a:pos x="connsiteX1" y="connsiteY1"/>
              </a:cxn>
              <a:cxn ang="0">
                <a:pos x="connsiteX2" y="connsiteY2"/>
              </a:cxn>
              <a:cxn ang="0">
                <a:pos x="connsiteX3" y="connsiteY3"/>
              </a:cxn>
            </a:cxnLst>
            <a:rect l="l" t="t" r="r" b="b"/>
            <a:pathLst>
              <a:path w="1396460" h="850773">
                <a:moveTo>
                  <a:pt x="700468" y="850773"/>
                </a:moveTo>
                <a:lnTo>
                  <a:pt x="0" y="3238"/>
                </a:lnTo>
                <a:lnTo>
                  <a:pt x="1396460" y="0"/>
                </a:lnTo>
                <a:lnTo>
                  <a:pt x="700468" y="8507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3" name="Freeform: Shape 82">
            <a:extLst>
              <a:ext uri="{FF2B5EF4-FFF2-40B4-BE49-F238E27FC236}">
                <a16:creationId xmlns:a16="http://schemas.microsoft.com/office/drawing/2014/main" id="{0F1528CC-F94C-4B3A-A649-1A7B0848F8B3}"/>
              </a:ext>
            </a:extLst>
          </p:cNvPr>
          <p:cNvSpPr/>
          <p:nvPr/>
        </p:nvSpPr>
        <p:spPr>
          <a:xfrm>
            <a:off x="3748290" y="2549715"/>
            <a:ext cx="1865491" cy="1290363"/>
          </a:xfrm>
          <a:custGeom>
            <a:avLst/>
            <a:gdLst>
              <a:gd name="connsiteX0" fmla="*/ 1326642 w 1326641"/>
              <a:gd name="connsiteY0" fmla="*/ 603314 h 1159287"/>
              <a:gd name="connsiteX1" fmla="*/ 1324832 w 1326641"/>
              <a:gd name="connsiteY1" fmla="*/ 605504 h 1159287"/>
              <a:gd name="connsiteX2" fmla="*/ 857345 w 1326641"/>
              <a:gd name="connsiteY2" fmla="*/ 1159288 h 1159287"/>
              <a:gd name="connsiteX3" fmla="*/ 0 w 1326641"/>
              <a:gd name="connsiteY3" fmla="*/ 1159288 h 1159287"/>
              <a:gd name="connsiteX4" fmla="*/ 231838 w 1326641"/>
              <a:gd name="connsiteY4" fmla="*/ 603314 h 1159287"/>
              <a:gd name="connsiteX5" fmla="*/ 0 w 1326641"/>
              <a:gd name="connsiteY5" fmla="*/ 0 h 1159287"/>
              <a:gd name="connsiteX6" fmla="*/ 857345 w 1326641"/>
              <a:gd name="connsiteY6" fmla="*/ 0 h 1159287"/>
              <a:gd name="connsiteX7" fmla="*/ 1325118 w 1326641"/>
              <a:gd name="connsiteY7" fmla="*/ 601313 h 1159287"/>
              <a:gd name="connsiteX8" fmla="*/ 1326642 w 1326641"/>
              <a:gd name="connsiteY8" fmla="*/ 603314 h 115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6641" h="1159287">
                <a:moveTo>
                  <a:pt x="1326642" y="603314"/>
                </a:moveTo>
                <a:lnTo>
                  <a:pt x="1324832" y="605504"/>
                </a:lnTo>
                <a:lnTo>
                  <a:pt x="857345" y="1159288"/>
                </a:lnTo>
                <a:lnTo>
                  <a:pt x="0" y="1159288"/>
                </a:lnTo>
                <a:lnTo>
                  <a:pt x="231838" y="603314"/>
                </a:lnTo>
                <a:lnTo>
                  <a:pt x="0" y="0"/>
                </a:lnTo>
                <a:lnTo>
                  <a:pt x="857345" y="0"/>
                </a:lnTo>
                <a:lnTo>
                  <a:pt x="1325118" y="601313"/>
                </a:lnTo>
                <a:lnTo>
                  <a:pt x="1326642" y="603314"/>
                </a:lnTo>
                <a:close/>
              </a:path>
            </a:pathLst>
          </a:custGeom>
          <a:solidFill>
            <a:srgbClr val="D2203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6" name="Freeform: Shape 85">
            <a:extLst>
              <a:ext uri="{FF2B5EF4-FFF2-40B4-BE49-F238E27FC236}">
                <a16:creationId xmlns:a16="http://schemas.microsoft.com/office/drawing/2014/main" id="{4CFACAF7-F537-4C00-B656-3BE5C85EBD06}"/>
              </a:ext>
            </a:extLst>
          </p:cNvPr>
          <p:cNvSpPr/>
          <p:nvPr/>
        </p:nvSpPr>
        <p:spPr>
          <a:xfrm>
            <a:off x="1740237" y="3918320"/>
            <a:ext cx="3147810" cy="521933"/>
          </a:xfrm>
          <a:custGeom>
            <a:avLst/>
            <a:gdLst>
              <a:gd name="connsiteX0" fmla="*/ -60 w 2238562"/>
              <a:gd name="connsiteY0" fmla="*/ 7819 h 468915"/>
              <a:gd name="connsiteX1" fmla="*/ 2238315 w 2238562"/>
              <a:gd name="connsiteY1" fmla="*/ -277 h 468915"/>
              <a:gd name="connsiteX2" fmla="*/ 1838741 w 2238562"/>
              <a:gd name="connsiteY2" fmla="*/ 462924 h 468915"/>
              <a:gd name="connsiteX3" fmla="*/ 390941 w 2238562"/>
              <a:gd name="connsiteY3" fmla="*/ 468638 h 468915"/>
              <a:gd name="connsiteX4" fmla="*/ -60 w 2238562"/>
              <a:gd name="connsiteY4" fmla="*/ 7819 h 468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562" h="468915">
                <a:moveTo>
                  <a:pt x="-60" y="7819"/>
                </a:moveTo>
                <a:lnTo>
                  <a:pt x="2238315" y="-277"/>
                </a:lnTo>
                <a:lnTo>
                  <a:pt x="1838741" y="462924"/>
                </a:lnTo>
                <a:lnTo>
                  <a:pt x="390941" y="468638"/>
                </a:lnTo>
                <a:cubicBezTo>
                  <a:pt x="390941" y="468638"/>
                  <a:pt x="-10157" y="7819"/>
                  <a:pt x="-60" y="78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7" name="Freeform: Shape 86">
            <a:extLst>
              <a:ext uri="{FF2B5EF4-FFF2-40B4-BE49-F238E27FC236}">
                <a16:creationId xmlns:a16="http://schemas.microsoft.com/office/drawing/2014/main" id="{7756AB05-BDB9-49A6-84E1-36048A9A5243}"/>
              </a:ext>
            </a:extLst>
          </p:cNvPr>
          <p:cNvSpPr/>
          <p:nvPr/>
        </p:nvSpPr>
        <p:spPr>
          <a:xfrm>
            <a:off x="2220115" y="1359327"/>
            <a:ext cx="2090254" cy="558631"/>
          </a:xfrm>
          <a:custGeom>
            <a:avLst/>
            <a:gdLst>
              <a:gd name="connsiteX0" fmla="*/ -238 w 1486481"/>
              <a:gd name="connsiteY0" fmla="*/ 501595 h 501885"/>
              <a:gd name="connsiteX1" fmla="*/ 1486234 w 1486481"/>
              <a:gd name="connsiteY1" fmla="*/ 500357 h 501885"/>
              <a:gd name="connsiteX2" fmla="*/ 1101329 w 1486481"/>
              <a:gd name="connsiteY2" fmla="*/ -277 h 501885"/>
              <a:gd name="connsiteX3" fmla="*/ 384953 w 1486481"/>
              <a:gd name="connsiteY3" fmla="*/ -277 h 501885"/>
              <a:gd name="connsiteX4" fmla="*/ -238 w 1486481"/>
              <a:gd name="connsiteY4" fmla="*/ 501595 h 50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481" h="501885">
                <a:moveTo>
                  <a:pt x="-238" y="501595"/>
                </a:moveTo>
                <a:lnTo>
                  <a:pt x="1486234" y="500357"/>
                </a:lnTo>
                <a:lnTo>
                  <a:pt x="1101329" y="-277"/>
                </a:lnTo>
                <a:lnTo>
                  <a:pt x="384953" y="-277"/>
                </a:lnTo>
                <a:cubicBezTo>
                  <a:pt x="384953" y="-277"/>
                  <a:pt x="-2524" y="504548"/>
                  <a:pt x="-238" y="50159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8" name="Freeform: Shape 87">
            <a:extLst>
              <a:ext uri="{FF2B5EF4-FFF2-40B4-BE49-F238E27FC236}">
                <a16:creationId xmlns:a16="http://schemas.microsoft.com/office/drawing/2014/main" id="{4909E599-3BEE-4FD1-81FA-1026A5BCF80C}"/>
              </a:ext>
            </a:extLst>
          </p:cNvPr>
          <p:cNvSpPr/>
          <p:nvPr/>
        </p:nvSpPr>
        <p:spPr>
          <a:xfrm>
            <a:off x="1697216" y="1988765"/>
            <a:ext cx="3160960" cy="483343"/>
          </a:xfrm>
          <a:custGeom>
            <a:avLst/>
            <a:gdLst>
              <a:gd name="connsiteX0" fmla="*/ -235 w 2247913"/>
              <a:gd name="connsiteY0" fmla="*/ 426348 h 434244"/>
              <a:gd name="connsiteX1" fmla="*/ 2247666 w 2247913"/>
              <a:gd name="connsiteY1" fmla="*/ 433967 h 434244"/>
              <a:gd name="connsiteX2" fmla="*/ 1914290 w 2247913"/>
              <a:gd name="connsiteY2" fmla="*/ -277 h 434244"/>
              <a:gd name="connsiteX3" fmla="*/ 341141 w 2247913"/>
              <a:gd name="connsiteY3" fmla="*/ 1533 h 434244"/>
              <a:gd name="connsiteX4" fmla="*/ -235 w 2247913"/>
              <a:gd name="connsiteY4" fmla="*/ 426348 h 4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7913" h="434244">
                <a:moveTo>
                  <a:pt x="-235" y="426348"/>
                </a:moveTo>
                <a:lnTo>
                  <a:pt x="2247666" y="433967"/>
                </a:lnTo>
                <a:lnTo>
                  <a:pt x="1914290" y="-277"/>
                </a:lnTo>
                <a:lnTo>
                  <a:pt x="341141" y="1533"/>
                </a:lnTo>
                <a:cubicBezTo>
                  <a:pt x="341141" y="1533"/>
                  <a:pt x="-2711" y="428729"/>
                  <a:pt x="-235" y="4263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9" name="Freeform: Shape 88">
            <a:extLst>
              <a:ext uri="{FF2B5EF4-FFF2-40B4-BE49-F238E27FC236}">
                <a16:creationId xmlns:a16="http://schemas.microsoft.com/office/drawing/2014/main" id="{7285A159-DD78-41FB-B6E7-1152B4E4E2E3}"/>
              </a:ext>
            </a:extLst>
          </p:cNvPr>
          <p:cNvSpPr/>
          <p:nvPr/>
        </p:nvSpPr>
        <p:spPr>
          <a:xfrm>
            <a:off x="987228" y="2545898"/>
            <a:ext cx="1920405" cy="1293968"/>
          </a:xfrm>
          <a:custGeom>
            <a:avLst/>
            <a:gdLst>
              <a:gd name="connsiteX0" fmla="*/ 1124712 w 1365694"/>
              <a:gd name="connsiteY0" fmla="*/ 606743 h 1162526"/>
              <a:gd name="connsiteX1" fmla="*/ 1364933 w 1365694"/>
              <a:gd name="connsiteY1" fmla="*/ 1159669 h 1162526"/>
              <a:gd name="connsiteX2" fmla="*/ 456057 w 1365694"/>
              <a:gd name="connsiteY2" fmla="*/ 1162526 h 1162526"/>
              <a:gd name="connsiteX3" fmla="*/ 4477 w 1365694"/>
              <a:gd name="connsiteY3" fmla="*/ 606743 h 1162526"/>
              <a:gd name="connsiteX4" fmla="*/ 0 w 1365694"/>
              <a:gd name="connsiteY4" fmla="*/ 605314 h 1162526"/>
              <a:gd name="connsiteX5" fmla="*/ 4477 w 1365694"/>
              <a:gd name="connsiteY5" fmla="*/ 599408 h 1162526"/>
              <a:gd name="connsiteX6" fmla="*/ 456819 w 1365694"/>
              <a:gd name="connsiteY6" fmla="*/ 0 h 1162526"/>
              <a:gd name="connsiteX7" fmla="*/ 1365694 w 1365694"/>
              <a:gd name="connsiteY7" fmla="*/ 2857 h 1162526"/>
              <a:gd name="connsiteX8" fmla="*/ 1124712 w 1365694"/>
              <a:gd name="connsiteY8" fmla="*/ 606743 h 116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694" h="1162526">
                <a:moveTo>
                  <a:pt x="1124712" y="606743"/>
                </a:moveTo>
                <a:lnTo>
                  <a:pt x="1364933" y="1159669"/>
                </a:lnTo>
                <a:lnTo>
                  <a:pt x="456057" y="1162526"/>
                </a:lnTo>
                <a:lnTo>
                  <a:pt x="4477" y="606743"/>
                </a:lnTo>
                <a:lnTo>
                  <a:pt x="0" y="605314"/>
                </a:lnTo>
                <a:lnTo>
                  <a:pt x="4477" y="599408"/>
                </a:lnTo>
                <a:lnTo>
                  <a:pt x="456819" y="0"/>
                </a:lnTo>
                <a:lnTo>
                  <a:pt x="1365694" y="2857"/>
                </a:lnTo>
                <a:lnTo>
                  <a:pt x="1124712" y="606743"/>
                </a:lnTo>
                <a:close/>
              </a:path>
            </a:pathLst>
          </a:custGeom>
          <a:solidFill>
            <a:srgbClr val="D2203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3" name="TextBox 92">
            <a:extLst>
              <a:ext uri="{FF2B5EF4-FFF2-40B4-BE49-F238E27FC236}">
                <a16:creationId xmlns:a16="http://schemas.microsoft.com/office/drawing/2014/main" id="{E3247C6E-1D4D-467A-A2E8-BB74D28CC90E}"/>
              </a:ext>
            </a:extLst>
          </p:cNvPr>
          <p:cNvSpPr txBox="1">
            <a:spLocks/>
          </p:cNvSpPr>
          <p:nvPr/>
        </p:nvSpPr>
        <p:spPr>
          <a:xfrm>
            <a:off x="2329649" y="2114502"/>
            <a:ext cx="1985779" cy="225219"/>
          </a:xfrm>
          <a:prstGeom prst="rect">
            <a:avLst/>
          </a:prstGeom>
        </p:spPr>
        <p:txBody>
          <a:bodyPr vert="horz" wrap="square" lIns="0" tIns="0" rIns="0" bIns="0" rtlCol="0" anchor="ctr" anchorCtr="1">
            <a:noAutofit/>
          </a:bodyPr>
          <a:lstStyle>
            <a:defPPr>
              <a:defRPr lang="en-US"/>
            </a:defPPr>
            <a:lvl1pPr lvl="0" indent="0" algn="ctr">
              <a:lnSpc>
                <a:spcPts val="1600"/>
              </a:lnSpc>
              <a:spcBef>
                <a:spcPts val="0"/>
              </a:spcBef>
              <a:spcAft>
                <a:spcPts val="0"/>
              </a:spcAft>
              <a:buClr>
                <a:schemeClr val="tx1"/>
              </a:buClr>
              <a:buSzPct val="100000"/>
              <a:buFont typeface="Segoe UI" panose="020B0502040204020203" pitchFamily="34" charset="0"/>
              <a:buChar char="​"/>
              <a:defRPr sz="1400">
                <a:solidFill>
                  <a:schemeClr val="tx1">
                    <a:lumMod val="50000"/>
                    <a:lumOff val="50000"/>
                  </a:schemeClr>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Data</a:t>
            </a:r>
          </a:p>
        </p:txBody>
      </p:sp>
      <p:sp>
        <p:nvSpPr>
          <p:cNvPr id="94" name="TextBox 93">
            <a:extLst>
              <a:ext uri="{FF2B5EF4-FFF2-40B4-BE49-F238E27FC236}">
                <a16:creationId xmlns:a16="http://schemas.microsoft.com/office/drawing/2014/main" id="{B71FD800-C78A-469C-8DF6-FB1D23A3FFB5}"/>
              </a:ext>
            </a:extLst>
          </p:cNvPr>
          <p:cNvSpPr txBox="1">
            <a:spLocks/>
          </p:cNvSpPr>
          <p:nvPr/>
        </p:nvSpPr>
        <p:spPr>
          <a:xfrm>
            <a:off x="2329649" y="1534903"/>
            <a:ext cx="1985779" cy="225219"/>
          </a:xfrm>
          <a:prstGeom prst="rect">
            <a:avLst/>
          </a:prstGeom>
        </p:spPr>
        <p:txBody>
          <a:bodyPr vert="horz" wrap="square" lIns="0" tIns="0" rIns="0" bIns="0" rtlCol="0" anchor="ctr" anchorCtr="1">
            <a:noAutofit/>
          </a:bodyPr>
          <a:lstStyle>
            <a:defPPr>
              <a:defRPr lang="en-US"/>
            </a:defPPr>
            <a:lvl1pPr lvl="0" indent="0" algn="ctr">
              <a:lnSpc>
                <a:spcPts val="1600"/>
              </a:lnSpc>
              <a:spcBef>
                <a:spcPts val="0"/>
              </a:spcBef>
              <a:spcAft>
                <a:spcPts val="0"/>
              </a:spcAft>
              <a:buClr>
                <a:schemeClr val="tx1"/>
              </a:buClr>
              <a:buSzPct val="100000"/>
              <a:buFont typeface="Segoe UI" panose="020B0502040204020203" pitchFamily="34" charset="0"/>
              <a:buChar char="​"/>
              <a:defRPr sz="1400">
                <a:solidFill>
                  <a:schemeClr val="tx1">
                    <a:lumMod val="50000"/>
                    <a:lumOff val="50000"/>
                  </a:schemeClr>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ESG</a:t>
            </a:r>
          </a:p>
        </p:txBody>
      </p:sp>
      <p:sp>
        <p:nvSpPr>
          <p:cNvPr id="95" name="TextBox 94">
            <a:extLst>
              <a:ext uri="{FF2B5EF4-FFF2-40B4-BE49-F238E27FC236}">
                <a16:creationId xmlns:a16="http://schemas.microsoft.com/office/drawing/2014/main" id="{F6767B45-64BE-49E6-BA5B-47136F8B94ED}"/>
              </a:ext>
            </a:extLst>
          </p:cNvPr>
          <p:cNvSpPr txBox="1">
            <a:spLocks/>
          </p:cNvSpPr>
          <p:nvPr/>
        </p:nvSpPr>
        <p:spPr>
          <a:xfrm>
            <a:off x="2675486" y="3112612"/>
            <a:ext cx="1294105" cy="225219"/>
          </a:xfrm>
          <a:prstGeom prst="rect">
            <a:avLst/>
          </a:prstGeom>
        </p:spPr>
        <p:txBody>
          <a:bodyPr vert="horz" wrap="square" lIns="0" tIns="0" rIns="0" bIns="0" rtlCol="0" anchor="ctr" anchorCtr="1">
            <a:spAutoFit/>
          </a:bodyPr>
          <a:lstStyle>
            <a:defPPr>
              <a:defRPr lang="en-US"/>
            </a:defPPr>
            <a:lvl1pPr lvl="0" indent="0" algn="ctr">
              <a:lnSpc>
                <a:spcPts val="1600"/>
              </a:lnSpc>
              <a:spcBef>
                <a:spcPts val="0"/>
              </a:spcBef>
              <a:spcAft>
                <a:spcPts val="0"/>
              </a:spcAft>
              <a:buClr>
                <a:schemeClr val="tx1"/>
              </a:buClr>
              <a:buSzPct val="100000"/>
              <a:buFont typeface="Segoe UI" panose="020B0502040204020203" pitchFamily="34" charset="0"/>
              <a:buChar char="​"/>
              <a:defRPr sz="1400">
                <a:solidFill>
                  <a:schemeClr val="tx1">
                    <a:lumMod val="50000"/>
                    <a:lumOff val="50000"/>
                  </a:schemeClr>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Dealers</a:t>
            </a:r>
          </a:p>
        </p:txBody>
      </p:sp>
      <p:sp>
        <p:nvSpPr>
          <p:cNvPr id="96" name="TextBox 95">
            <a:extLst>
              <a:ext uri="{FF2B5EF4-FFF2-40B4-BE49-F238E27FC236}">
                <a16:creationId xmlns:a16="http://schemas.microsoft.com/office/drawing/2014/main" id="{F2F607A8-A3A5-4108-9967-C5C646F9ED7C}"/>
              </a:ext>
            </a:extLst>
          </p:cNvPr>
          <p:cNvSpPr txBox="1">
            <a:spLocks/>
          </p:cNvSpPr>
          <p:nvPr/>
        </p:nvSpPr>
        <p:spPr>
          <a:xfrm>
            <a:off x="2278972" y="3954068"/>
            <a:ext cx="2087133" cy="450439"/>
          </a:xfrm>
          <a:prstGeom prst="rect">
            <a:avLst/>
          </a:prstGeom>
        </p:spPr>
        <p:txBody>
          <a:bodyPr vert="horz" wrap="square" lIns="0" tIns="0" rIns="0" bIns="0" rtlCol="0" anchor="ctr" anchorCtr="1">
            <a:spAutoFit/>
          </a:bodyPr>
          <a:lstStyle>
            <a:defPPr>
              <a:defRPr lang="en-US"/>
            </a:defPPr>
            <a:lvl1pPr lvl="0" indent="0" algn="ctr">
              <a:lnSpc>
                <a:spcPts val="1600"/>
              </a:lnSpc>
              <a:spcBef>
                <a:spcPts val="0"/>
              </a:spcBef>
              <a:spcAft>
                <a:spcPts val="0"/>
              </a:spcAft>
              <a:buClr>
                <a:schemeClr val="tx1"/>
              </a:buClr>
              <a:buSzPct val="100000"/>
              <a:buFont typeface="Segoe UI" panose="020B0502040204020203" pitchFamily="34" charset="0"/>
              <a:buChar char="​"/>
              <a:defRPr sz="1400">
                <a:solidFill>
                  <a:schemeClr val="tx1">
                    <a:lumMod val="50000"/>
                    <a:lumOff val="50000"/>
                  </a:schemeClr>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Geographical </a:t>
            </a:r>
            <a:b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br>
            <a: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expansion</a:t>
            </a:r>
          </a:p>
        </p:txBody>
      </p:sp>
      <p:sp>
        <p:nvSpPr>
          <p:cNvPr id="97" name="TextBox 96">
            <a:extLst>
              <a:ext uri="{FF2B5EF4-FFF2-40B4-BE49-F238E27FC236}">
                <a16:creationId xmlns:a16="http://schemas.microsoft.com/office/drawing/2014/main" id="{E14E387A-9DC6-47FF-A184-B52848E7D9E2}"/>
              </a:ext>
            </a:extLst>
          </p:cNvPr>
          <p:cNvSpPr txBox="1">
            <a:spLocks/>
          </p:cNvSpPr>
          <p:nvPr/>
        </p:nvSpPr>
        <p:spPr>
          <a:xfrm>
            <a:off x="2787433" y="4528940"/>
            <a:ext cx="1070211" cy="450439"/>
          </a:xfrm>
          <a:prstGeom prst="rect">
            <a:avLst/>
          </a:prstGeom>
        </p:spPr>
        <p:txBody>
          <a:bodyPr vert="horz" wrap="square" lIns="0" tIns="0" rIns="0" bIns="0" rtlCol="0" anchor="ctr" anchorCtr="1">
            <a:spAutoFit/>
          </a:bodyPr>
          <a:lstStyle>
            <a:defPPr>
              <a:defRPr lang="en-US"/>
            </a:defPPr>
            <a:lvl1pPr lvl="0" indent="0" algn="ctr">
              <a:lnSpc>
                <a:spcPts val="1600"/>
              </a:lnSpc>
              <a:spcBef>
                <a:spcPts val="0"/>
              </a:spcBef>
              <a:spcAft>
                <a:spcPts val="0"/>
              </a:spcAft>
              <a:buClr>
                <a:schemeClr val="tx1"/>
              </a:buClr>
              <a:buSzPct val="100000"/>
              <a:buFont typeface="Segoe UI" panose="020B0502040204020203" pitchFamily="34" charset="0"/>
              <a:buChar char="​"/>
              <a:defRPr sz="1400">
                <a:solidFill>
                  <a:schemeClr val="tx1">
                    <a:lumMod val="50000"/>
                    <a:lumOff val="50000"/>
                  </a:schemeClr>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Digital &amp; Innovation</a:t>
            </a:r>
          </a:p>
        </p:txBody>
      </p:sp>
      <p:sp>
        <p:nvSpPr>
          <p:cNvPr id="98" name="TextBox 97">
            <a:extLst>
              <a:ext uri="{FF2B5EF4-FFF2-40B4-BE49-F238E27FC236}">
                <a16:creationId xmlns:a16="http://schemas.microsoft.com/office/drawing/2014/main" id="{8C845E32-6D9A-43DF-9197-2BAD480356FA}"/>
              </a:ext>
            </a:extLst>
          </p:cNvPr>
          <p:cNvSpPr txBox="1">
            <a:spLocks/>
          </p:cNvSpPr>
          <p:nvPr/>
        </p:nvSpPr>
        <p:spPr>
          <a:xfrm>
            <a:off x="4066593" y="3000002"/>
            <a:ext cx="1294105" cy="450439"/>
          </a:xfrm>
          <a:prstGeom prst="rect">
            <a:avLst/>
          </a:prstGeom>
        </p:spPr>
        <p:txBody>
          <a:bodyPr vert="horz" wrap="square" lIns="0" tIns="0" rIns="0" bIns="0" rtlCol="0" anchor="ctr" anchorCtr="1">
            <a:spAutoFit/>
          </a:bodyPr>
          <a:lstStyle>
            <a:defPPr>
              <a:defRPr lang="en-US"/>
            </a:defPPr>
            <a:lvl1pPr lvl="0" indent="0" algn="ctr">
              <a:lnSpc>
                <a:spcPts val="1600"/>
              </a:lnSpc>
              <a:spcBef>
                <a:spcPts val="0"/>
              </a:spcBef>
              <a:spcAft>
                <a:spcPts val="0"/>
              </a:spcAft>
              <a:buClr>
                <a:schemeClr val="tx1"/>
              </a:buClr>
              <a:buSzPct val="100000"/>
              <a:buFont typeface="Segoe UI" panose="020B0502040204020203" pitchFamily="34" charset="0"/>
              <a:buChar char="​"/>
              <a:defRPr sz="1400">
                <a:solidFill>
                  <a:schemeClr val="tx1">
                    <a:lumMod val="50000"/>
                    <a:lumOff val="50000"/>
                  </a:schemeClr>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Investors and custodians</a:t>
            </a:r>
          </a:p>
        </p:txBody>
      </p:sp>
      <p:sp>
        <p:nvSpPr>
          <p:cNvPr id="99" name="TextBox 98">
            <a:extLst>
              <a:ext uri="{FF2B5EF4-FFF2-40B4-BE49-F238E27FC236}">
                <a16:creationId xmlns:a16="http://schemas.microsoft.com/office/drawing/2014/main" id="{419C7225-48DC-4BBF-A652-45BC57A013A7}"/>
              </a:ext>
            </a:extLst>
          </p:cNvPr>
          <p:cNvSpPr txBox="1">
            <a:spLocks/>
          </p:cNvSpPr>
          <p:nvPr/>
        </p:nvSpPr>
        <p:spPr>
          <a:xfrm>
            <a:off x="1300378" y="3000002"/>
            <a:ext cx="1294105" cy="450439"/>
          </a:xfrm>
          <a:prstGeom prst="rect">
            <a:avLst/>
          </a:prstGeom>
        </p:spPr>
        <p:txBody>
          <a:bodyPr vert="horz" wrap="square" lIns="0" tIns="0" rIns="0" bIns="0" rtlCol="0" anchor="ctr" anchorCtr="1">
            <a:spAutoFit/>
          </a:bodyPr>
          <a:lstStyle>
            <a:defPPr>
              <a:defRPr lang="en-US"/>
            </a:defPPr>
            <a:lvl1pPr lvl="0" indent="0" algn="ctr">
              <a:lnSpc>
                <a:spcPts val="1600"/>
              </a:lnSpc>
              <a:spcBef>
                <a:spcPts val="0"/>
              </a:spcBef>
              <a:spcAft>
                <a:spcPts val="0"/>
              </a:spcAft>
              <a:buClr>
                <a:schemeClr val="tx1"/>
              </a:buClr>
              <a:buSzPct val="100000"/>
              <a:buFont typeface="Segoe UI" panose="020B0502040204020203" pitchFamily="34" charset="0"/>
              <a:buChar char="​"/>
              <a:defRPr sz="1400">
                <a:solidFill>
                  <a:schemeClr val="tx1">
                    <a:lumMod val="50000"/>
                    <a:lumOff val="50000"/>
                  </a:schemeClr>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Issuers and issuer agents</a:t>
            </a:r>
          </a:p>
        </p:txBody>
      </p:sp>
      <p:sp>
        <p:nvSpPr>
          <p:cNvPr id="100" name="TrackerNumBlue 18">
            <a:extLst>
              <a:ext uri="{FF2B5EF4-FFF2-40B4-BE49-F238E27FC236}">
                <a16:creationId xmlns:a16="http://schemas.microsoft.com/office/drawing/2014/main" id="{487A2605-5BC3-4738-8783-41E2C34544DB}"/>
              </a:ext>
            </a:extLst>
          </p:cNvPr>
          <p:cNvSpPr/>
          <p:nvPr>
            <p:custDataLst>
              <p:tags r:id="rId3"/>
            </p:custDataLst>
          </p:nvPr>
        </p:nvSpPr>
        <p:spPr>
          <a:xfrm>
            <a:off x="474649" y="1713849"/>
            <a:ext cx="325241" cy="315944"/>
          </a:xfrm>
          <a:prstGeom prst="ellipse">
            <a:avLst/>
          </a:prstGeom>
          <a:solidFill>
            <a:schemeClr val="accent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27" name="TrackerNumBlue 18">
            <a:extLst>
              <a:ext uri="{FF2B5EF4-FFF2-40B4-BE49-F238E27FC236}">
                <a16:creationId xmlns:a16="http://schemas.microsoft.com/office/drawing/2014/main" id="{A983B7E6-24CA-1DA1-2607-BDFABBF1F29E}"/>
              </a:ext>
            </a:extLst>
          </p:cNvPr>
          <p:cNvSpPr/>
          <p:nvPr>
            <p:custDataLst>
              <p:tags r:id="rId4"/>
            </p:custDataLst>
          </p:nvPr>
        </p:nvSpPr>
        <p:spPr>
          <a:xfrm>
            <a:off x="474649" y="3067336"/>
            <a:ext cx="325241" cy="315944"/>
          </a:xfrm>
          <a:prstGeom prst="ellipse">
            <a:avLst/>
          </a:prstGeom>
          <a:solidFill>
            <a:srgbClr val="D2203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grpSp>
        <p:nvGrpSpPr>
          <p:cNvPr id="28" name="Group 27">
            <a:extLst>
              <a:ext uri="{FF2B5EF4-FFF2-40B4-BE49-F238E27FC236}">
                <a16:creationId xmlns:a16="http://schemas.microsoft.com/office/drawing/2014/main" id="{2D9F9BFD-8F84-10DA-45B6-584FB27F0D94}"/>
              </a:ext>
            </a:extLst>
          </p:cNvPr>
          <p:cNvGrpSpPr/>
          <p:nvPr/>
        </p:nvGrpSpPr>
        <p:grpSpPr>
          <a:xfrm>
            <a:off x="1225601" y="5596477"/>
            <a:ext cx="4149641" cy="563514"/>
            <a:chOff x="124287" y="5596477"/>
            <a:chExt cx="5690529" cy="563514"/>
          </a:xfrm>
        </p:grpSpPr>
        <p:sp>
          <p:nvSpPr>
            <p:cNvPr id="3" name="Rectangle: Rounded Corners 2">
              <a:extLst>
                <a:ext uri="{FF2B5EF4-FFF2-40B4-BE49-F238E27FC236}">
                  <a16:creationId xmlns:a16="http://schemas.microsoft.com/office/drawing/2014/main" id="{B6EAF0D1-27B4-7DE9-CB3B-80CF74050FF9}"/>
                </a:ext>
              </a:extLst>
            </p:cNvPr>
            <p:cNvSpPr/>
            <p:nvPr/>
          </p:nvSpPr>
          <p:spPr>
            <a:xfrm>
              <a:off x="124287" y="5608306"/>
              <a:ext cx="1713225" cy="551685"/>
            </a:xfrm>
            <a:prstGeom prst="roundRect">
              <a:avLst/>
            </a:prstGeom>
            <a:solidFill>
              <a:schemeClr val="accent6"/>
            </a:solidFill>
            <a:ln w="57150" cap="sq">
              <a:solidFill>
                <a:srgbClr val="D9D9D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a:ea typeface="+mn-ea"/>
                  <a:cs typeface="+mn-cs"/>
                </a:rPr>
                <a:t>People</a:t>
              </a:r>
              <a:endParaRPr kumimoji="0" lang="en-GB" sz="1600" b="0" i="0" u="none" strike="noStrike" kern="1200" cap="none" spc="0" normalizeH="0" baseline="0" noProof="0" err="1">
                <a:ln>
                  <a:noFill/>
                </a:ln>
                <a:solidFill>
                  <a:srgbClr val="FFFFFF"/>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D964CC8E-5F49-F115-CB2D-0F22E632AD0B}"/>
                </a:ext>
              </a:extLst>
            </p:cNvPr>
            <p:cNvSpPr/>
            <p:nvPr/>
          </p:nvSpPr>
          <p:spPr>
            <a:xfrm>
              <a:off x="2077759" y="5596477"/>
              <a:ext cx="1713225" cy="551685"/>
            </a:xfrm>
            <a:prstGeom prst="roundRect">
              <a:avLst/>
            </a:prstGeom>
            <a:solidFill>
              <a:schemeClr val="accent6"/>
            </a:solidFill>
            <a:ln w="57150" cap="sq">
              <a:solidFill>
                <a:srgbClr val="D9D9D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a:ea typeface="+mn-ea"/>
                  <a:cs typeface="+mn-cs"/>
                </a:rPr>
                <a:t>Technology</a:t>
              </a:r>
              <a:endParaRPr kumimoji="0" lang="en-GB" sz="1600" b="0" i="0" u="none" strike="noStrike" kern="1200" cap="none" spc="0" normalizeH="0" baseline="0" noProof="0" err="1">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1FFDC3E1-36CA-83AE-1C68-085CFDA7FC03}"/>
                </a:ext>
              </a:extLst>
            </p:cNvPr>
            <p:cNvSpPr/>
            <p:nvPr/>
          </p:nvSpPr>
          <p:spPr>
            <a:xfrm>
              <a:off x="4101591" y="5603062"/>
              <a:ext cx="1713225" cy="551685"/>
            </a:xfrm>
            <a:prstGeom prst="roundRect">
              <a:avLst/>
            </a:prstGeom>
            <a:solidFill>
              <a:schemeClr val="accent6"/>
            </a:solidFill>
            <a:ln w="57150" cap="sq">
              <a:solidFill>
                <a:srgbClr val="D9D9D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a:ea typeface="+mn-ea"/>
                  <a:cs typeface="+mn-cs"/>
                </a:rPr>
                <a:t>M&amp;A</a:t>
              </a:r>
              <a:endParaRPr kumimoji="0" lang="en-GB" sz="1600" b="0" i="0" u="none" strike="noStrike" kern="1200" cap="none" spc="0" normalizeH="0" baseline="0" noProof="0" err="1">
                <a:ln>
                  <a:noFill/>
                </a:ln>
                <a:solidFill>
                  <a:srgbClr val="FFFFFF"/>
                </a:solidFill>
                <a:effectLst/>
                <a:uLnTx/>
                <a:uFillTx/>
                <a:latin typeface="Calibri"/>
                <a:ea typeface="+mn-ea"/>
                <a:cs typeface="+mn-cs"/>
              </a:endParaRPr>
            </a:p>
          </p:txBody>
        </p:sp>
      </p:grpSp>
      <p:sp>
        <p:nvSpPr>
          <p:cNvPr id="29" name="TrackerNumBlue 18">
            <a:extLst>
              <a:ext uri="{FF2B5EF4-FFF2-40B4-BE49-F238E27FC236}">
                <a16:creationId xmlns:a16="http://schemas.microsoft.com/office/drawing/2014/main" id="{395DA904-2FBA-DF22-7973-79150A4701C8}"/>
              </a:ext>
            </a:extLst>
          </p:cNvPr>
          <p:cNvSpPr/>
          <p:nvPr>
            <p:custDataLst>
              <p:tags r:id="rId5"/>
            </p:custDataLst>
          </p:nvPr>
        </p:nvSpPr>
        <p:spPr>
          <a:xfrm>
            <a:off x="474649" y="5704767"/>
            <a:ext cx="325241" cy="315944"/>
          </a:xfrm>
          <a:prstGeom prst="ellipse">
            <a:avLst/>
          </a:prstGeom>
          <a:solidFill>
            <a:schemeClr val="accent6"/>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grpSp>
        <p:nvGrpSpPr>
          <p:cNvPr id="37" name="Group 36">
            <a:extLst>
              <a:ext uri="{FF2B5EF4-FFF2-40B4-BE49-F238E27FC236}">
                <a16:creationId xmlns:a16="http://schemas.microsoft.com/office/drawing/2014/main" id="{4EDD70C2-200C-6275-BB25-C0051DD134B4}"/>
              </a:ext>
            </a:extLst>
          </p:cNvPr>
          <p:cNvGrpSpPr/>
          <p:nvPr/>
        </p:nvGrpSpPr>
        <p:grpSpPr>
          <a:xfrm>
            <a:off x="6096000" y="2664739"/>
            <a:ext cx="5547341" cy="984885"/>
            <a:chOff x="6096000" y="2373690"/>
            <a:chExt cx="5547341" cy="984885"/>
          </a:xfrm>
        </p:grpSpPr>
        <p:sp>
          <p:nvSpPr>
            <p:cNvPr id="13" name="TrackerNumBlue 18">
              <a:extLst>
                <a:ext uri="{FF2B5EF4-FFF2-40B4-BE49-F238E27FC236}">
                  <a16:creationId xmlns:a16="http://schemas.microsoft.com/office/drawing/2014/main" id="{0C10448D-DC9A-376A-CD04-A4147766BACD}"/>
                </a:ext>
              </a:extLst>
            </p:cNvPr>
            <p:cNvSpPr>
              <a:spLocks/>
            </p:cNvSpPr>
            <p:nvPr>
              <p:custDataLst>
                <p:tags r:id="rId10"/>
              </p:custDataLst>
            </p:nvPr>
          </p:nvSpPr>
          <p:spPr>
            <a:xfrm>
              <a:off x="6096000" y="2373690"/>
              <a:ext cx="289895" cy="285459"/>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30" name="TextBox 29">
              <a:extLst>
                <a:ext uri="{FF2B5EF4-FFF2-40B4-BE49-F238E27FC236}">
                  <a16:creationId xmlns:a16="http://schemas.microsoft.com/office/drawing/2014/main" id="{77ADE265-5A4A-57B9-E7D5-741BB94795BE}"/>
                </a:ext>
              </a:extLst>
            </p:cNvPr>
            <p:cNvSpPr txBox="1">
              <a:spLocks/>
            </p:cNvSpPr>
            <p:nvPr>
              <p:custDataLst>
                <p:tags r:id="rId11"/>
              </p:custDataLst>
            </p:nvPr>
          </p:nvSpPr>
          <p:spPr>
            <a:xfrm>
              <a:off x="6470133" y="2373690"/>
              <a:ext cx="5173208" cy="98488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250"/>
                </a:spcBef>
                <a:spcAft>
                  <a:spcPts val="300"/>
                </a:spcAft>
                <a:buClr>
                  <a:srgbClr val="000000"/>
                </a:buClr>
                <a:buSzPct val="110000"/>
                <a:buFont typeface="Wingdings" panose="05000000000000000000" pitchFamily="2" charset="2"/>
                <a:buNone/>
                <a:tabLst/>
                <a:defRPr/>
              </a:pPr>
              <a:r>
                <a:rPr kumimoji="0" lang="en-GB"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Take a stronger client lens </a:t>
              </a:r>
              <a:r>
                <a:rPr kumimoji="0" lang="en-GB"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reinforcing the virtuous circle of bringing all clients into one self-reinforcing ecosystem, focusing on </a:t>
              </a: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launching and scaling strategic initiatives taking a holistic approach towards investors issuers and dealers needs</a:t>
              </a:r>
            </a:p>
          </p:txBody>
        </p:sp>
      </p:grpSp>
      <p:sp>
        <p:nvSpPr>
          <p:cNvPr id="31" name="TextBox 30">
            <a:extLst>
              <a:ext uri="{FF2B5EF4-FFF2-40B4-BE49-F238E27FC236}">
                <a16:creationId xmlns:a16="http://schemas.microsoft.com/office/drawing/2014/main" id="{CEC9B78F-82DA-CF0F-FC70-9050C0B4559F}"/>
              </a:ext>
            </a:extLst>
          </p:cNvPr>
          <p:cNvSpPr txBox="1">
            <a:spLocks/>
          </p:cNvSpPr>
          <p:nvPr>
            <p:custDataLst>
              <p:tags r:id="rId6"/>
            </p:custDataLst>
          </p:nvPr>
        </p:nvSpPr>
        <p:spPr>
          <a:xfrm>
            <a:off x="6096000" y="1704666"/>
            <a:ext cx="5547341" cy="61555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500"/>
              </a:spcBef>
              <a:spcAft>
                <a:spcPts val="300"/>
              </a:spcAft>
              <a:buClr>
                <a:srgbClr val="000000"/>
              </a:buClr>
              <a:buSzPct val="100000"/>
              <a:buFont typeface="Segoe UI" panose="020B0502040204020203" pitchFamily="34" charset="0"/>
              <a:buChar char="​"/>
              <a:tabLst/>
              <a:defRPr/>
            </a:pPr>
            <a:r>
              <a:rPr kumimoji="0" lang="en-GB" sz="2000" b="1" i="0" u="none" strike="noStrike" kern="1200" cap="none" spc="0" normalizeH="0" baseline="0" noProof="0">
                <a:ln>
                  <a:noFill/>
                </a:ln>
                <a:solidFill>
                  <a:srgbClr val="D22030"/>
                </a:solidFill>
                <a:effectLst/>
                <a:uLnTx/>
                <a:uFillTx/>
                <a:latin typeface="Calibri" panose="020F0502020204030204" pitchFamily="34" charset="0"/>
                <a:ea typeface="+mn-ea"/>
                <a:cs typeface="Calibri" panose="020F0502020204030204" pitchFamily="34" charset="0"/>
              </a:rPr>
              <a:t>Our Strategy will guide our strategic direction towards 2026 and beyond</a:t>
            </a:r>
          </a:p>
        </p:txBody>
      </p:sp>
      <p:grpSp>
        <p:nvGrpSpPr>
          <p:cNvPr id="36" name="Group 35">
            <a:extLst>
              <a:ext uri="{FF2B5EF4-FFF2-40B4-BE49-F238E27FC236}">
                <a16:creationId xmlns:a16="http://schemas.microsoft.com/office/drawing/2014/main" id="{4C0FDBD2-CD9C-D9A4-E8C4-1012C4773234}"/>
              </a:ext>
            </a:extLst>
          </p:cNvPr>
          <p:cNvGrpSpPr/>
          <p:nvPr/>
        </p:nvGrpSpPr>
        <p:grpSpPr>
          <a:xfrm>
            <a:off x="6096000" y="3947267"/>
            <a:ext cx="5547341" cy="492443"/>
            <a:chOff x="6096000" y="3405846"/>
            <a:chExt cx="5547341" cy="492443"/>
          </a:xfrm>
        </p:grpSpPr>
        <p:sp>
          <p:nvSpPr>
            <p:cNvPr id="73" name="TrackerNumBlue 18">
              <a:extLst>
                <a:ext uri="{FF2B5EF4-FFF2-40B4-BE49-F238E27FC236}">
                  <a16:creationId xmlns:a16="http://schemas.microsoft.com/office/drawing/2014/main" id="{3A2F0A2A-8B9E-469D-AEE4-CBC82F971014}"/>
                </a:ext>
              </a:extLst>
            </p:cNvPr>
            <p:cNvSpPr>
              <a:spLocks/>
            </p:cNvSpPr>
            <p:nvPr>
              <p:custDataLst>
                <p:tags r:id="rId8"/>
              </p:custDataLst>
            </p:nvPr>
          </p:nvSpPr>
          <p:spPr>
            <a:xfrm>
              <a:off x="6096000" y="3405846"/>
              <a:ext cx="289895" cy="285459"/>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32" name="TextBox 31">
              <a:extLst>
                <a:ext uri="{FF2B5EF4-FFF2-40B4-BE49-F238E27FC236}">
                  <a16:creationId xmlns:a16="http://schemas.microsoft.com/office/drawing/2014/main" id="{00060AA7-36E7-4833-4219-EF165883D271}"/>
                </a:ext>
              </a:extLst>
            </p:cNvPr>
            <p:cNvSpPr txBox="1">
              <a:spLocks/>
            </p:cNvSpPr>
            <p:nvPr>
              <p:custDataLst>
                <p:tags r:id="rId9"/>
              </p:custDataLst>
            </p:nvPr>
          </p:nvSpPr>
          <p:spPr>
            <a:xfrm>
              <a:off x="6470133" y="3405846"/>
              <a:ext cx="5173208" cy="49244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250"/>
                </a:spcBef>
                <a:spcAft>
                  <a:spcPts val="300"/>
                </a:spcAft>
                <a:buClr>
                  <a:srgbClr val="000000"/>
                </a:buClr>
                <a:buSzPct val="110000"/>
                <a:buFont typeface="Wingdings" panose="05000000000000000000" pitchFamily="2" charset="2"/>
                <a:buNone/>
                <a:tabLst/>
                <a:defRPr/>
              </a:pPr>
              <a:r>
                <a:rPr kumimoji="0" lang="en-GB"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Develop ESG, Data, Geographical expansion and Digital solutions </a:t>
              </a:r>
              <a:r>
                <a:rPr kumimoji="0" lang="en-GB"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to </a:t>
              </a: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address industry pain points, reduce costs and risks and </a:t>
              </a:r>
              <a:r>
                <a:rPr kumimoji="0" lang="en-GB"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deliver sustained growth across geographies and asset classes</a:t>
              </a:r>
            </a:p>
          </p:txBody>
        </p:sp>
      </p:grpSp>
      <p:sp>
        <p:nvSpPr>
          <p:cNvPr id="34" name="Freeform: Shape 33">
            <a:extLst>
              <a:ext uri="{FF2B5EF4-FFF2-40B4-BE49-F238E27FC236}">
                <a16:creationId xmlns:a16="http://schemas.microsoft.com/office/drawing/2014/main" id="{5632A6D0-3137-3E55-EBDC-99D1301276E7}"/>
              </a:ext>
            </a:extLst>
          </p:cNvPr>
          <p:cNvSpPr/>
          <p:nvPr/>
        </p:nvSpPr>
        <p:spPr>
          <a:xfrm rot="16200000">
            <a:off x="8984392" y="2344999"/>
            <a:ext cx="144691" cy="272435"/>
          </a:xfrm>
          <a:custGeom>
            <a:avLst/>
            <a:gdLst>
              <a:gd name="connsiteX0" fmla="*/ 171450 w 193675"/>
              <a:gd name="connsiteY0" fmla="*/ 0 h 365125"/>
              <a:gd name="connsiteX1" fmla="*/ 0 w 193675"/>
              <a:gd name="connsiteY1" fmla="*/ 171450 h 365125"/>
              <a:gd name="connsiteX2" fmla="*/ 193675 w 193675"/>
              <a:gd name="connsiteY2" fmla="*/ 365125 h 365125"/>
              <a:gd name="connsiteX0" fmla="*/ 171450 w 190500"/>
              <a:gd name="connsiteY0" fmla="*/ 0 h 365125"/>
              <a:gd name="connsiteX1" fmla="*/ 0 w 190500"/>
              <a:gd name="connsiteY1" fmla="*/ 171450 h 365125"/>
              <a:gd name="connsiteX2" fmla="*/ 190500 w 190500"/>
              <a:gd name="connsiteY2" fmla="*/ 365125 h 365125"/>
              <a:gd name="connsiteX0" fmla="*/ 171450 w 174625"/>
              <a:gd name="connsiteY0" fmla="*/ 0 h 346075"/>
              <a:gd name="connsiteX1" fmla="*/ 0 w 174625"/>
              <a:gd name="connsiteY1" fmla="*/ 171450 h 346075"/>
              <a:gd name="connsiteX2" fmla="*/ 174625 w 174625"/>
              <a:gd name="connsiteY2" fmla="*/ 346075 h 346075"/>
            </a:gdLst>
            <a:ahLst/>
            <a:cxnLst>
              <a:cxn ang="0">
                <a:pos x="connsiteX0" y="connsiteY0"/>
              </a:cxn>
              <a:cxn ang="0">
                <a:pos x="connsiteX1" y="connsiteY1"/>
              </a:cxn>
              <a:cxn ang="0">
                <a:pos x="connsiteX2" y="connsiteY2"/>
              </a:cxn>
            </a:cxnLst>
            <a:rect l="l" t="t" r="r" b="b"/>
            <a:pathLst>
              <a:path w="174625" h="346075">
                <a:moveTo>
                  <a:pt x="171450" y="0"/>
                </a:moveTo>
                <a:lnTo>
                  <a:pt x="0" y="171450"/>
                </a:lnTo>
                <a:lnTo>
                  <a:pt x="174625" y="346075"/>
                </a:lnTo>
              </a:path>
            </a:pathLst>
          </a:custGeom>
          <a:solidFill>
            <a:schemeClr val="tx1"/>
          </a:solidFill>
          <a:ln w="381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8" name="TrackerNumBlue 18">
            <a:extLst>
              <a:ext uri="{FF2B5EF4-FFF2-40B4-BE49-F238E27FC236}">
                <a16:creationId xmlns:a16="http://schemas.microsoft.com/office/drawing/2014/main" id="{6782BD5A-3388-7283-C021-56AC91C54C18}"/>
              </a:ext>
            </a:extLst>
          </p:cNvPr>
          <p:cNvSpPr/>
          <p:nvPr>
            <p:custDataLst>
              <p:tags r:id="rId7"/>
            </p:custDataLst>
          </p:nvPr>
        </p:nvSpPr>
        <p:spPr>
          <a:xfrm>
            <a:off x="474649" y="4378544"/>
            <a:ext cx="325241" cy="315944"/>
          </a:xfrm>
          <a:prstGeom prst="ellipse">
            <a:avLst/>
          </a:prstGeom>
          <a:solidFill>
            <a:schemeClr val="accent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Tree>
    <p:extLst>
      <p:ext uri="{BB962C8B-B14F-4D97-AF65-F5344CB8AC3E}">
        <p14:creationId xmlns:p14="http://schemas.microsoft.com/office/powerpoint/2010/main" val="290223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93615DCE-04F4-6B99-27A2-9082254C39CE}"/>
              </a:ext>
            </a:extLst>
          </p:cNvPr>
          <p:cNvSpPr txBox="1">
            <a:spLocks/>
          </p:cNvSpPr>
          <p:nvPr/>
        </p:nvSpPr>
        <p:spPr>
          <a:xfrm>
            <a:off x="903340" y="1475684"/>
            <a:ext cx="10881415" cy="553998"/>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ts val="1800"/>
              </a:spcBef>
              <a:buFont typeface="Arial" panose="020B0604020202020204" pitchFamily="34" charset="0"/>
              <a:buNone/>
              <a:defRPr sz="1800" kern="1200">
                <a:solidFill>
                  <a:schemeClr val="accent1"/>
                </a:solidFill>
                <a:latin typeface="Arial Nova" panose="020B0504020202020204" pitchFamily="34" charset="0"/>
                <a:ea typeface="+mn-ea"/>
                <a:cs typeface="+mn-cs"/>
              </a:defRPr>
            </a:lvl1pPr>
            <a:lvl2pPr marL="0" indent="0" algn="l" defTabSz="914400" rtl="0" eaLnBrk="1" latinLnBrk="0" hangingPunct="1">
              <a:lnSpc>
                <a:spcPct val="100000"/>
              </a:lnSpc>
              <a:spcBef>
                <a:spcPts val="800"/>
              </a:spcBef>
              <a:buFont typeface="Arial" panose="020B0604020202020204" pitchFamily="34" charset="0"/>
              <a:buNone/>
              <a:defRPr sz="1600" kern="1200">
                <a:solidFill>
                  <a:schemeClr val="tx1"/>
                </a:solidFill>
                <a:latin typeface="+mn-lt"/>
                <a:ea typeface="+mn-ea"/>
                <a:cs typeface="+mn-cs"/>
              </a:defRPr>
            </a:lvl2pPr>
            <a:lvl3pPr marL="180000" indent="-1800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360000" indent="-180000" algn="l" defTabSz="914400" rtl="0" eaLnBrk="1" latinLnBrk="0" hangingPunct="1">
              <a:lnSpc>
                <a:spcPct val="100000"/>
              </a:lnSpc>
              <a:spcBef>
                <a:spcPts val="800"/>
              </a:spcBef>
              <a:buFont typeface="Graphik" panose="020B0503030202060203" pitchFamily="34" charset="0"/>
              <a:buChar char="–"/>
              <a:defRPr sz="14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37006">
              <a:spcBef>
                <a:spcPts val="1451"/>
              </a:spcBef>
              <a:defRPr/>
            </a:pPr>
            <a:r>
              <a:rPr lang="en-US" sz="2000" dirty="0">
                <a:solidFill>
                  <a:srgbClr val="CD122D"/>
                </a:solidFill>
                <a:latin typeface="+mj-lt"/>
              </a:rPr>
              <a:t>We are currently at the intersection of market, regulatory and technology readiness to act</a:t>
            </a:r>
          </a:p>
        </p:txBody>
      </p:sp>
      <p:sp>
        <p:nvSpPr>
          <p:cNvPr id="9" name="TextBox 8">
            <a:extLst>
              <a:ext uri="{FF2B5EF4-FFF2-40B4-BE49-F238E27FC236}">
                <a16:creationId xmlns:a16="http://schemas.microsoft.com/office/drawing/2014/main" id="{CB70172E-367B-8DC4-D0E3-8D4D892C9B59}"/>
              </a:ext>
            </a:extLst>
          </p:cNvPr>
          <p:cNvSpPr txBox="1"/>
          <p:nvPr/>
        </p:nvSpPr>
        <p:spPr>
          <a:xfrm>
            <a:off x="1886001" y="2463477"/>
            <a:ext cx="9565672" cy="689977"/>
          </a:xfrm>
          <a:prstGeom prst="rect">
            <a:avLst/>
          </a:prstGeom>
          <a:noFill/>
        </p:spPr>
        <p:txBody>
          <a:bodyPr wrap="square" lIns="73705" tIns="36852" rIns="73705" bIns="36852" anchor="t">
            <a:spAutoFit/>
          </a:bodyPr>
          <a:lstStyle/>
          <a:p>
            <a:pPr algn="just" defTabSz="737006">
              <a:defRPr/>
            </a:pPr>
            <a:r>
              <a:rPr lang="en-US" sz="2000">
                <a:latin typeface="+mj-lt"/>
              </a:rPr>
              <a:t>The Market is Transforming with rapid development of services across the value chain</a:t>
            </a:r>
            <a:endParaRPr lang="en-US" sz="1600">
              <a:latin typeface="+mj-lt"/>
            </a:endParaRPr>
          </a:p>
        </p:txBody>
      </p:sp>
      <p:grpSp>
        <p:nvGrpSpPr>
          <p:cNvPr id="15" name="Group 21">
            <a:extLst>
              <a:ext uri="{FF2B5EF4-FFF2-40B4-BE49-F238E27FC236}">
                <a16:creationId xmlns:a16="http://schemas.microsoft.com/office/drawing/2014/main" id="{E3108130-5906-BE2F-0854-A0F8665CEA51}"/>
              </a:ext>
            </a:extLst>
          </p:cNvPr>
          <p:cNvGrpSpPr>
            <a:grpSpLocks noChangeAspect="1"/>
          </p:cNvGrpSpPr>
          <p:nvPr/>
        </p:nvGrpSpPr>
        <p:grpSpPr bwMode="auto">
          <a:xfrm>
            <a:off x="903340" y="2304310"/>
            <a:ext cx="585369" cy="463032"/>
            <a:chOff x="526" y="695"/>
            <a:chExt cx="445" cy="352"/>
          </a:xfrm>
          <a:solidFill>
            <a:srgbClr val="CD122D"/>
          </a:solidFill>
        </p:grpSpPr>
        <p:sp>
          <p:nvSpPr>
            <p:cNvPr id="16" name="Freeform 42">
              <a:extLst>
                <a:ext uri="{FF2B5EF4-FFF2-40B4-BE49-F238E27FC236}">
                  <a16:creationId xmlns:a16="http://schemas.microsoft.com/office/drawing/2014/main" id="{FFC8A60B-1143-DFA4-DE49-1AADA71959E5}"/>
                </a:ext>
              </a:extLst>
            </p:cNvPr>
            <p:cNvSpPr>
              <a:spLocks/>
            </p:cNvSpPr>
            <p:nvPr/>
          </p:nvSpPr>
          <p:spPr bwMode="auto">
            <a:xfrm>
              <a:off x="526" y="741"/>
              <a:ext cx="382" cy="306"/>
            </a:xfrm>
            <a:custGeom>
              <a:avLst/>
              <a:gdLst>
                <a:gd name="T0" fmla="*/ 243 w 250"/>
                <a:gd name="T1" fmla="*/ 191 h 204"/>
                <a:gd name="T2" fmla="*/ 13 w 250"/>
                <a:gd name="T3" fmla="*/ 191 h 204"/>
                <a:gd name="T4" fmla="*/ 13 w 250"/>
                <a:gd name="T5" fmla="*/ 8 h 204"/>
                <a:gd name="T6" fmla="*/ 7 w 250"/>
                <a:gd name="T7" fmla="*/ 0 h 204"/>
                <a:gd name="T8" fmla="*/ 0 w 250"/>
                <a:gd name="T9" fmla="*/ 8 h 204"/>
                <a:gd name="T10" fmla="*/ 0 w 250"/>
                <a:gd name="T11" fmla="*/ 198 h 204"/>
                <a:gd name="T12" fmla="*/ 7 w 250"/>
                <a:gd name="T13" fmla="*/ 204 h 204"/>
                <a:gd name="T14" fmla="*/ 243 w 250"/>
                <a:gd name="T15" fmla="*/ 204 h 204"/>
                <a:gd name="T16" fmla="*/ 250 w 250"/>
                <a:gd name="T17" fmla="*/ 198 h 204"/>
                <a:gd name="T18" fmla="*/ 243 w 250"/>
                <a:gd name="T19" fmla="*/ 19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04">
                  <a:moveTo>
                    <a:pt x="243" y="191"/>
                  </a:moveTo>
                  <a:cubicBezTo>
                    <a:pt x="13" y="191"/>
                    <a:pt x="13" y="191"/>
                    <a:pt x="13" y="191"/>
                  </a:cubicBezTo>
                  <a:cubicBezTo>
                    <a:pt x="13" y="8"/>
                    <a:pt x="13" y="8"/>
                    <a:pt x="13" y="8"/>
                  </a:cubicBezTo>
                  <a:cubicBezTo>
                    <a:pt x="13" y="4"/>
                    <a:pt x="10" y="0"/>
                    <a:pt x="7" y="0"/>
                  </a:cubicBezTo>
                  <a:cubicBezTo>
                    <a:pt x="3" y="0"/>
                    <a:pt x="0" y="4"/>
                    <a:pt x="0" y="8"/>
                  </a:cubicBezTo>
                  <a:cubicBezTo>
                    <a:pt x="0" y="198"/>
                    <a:pt x="0" y="198"/>
                    <a:pt x="0" y="198"/>
                  </a:cubicBezTo>
                  <a:cubicBezTo>
                    <a:pt x="0" y="201"/>
                    <a:pt x="3" y="204"/>
                    <a:pt x="7" y="204"/>
                  </a:cubicBezTo>
                  <a:cubicBezTo>
                    <a:pt x="243" y="204"/>
                    <a:pt x="243" y="204"/>
                    <a:pt x="243" y="204"/>
                  </a:cubicBezTo>
                  <a:cubicBezTo>
                    <a:pt x="247" y="204"/>
                    <a:pt x="250" y="201"/>
                    <a:pt x="250" y="198"/>
                  </a:cubicBezTo>
                  <a:cubicBezTo>
                    <a:pt x="250" y="194"/>
                    <a:pt x="247" y="191"/>
                    <a:pt x="243"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575756"/>
                </a:solidFill>
                <a:latin typeface="+mj-lt"/>
                <a:cs typeface="Arial" charset="0"/>
              </a:endParaRPr>
            </a:p>
          </p:txBody>
        </p:sp>
        <p:sp>
          <p:nvSpPr>
            <p:cNvPr id="17" name="Freeform 43">
              <a:extLst>
                <a:ext uri="{FF2B5EF4-FFF2-40B4-BE49-F238E27FC236}">
                  <a16:creationId xmlns:a16="http://schemas.microsoft.com/office/drawing/2014/main" id="{328CB405-F08F-5AEB-A865-8216846BBAF4}"/>
                </a:ext>
              </a:extLst>
            </p:cNvPr>
            <p:cNvSpPr>
              <a:spLocks noEditPoints="1"/>
            </p:cNvSpPr>
            <p:nvPr/>
          </p:nvSpPr>
          <p:spPr bwMode="auto">
            <a:xfrm>
              <a:off x="573" y="695"/>
              <a:ext cx="398" cy="284"/>
            </a:xfrm>
            <a:custGeom>
              <a:avLst/>
              <a:gdLst>
                <a:gd name="T0" fmla="*/ 208 w 260"/>
                <a:gd name="T1" fmla="*/ 0 h 190"/>
                <a:gd name="T2" fmla="*/ 157 w 260"/>
                <a:gd name="T3" fmla="*/ 51 h 190"/>
                <a:gd name="T4" fmla="*/ 173 w 260"/>
                <a:gd name="T5" fmla="*/ 89 h 190"/>
                <a:gd name="T6" fmla="*/ 149 w 260"/>
                <a:gd name="T7" fmla="*/ 122 h 190"/>
                <a:gd name="T8" fmla="*/ 139 w 260"/>
                <a:gd name="T9" fmla="*/ 120 h 190"/>
                <a:gd name="T10" fmla="*/ 122 w 260"/>
                <a:gd name="T11" fmla="*/ 126 h 190"/>
                <a:gd name="T12" fmla="*/ 104 w 260"/>
                <a:gd name="T13" fmla="*/ 113 h 190"/>
                <a:gd name="T14" fmla="*/ 106 w 260"/>
                <a:gd name="T15" fmla="*/ 104 h 190"/>
                <a:gd name="T16" fmla="*/ 80 w 260"/>
                <a:gd name="T17" fmla="*/ 78 h 190"/>
                <a:gd name="T18" fmla="*/ 55 w 260"/>
                <a:gd name="T19" fmla="*/ 104 h 190"/>
                <a:gd name="T20" fmla="*/ 59 w 260"/>
                <a:gd name="T21" fmla="*/ 118 h 190"/>
                <a:gd name="T22" fmla="*/ 37 w 260"/>
                <a:gd name="T23" fmla="*/ 141 h 190"/>
                <a:gd name="T24" fmla="*/ 26 w 260"/>
                <a:gd name="T25" fmla="*/ 139 h 190"/>
                <a:gd name="T26" fmla="*/ 0 w 260"/>
                <a:gd name="T27" fmla="*/ 164 h 190"/>
                <a:gd name="T28" fmla="*/ 26 w 260"/>
                <a:gd name="T29" fmla="*/ 190 h 190"/>
                <a:gd name="T30" fmla="*/ 52 w 260"/>
                <a:gd name="T31" fmla="*/ 164 h 190"/>
                <a:gd name="T32" fmla="*/ 47 w 260"/>
                <a:gd name="T33" fmla="*/ 150 h 190"/>
                <a:gd name="T34" fmla="*/ 69 w 260"/>
                <a:gd name="T35" fmla="*/ 127 h 190"/>
                <a:gd name="T36" fmla="*/ 80 w 260"/>
                <a:gd name="T37" fmla="*/ 130 h 190"/>
                <a:gd name="T38" fmla="*/ 97 w 260"/>
                <a:gd name="T39" fmla="*/ 123 h 190"/>
                <a:gd name="T40" fmla="*/ 115 w 260"/>
                <a:gd name="T41" fmla="*/ 137 h 190"/>
                <a:gd name="T42" fmla="*/ 113 w 260"/>
                <a:gd name="T43" fmla="*/ 146 h 190"/>
                <a:gd name="T44" fmla="*/ 139 w 260"/>
                <a:gd name="T45" fmla="*/ 171 h 190"/>
                <a:gd name="T46" fmla="*/ 165 w 260"/>
                <a:gd name="T47" fmla="*/ 146 h 190"/>
                <a:gd name="T48" fmla="*/ 159 w 260"/>
                <a:gd name="T49" fmla="*/ 130 h 190"/>
                <a:gd name="T50" fmla="*/ 183 w 260"/>
                <a:gd name="T51" fmla="*/ 97 h 190"/>
                <a:gd name="T52" fmla="*/ 208 w 260"/>
                <a:gd name="T53" fmla="*/ 103 h 190"/>
                <a:gd name="T54" fmla="*/ 260 w 260"/>
                <a:gd name="T55" fmla="*/ 51 h 190"/>
                <a:gd name="T56" fmla="*/ 208 w 260"/>
                <a:gd name="T57" fmla="*/ 0 h 190"/>
                <a:gd name="T58" fmla="*/ 38 w 260"/>
                <a:gd name="T59" fmla="*/ 164 h 190"/>
                <a:gd name="T60" fmla="*/ 26 w 260"/>
                <a:gd name="T61" fmla="*/ 177 h 190"/>
                <a:gd name="T62" fmla="*/ 13 w 260"/>
                <a:gd name="T63" fmla="*/ 164 h 190"/>
                <a:gd name="T64" fmla="*/ 26 w 260"/>
                <a:gd name="T65" fmla="*/ 152 h 190"/>
                <a:gd name="T66" fmla="*/ 28 w 260"/>
                <a:gd name="T67" fmla="*/ 152 h 190"/>
                <a:gd name="T68" fmla="*/ 37 w 260"/>
                <a:gd name="T69" fmla="*/ 161 h 190"/>
                <a:gd name="T70" fmla="*/ 38 w 260"/>
                <a:gd name="T71" fmla="*/ 164 h 190"/>
                <a:gd name="T72" fmla="*/ 80 w 260"/>
                <a:gd name="T73" fmla="*/ 116 h 190"/>
                <a:gd name="T74" fmla="*/ 78 w 260"/>
                <a:gd name="T75" fmla="*/ 116 h 190"/>
                <a:gd name="T76" fmla="*/ 69 w 260"/>
                <a:gd name="T77" fmla="*/ 107 h 190"/>
                <a:gd name="T78" fmla="*/ 69 w 260"/>
                <a:gd name="T79" fmla="*/ 104 h 190"/>
                <a:gd name="T80" fmla="*/ 80 w 260"/>
                <a:gd name="T81" fmla="*/ 91 h 190"/>
                <a:gd name="T82" fmla="*/ 93 w 260"/>
                <a:gd name="T83" fmla="*/ 104 h 190"/>
                <a:gd name="T84" fmla="*/ 93 w 260"/>
                <a:gd name="T85" fmla="*/ 105 h 190"/>
                <a:gd name="T86" fmla="*/ 85 w 260"/>
                <a:gd name="T87" fmla="*/ 115 h 190"/>
                <a:gd name="T88" fmla="*/ 80 w 260"/>
                <a:gd name="T89" fmla="*/ 116 h 190"/>
                <a:gd name="T90" fmla="*/ 151 w 260"/>
                <a:gd name="T91" fmla="*/ 146 h 190"/>
                <a:gd name="T92" fmla="*/ 139 w 260"/>
                <a:gd name="T93" fmla="*/ 158 h 190"/>
                <a:gd name="T94" fmla="*/ 126 w 260"/>
                <a:gd name="T95" fmla="*/ 146 h 190"/>
                <a:gd name="T96" fmla="*/ 126 w 260"/>
                <a:gd name="T97" fmla="*/ 145 h 190"/>
                <a:gd name="T98" fmla="*/ 134 w 260"/>
                <a:gd name="T99" fmla="*/ 134 h 190"/>
                <a:gd name="T100" fmla="*/ 139 w 260"/>
                <a:gd name="T101" fmla="*/ 133 h 190"/>
                <a:gd name="T102" fmla="*/ 140 w 260"/>
                <a:gd name="T103" fmla="*/ 133 h 190"/>
                <a:gd name="T104" fmla="*/ 151 w 260"/>
                <a:gd name="T105" fmla="*/ 141 h 190"/>
                <a:gd name="T106" fmla="*/ 151 w 260"/>
                <a:gd name="T107" fmla="*/ 146 h 190"/>
                <a:gd name="T108" fmla="*/ 208 w 260"/>
                <a:gd name="T109" fmla="*/ 90 h 190"/>
                <a:gd name="T110" fmla="*/ 191 w 260"/>
                <a:gd name="T111" fmla="*/ 86 h 190"/>
                <a:gd name="T112" fmla="*/ 181 w 260"/>
                <a:gd name="T113" fmla="*/ 78 h 190"/>
                <a:gd name="T114" fmla="*/ 170 w 260"/>
                <a:gd name="T115" fmla="*/ 51 h 190"/>
                <a:gd name="T116" fmla="*/ 208 w 260"/>
                <a:gd name="T117" fmla="*/ 13 h 190"/>
                <a:gd name="T118" fmla="*/ 247 w 260"/>
                <a:gd name="T119" fmla="*/ 51 h 190"/>
                <a:gd name="T120" fmla="*/ 208 w 260"/>
                <a:gd name="T121" fmla="*/ 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 h="190">
                  <a:moveTo>
                    <a:pt x="208" y="0"/>
                  </a:moveTo>
                  <a:cubicBezTo>
                    <a:pt x="180" y="0"/>
                    <a:pt x="157" y="23"/>
                    <a:pt x="157" y="51"/>
                  </a:cubicBezTo>
                  <a:cubicBezTo>
                    <a:pt x="157" y="66"/>
                    <a:pt x="163" y="80"/>
                    <a:pt x="173" y="89"/>
                  </a:cubicBezTo>
                  <a:cubicBezTo>
                    <a:pt x="149" y="122"/>
                    <a:pt x="149" y="122"/>
                    <a:pt x="149" y="122"/>
                  </a:cubicBezTo>
                  <a:cubicBezTo>
                    <a:pt x="145" y="121"/>
                    <a:pt x="142" y="120"/>
                    <a:pt x="139" y="120"/>
                  </a:cubicBezTo>
                  <a:cubicBezTo>
                    <a:pt x="133" y="120"/>
                    <a:pt x="126" y="122"/>
                    <a:pt x="122" y="126"/>
                  </a:cubicBezTo>
                  <a:cubicBezTo>
                    <a:pt x="104" y="113"/>
                    <a:pt x="104" y="113"/>
                    <a:pt x="104" y="113"/>
                  </a:cubicBezTo>
                  <a:cubicBezTo>
                    <a:pt x="106" y="110"/>
                    <a:pt x="106" y="107"/>
                    <a:pt x="106" y="104"/>
                  </a:cubicBezTo>
                  <a:cubicBezTo>
                    <a:pt x="106" y="90"/>
                    <a:pt x="94" y="78"/>
                    <a:pt x="80" y="78"/>
                  </a:cubicBezTo>
                  <a:cubicBezTo>
                    <a:pt x="67" y="78"/>
                    <a:pt x="55" y="90"/>
                    <a:pt x="55" y="104"/>
                  </a:cubicBezTo>
                  <a:cubicBezTo>
                    <a:pt x="55" y="109"/>
                    <a:pt x="56" y="114"/>
                    <a:pt x="59" y="118"/>
                  </a:cubicBezTo>
                  <a:cubicBezTo>
                    <a:pt x="37" y="141"/>
                    <a:pt x="37" y="141"/>
                    <a:pt x="37" y="141"/>
                  </a:cubicBezTo>
                  <a:cubicBezTo>
                    <a:pt x="34" y="139"/>
                    <a:pt x="30" y="139"/>
                    <a:pt x="26" y="139"/>
                  </a:cubicBezTo>
                  <a:cubicBezTo>
                    <a:pt x="12" y="139"/>
                    <a:pt x="0" y="150"/>
                    <a:pt x="0" y="164"/>
                  </a:cubicBezTo>
                  <a:cubicBezTo>
                    <a:pt x="0" y="179"/>
                    <a:pt x="12" y="190"/>
                    <a:pt x="26" y="190"/>
                  </a:cubicBezTo>
                  <a:cubicBezTo>
                    <a:pt x="40" y="190"/>
                    <a:pt x="52" y="179"/>
                    <a:pt x="52" y="164"/>
                  </a:cubicBezTo>
                  <a:cubicBezTo>
                    <a:pt x="52" y="159"/>
                    <a:pt x="50" y="155"/>
                    <a:pt x="47" y="150"/>
                  </a:cubicBezTo>
                  <a:cubicBezTo>
                    <a:pt x="69" y="127"/>
                    <a:pt x="69" y="127"/>
                    <a:pt x="69" y="127"/>
                  </a:cubicBezTo>
                  <a:cubicBezTo>
                    <a:pt x="72" y="129"/>
                    <a:pt x="77" y="130"/>
                    <a:pt x="80" y="130"/>
                  </a:cubicBezTo>
                  <a:cubicBezTo>
                    <a:pt x="86" y="130"/>
                    <a:pt x="93" y="127"/>
                    <a:pt x="97" y="123"/>
                  </a:cubicBezTo>
                  <a:cubicBezTo>
                    <a:pt x="115" y="137"/>
                    <a:pt x="115" y="137"/>
                    <a:pt x="115" y="137"/>
                  </a:cubicBezTo>
                  <a:cubicBezTo>
                    <a:pt x="114" y="139"/>
                    <a:pt x="113" y="142"/>
                    <a:pt x="113" y="146"/>
                  </a:cubicBezTo>
                  <a:cubicBezTo>
                    <a:pt x="113" y="159"/>
                    <a:pt x="125" y="171"/>
                    <a:pt x="139" y="171"/>
                  </a:cubicBezTo>
                  <a:cubicBezTo>
                    <a:pt x="153" y="171"/>
                    <a:pt x="165" y="159"/>
                    <a:pt x="165" y="146"/>
                  </a:cubicBezTo>
                  <a:cubicBezTo>
                    <a:pt x="165" y="139"/>
                    <a:pt x="162" y="134"/>
                    <a:pt x="159" y="130"/>
                  </a:cubicBezTo>
                  <a:cubicBezTo>
                    <a:pt x="183" y="97"/>
                    <a:pt x="183" y="97"/>
                    <a:pt x="183" y="97"/>
                  </a:cubicBezTo>
                  <a:cubicBezTo>
                    <a:pt x="191" y="101"/>
                    <a:pt x="199" y="103"/>
                    <a:pt x="208" y="103"/>
                  </a:cubicBezTo>
                  <a:cubicBezTo>
                    <a:pt x="237" y="103"/>
                    <a:pt x="260" y="80"/>
                    <a:pt x="260" y="51"/>
                  </a:cubicBezTo>
                  <a:cubicBezTo>
                    <a:pt x="260" y="23"/>
                    <a:pt x="237" y="0"/>
                    <a:pt x="208" y="0"/>
                  </a:cubicBezTo>
                  <a:close/>
                  <a:moveTo>
                    <a:pt x="38" y="164"/>
                  </a:moveTo>
                  <a:cubicBezTo>
                    <a:pt x="38" y="172"/>
                    <a:pt x="33" y="177"/>
                    <a:pt x="26" y="177"/>
                  </a:cubicBezTo>
                  <a:cubicBezTo>
                    <a:pt x="19" y="177"/>
                    <a:pt x="13" y="172"/>
                    <a:pt x="13" y="164"/>
                  </a:cubicBezTo>
                  <a:cubicBezTo>
                    <a:pt x="13" y="157"/>
                    <a:pt x="19" y="152"/>
                    <a:pt x="26" y="152"/>
                  </a:cubicBezTo>
                  <a:cubicBezTo>
                    <a:pt x="27" y="152"/>
                    <a:pt x="28" y="152"/>
                    <a:pt x="28" y="152"/>
                  </a:cubicBezTo>
                  <a:cubicBezTo>
                    <a:pt x="33" y="153"/>
                    <a:pt x="37" y="156"/>
                    <a:pt x="37" y="161"/>
                  </a:cubicBezTo>
                  <a:cubicBezTo>
                    <a:pt x="38" y="162"/>
                    <a:pt x="38" y="164"/>
                    <a:pt x="38" y="164"/>
                  </a:cubicBezTo>
                  <a:close/>
                  <a:moveTo>
                    <a:pt x="80" y="116"/>
                  </a:moveTo>
                  <a:cubicBezTo>
                    <a:pt x="80" y="116"/>
                    <a:pt x="79" y="116"/>
                    <a:pt x="78" y="116"/>
                  </a:cubicBezTo>
                  <a:cubicBezTo>
                    <a:pt x="74" y="115"/>
                    <a:pt x="69" y="112"/>
                    <a:pt x="69" y="107"/>
                  </a:cubicBezTo>
                  <a:cubicBezTo>
                    <a:pt x="69" y="106"/>
                    <a:pt x="69" y="105"/>
                    <a:pt x="69" y="104"/>
                  </a:cubicBezTo>
                  <a:cubicBezTo>
                    <a:pt x="69" y="97"/>
                    <a:pt x="74" y="91"/>
                    <a:pt x="80" y="91"/>
                  </a:cubicBezTo>
                  <a:cubicBezTo>
                    <a:pt x="87" y="91"/>
                    <a:pt x="93" y="97"/>
                    <a:pt x="93" y="104"/>
                  </a:cubicBezTo>
                  <a:cubicBezTo>
                    <a:pt x="93" y="105"/>
                    <a:pt x="93" y="105"/>
                    <a:pt x="93" y="105"/>
                  </a:cubicBezTo>
                  <a:cubicBezTo>
                    <a:pt x="93" y="109"/>
                    <a:pt x="90" y="114"/>
                    <a:pt x="85" y="115"/>
                  </a:cubicBezTo>
                  <a:cubicBezTo>
                    <a:pt x="84" y="116"/>
                    <a:pt x="82" y="116"/>
                    <a:pt x="80" y="116"/>
                  </a:cubicBezTo>
                  <a:close/>
                  <a:moveTo>
                    <a:pt x="151" y="146"/>
                  </a:moveTo>
                  <a:cubicBezTo>
                    <a:pt x="151" y="152"/>
                    <a:pt x="145" y="158"/>
                    <a:pt x="139" y="158"/>
                  </a:cubicBezTo>
                  <a:cubicBezTo>
                    <a:pt x="132" y="158"/>
                    <a:pt x="126" y="152"/>
                    <a:pt x="126" y="146"/>
                  </a:cubicBezTo>
                  <a:cubicBezTo>
                    <a:pt x="126" y="145"/>
                    <a:pt x="126" y="145"/>
                    <a:pt x="126" y="145"/>
                  </a:cubicBezTo>
                  <a:cubicBezTo>
                    <a:pt x="126" y="139"/>
                    <a:pt x="130" y="136"/>
                    <a:pt x="134" y="134"/>
                  </a:cubicBezTo>
                  <a:cubicBezTo>
                    <a:pt x="135" y="133"/>
                    <a:pt x="137" y="133"/>
                    <a:pt x="139" y="133"/>
                  </a:cubicBezTo>
                  <a:cubicBezTo>
                    <a:pt x="140" y="133"/>
                    <a:pt x="140" y="133"/>
                    <a:pt x="140" y="133"/>
                  </a:cubicBezTo>
                  <a:cubicBezTo>
                    <a:pt x="144" y="133"/>
                    <a:pt x="149" y="137"/>
                    <a:pt x="151" y="141"/>
                  </a:cubicBezTo>
                  <a:cubicBezTo>
                    <a:pt x="151" y="142"/>
                    <a:pt x="151" y="144"/>
                    <a:pt x="151" y="146"/>
                  </a:cubicBezTo>
                  <a:close/>
                  <a:moveTo>
                    <a:pt x="208" y="90"/>
                  </a:moveTo>
                  <a:cubicBezTo>
                    <a:pt x="202" y="90"/>
                    <a:pt x="197" y="89"/>
                    <a:pt x="191" y="86"/>
                  </a:cubicBezTo>
                  <a:cubicBezTo>
                    <a:pt x="188" y="84"/>
                    <a:pt x="184" y="82"/>
                    <a:pt x="181" y="78"/>
                  </a:cubicBezTo>
                  <a:cubicBezTo>
                    <a:pt x="175" y="72"/>
                    <a:pt x="170" y="62"/>
                    <a:pt x="170" y="51"/>
                  </a:cubicBezTo>
                  <a:cubicBezTo>
                    <a:pt x="170" y="30"/>
                    <a:pt x="187" y="13"/>
                    <a:pt x="208" y="13"/>
                  </a:cubicBezTo>
                  <a:cubicBezTo>
                    <a:pt x="230" y="13"/>
                    <a:pt x="247" y="30"/>
                    <a:pt x="247" y="51"/>
                  </a:cubicBezTo>
                  <a:cubicBezTo>
                    <a:pt x="247" y="73"/>
                    <a:pt x="230" y="90"/>
                    <a:pt x="208"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575756"/>
                </a:solidFill>
                <a:latin typeface="+mj-lt"/>
                <a:cs typeface="Arial" charset="0"/>
              </a:endParaRPr>
            </a:p>
          </p:txBody>
        </p:sp>
        <p:sp>
          <p:nvSpPr>
            <p:cNvPr id="18" name="Freeform 44">
              <a:extLst>
                <a:ext uri="{FF2B5EF4-FFF2-40B4-BE49-F238E27FC236}">
                  <a16:creationId xmlns:a16="http://schemas.microsoft.com/office/drawing/2014/main" id="{A97D2339-2D8B-0DCC-70F0-6D513A88373A}"/>
                </a:ext>
              </a:extLst>
            </p:cNvPr>
            <p:cNvSpPr>
              <a:spLocks/>
            </p:cNvSpPr>
            <p:nvPr/>
          </p:nvSpPr>
          <p:spPr bwMode="auto">
            <a:xfrm>
              <a:off x="885" y="800"/>
              <a:ext cx="17" cy="16"/>
            </a:xfrm>
            <a:custGeom>
              <a:avLst/>
              <a:gdLst>
                <a:gd name="T0" fmla="*/ 0 w 17"/>
                <a:gd name="T1" fmla="*/ 0 h 16"/>
                <a:gd name="T2" fmla="*/ 17 w 17"/>
                <a:gd name="T3" fmla="*/ 0 h 16"/>
                <a:gd name="T4" fmla="*/ 17 w 17"/>
                <a:gd name="T5" fmla="*/ 16 h 16"/>
                <a:gd name="T6" fmla="*/ 0 w 17"/>
                <a:gd name="T7" fmla="*/ 16 h 16"/>
                <a:gd name="T8" fmla="*/ 0 w 17"/>
                <a:gd name="T9" fmla="*/ 0 h 16"/>
                <a:gd name="T10" fmla="*/ 0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0" y="0"/>
                  </a:moveTo>
                  <a:lnTo>
                    <a:pt x="17" y="0"/>
                  </a:lnTo>
                  <a:lnTo>
                    <a:pt x="17" y="16"/>
                  </a:lnTo>
                  <a:lnTo>
                    <a:pt x="0" y="1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575756"/>
                </a:solidFill>
                <a:latin typeface="+mj-lt"/>
                <a:cs typeface="Arial" charset="0"/>
              </a:endParaRPr>
            </a:p>
          </p:txBody>
        </p:sp>
        <p:sp>
          <p:nvSpPr>
            <p:cNvPr id="19" name="Freeform 45">
              <a:extLst>
                <a:ext uri="{FF2B5EF4-FFF2-40B4-BE49-F238E27FC236}">
                  <a16:creationId xmlns:a16="http://schemas.microsoft.com/office/drawing/2014/main" id="{2F2380BD-6396-FEBF-0813-F1B1337C7B03}"/>
                </a:ext>
              </a:extLst>
            </p:cNvPr>
            <p:cNvSpPr>
              <a:spLocks/>
            </p:cNvSpPr>
            <p:nvPr/>
          </p:nvSpPr>
          <p:spPr bwMode="auto">
            <a:xfrm>
              <a:off x="861" y="725"/>
              <a:ext cx="65" cy="67"/>
            </a:xfrm>
            <a:custGeom>
              <a:avLst/>
              <a:gdLst>
                <a:gd name="T0" fmla="*/ 21 w 43"/>
                <a:gd name="T1" fmla="*/ 0 h 45"/>
                <a:gd name="T2" fmla="*/ 6 w 43"/>
                <a:gd name="T3" fmla="*/ 6 h 45"/>
                <a:gd name="T4" fmla="*/ 0 w 43"/>
                <a:gd name="T5" fmla="*/ 18 h 45"/>
                <a:gd name="T6" fmla="*/ 10 w 43"/>
                <a:gd name="T7" fmla="*/ 19 h 45"/>
                <a:gd name="T8" fmla="*/ 14 w 43"/>
                <a:gd name="T9" fmla="*/ 12 h 45"/>
                <a:gd name="T10" fmla="*/ 21 w 43"/>
                <a:gd name="T11" fmla="*/ 9 h 45"/>
                <a:gd name="T12" fmla="*/ 28 w 43"/>
                <a:gd name="T13" fmla="*/ 11 h 45"/>
                <a:gd name="T14" fmla="*/ 31 w 43"/>
                <a:gd name="T15" fmla="*/ 17 h 45"/>
                <a:gd name="T16" fmla="*/ 29 w 43"/>
                <a:gd name="T17" fmla="*/ 22 h 45"/>
                <a:gd name="T18" fmla="*/ 24 w 43"/>
                <a:gd name="T19" fmla="*/ 27 h 45"/>
                <a:gd name="T20" fmla="*/ 17 w 43"/>
                <a:gd name="T21" fmla="*/ 35 h 45"/>
                <a:gd name="T22" fmla="*/ 15 w 43"/>
                <a:gd name="T23" fmla="*/ 43 h 45"/>
                <a:gd name="T24" fmla="*/ 16 w 43"/>
                <a:gd name="T25" fmla="*/ 45 h 45"/>
                <a:gd name="T26" fmla="*/ 26 w 43"/>
                <a:gd name="T27" fmla="*/ 45 h 45"/>
                <a:gd name="T28" fmla="*/ 27 w 43"/>
                <a:gd name="T29" fmla="*/ 39 h 45"/>
                <a:gd name="T30" fmla="*/ 31 w 43"/>
                <a:gd name="T31" fmla="*/ 34 h 45"/>
                <a:gd name="T32" fmla="*/ 40 w 43"/>
                <a:gd name="T33" fmla="*/ 25 h 45"/>
                <a:gd name="T34" fmla="*/ 43 w 43"/>
                <a:gd name="T35" fmla="*/ 17 h 45"/>
                <a:gd name="T36" fmla="*/ 36 w 43"/>
                <a:gd name="T37" fmla="*/ 6 h 45"/>
                <a:gd name="T38" fmla="*/ 21 w 43"/>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5">
                  <a:moveTo>
                    <a:pt x="21" y="0"/>
                  </a:moveTo>
                  <a:cubicBezTo>
                    <a:pt x="15" y="0"/>
                    <a:pt x="10" y="2"/>
                    <a:pt x="6" y="6"/>
                  </a:cubicBezTo>
                  <a:cubicBezTo>
                    <a:pt x="2" y="9"/>
                    <a:pt x="0" y="13"/>
                    <a:pt x="0" y="18"/>
                  </a:cubicBezTo>
                  <a:cubicBezTo>
                    <a:pt x="10" y="19"/>
                    <a:pt x="10" y="19"/>
                    <a:pt x="10" y="19"/>
                  </a:cubicBezTo>
                  <a:cubicBezTo>
                    <a:pt x="11" y="16"/>
                    <a:pt x="12" y="13"/>
                    <a:pt x="14" y="12"/>
                  </a:cubicBezTo>
                  <a:cubicBezTo>
                    <a:pt x="16" y="10"/>
                    <a:pt x="19" y="9"/>
                    <a:pt x="21" y="9"/>
                  </a:cubicBezTo>
                  <a:cubicBezTo>
                    <a:pt x="25" y="9"/>
                    <a:pt x="27" y="10"/>
                    <a:pt x="28" y="11"/>
                  </a:cubicBezTo>
                  <a:cubicBezTo>
                    <a:pt x="30" y="13"/>
                    <a:pt x="31" y="15"/>
                    <a:pt x="31" y="17"/>
                  </a:cubicBezTo>
                  <a:cubicBezTo>
                    <a:pt x="31" y="19"/>
                    <a:pt x="31" y="20"/>
                    <a:pt x="29" y="22"/>
                  </a:cubicBezTo>
                  <a:cubicBezTo>
                    <a:pt x="29" y="23"/>
                    <a:pt x="27" y="25"/>
                    <a:pt x="24" y="27"/>
                  </a:cubicBezTo>
                  <a:cubicBezTo>
                    <a:pt x="20" y="30"/>
                    <a:pt x="19" y="32"/>
                    <a:pt x="17" y="35"/>
                  </a:cubicBezTo>
                  <a:cubicBezTo>
                    <a:pt x="16" y="36"/>
                    <a:pt x="15" y="39"/>
                    <a:pt x="15" y="43"/>
                  </a:cubicBezTo>
                  <a:cubicBezTo>
                    <a:pt x="15" y="43"/>
                    <a:pt x="15" y="44"/>
                    <a:pt x="16" y="45"/>
                  </a:cubicBezTo>
                  <a:cubicBezTo>
                    <a:pt x="26" y="45"/>
                    <a:pt x="26" y="45"/>
                    <a:pt x="26" y="45"/>
                  </a:cubicBezTo>
                  <a:cubicBezTo>
                    <a:pt x="26" y="43"/>
                    <a:pt x="26" y="40"/>
                    <a:pt x="27" y="39"/>
                  </a:cubicBezTo>
                  <a:cubicBezTo>
                    <a:pt x="27" y="38"/>
                    <a:pt x="28" y="36"/>
                    <a:pt x="31" y="34"/>
                  </a:cubicBezTo>
                  <a:cubicBezTo>
                    <a:pt x="36" y="30"/>
                    <a:pt x="39" y="27"/>
                    <a:pt x="40" y="25"/>
                  </a:cubicBezTo>
                  <a:cubicBezTo>
                    <a:pt x="42" y="23"/>
                    <a:pt x="43" y="20"/>
                    <a:pt x="43" y="17"/>
                  </a:cubicBezTo>
                  <a:cubicBezTo>
                    <a:pt x="43" y="13"/>
                    <a:pt x="40" y="9"/>
                    <a:pt x="36" y="6"/>
                  </a:cubicBezTo>
                  <a:cubicBezTo>
                    <a:pt x="33" y="2"/>
                    <a:pt x="27"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575756"/>
                </a:solidFill>
                <a:latin typeface="+mj-lt"/>
                <a:cs typeface="Arial" charset="0"/>
              </a:endParaRPr>
            </a:p>
          </p:txBody>
        </p:sp>
      </p:grpSp>
      <p:sp>
        <p:nvSpPr>
          <p:cNvPr id="21" name="TextBox 20">
            <a:extLst>
              <a:ext uri="{FF2B5EF4-FFF2-40B4-BE49-F238E27FC236}">
                <a16:creationId xmlns:a16="http://schemas.microsoft.com/office/drawing/2014/main" id="{65C3AB65-61DC-96BD-59D1-1E74C1D1C022}"/>
              </a:ext>
            </a:extLst>
          </p:cNvPr>
          <p:cNvSpPr txBox="1"/>
          <p:nvPr/>
        </p:nvSpPr>
        <p:spPr>
          <a:xfrm>
            <a:off x="1902180" y="3213904"/>
            <a:ext cx="9471223" cy="997753"/>
          </a:xfrm>
          <a:prstGeom prst="rect">
            <a:avLst/>
          </a:prstGeom>
          <a:noFill/>
        </p:spPr>
        <p:txBody>
          <a:bodyPr wrap="square" lIns="73705" tIns="36852" rIns="73705" bIns="36852" anchor="t">
            <a:spAutoFit/>
          </a:bodyPr>
          <a:lstStyle/>
          <a:p>
            <a:pPr algn="just"/>
            <a:r>
              <a:rPr lang="en-US" sz="2000" dirty="0">
                <a:latin typeface="+mj-lt"/>
              </a:rPr>
              <a:t>Central banks and regulators are massively experimenting with CBDC and there are Pilot regimes emerging to increase even more the opportunities for DLT for traditional players and new entrants  </a:t>
            </a:r>
          </a:p>
        </p:txBody>
      </p:sp>
      <p:grpSp>
        <p:nvGrpSpPr>
          <p:cNvPr id="29" name="Group 28">
            <a:extLst>
              <a:ext uri="{FF2B5EF4-FFF2-40B4-BE49-F238E27FC236}">
                <a16:creationId xmlns:a16="http://schemas.microsoft.com/office/drawing/2014/main" id="{286D6EB5-0EF9-58CA-7B2E-D5ED80E0D58C}"/>
              </a:ext>
            </a:extLst>
          </p:cNvPr>
          <p:cNvGrpSpPr/>
          <p:nvPr/>
        </p:nvGrpSpPr>
        <p:grpSpPr>
          <a:xfrm>
            <a:off x="927560" y="3323371"/>
            <a:ext cx="606403" cy="529553"/>
            <a:chOff x="2506657" y="963614"/>
            <a:chExt cx="693744" cy="684215"/>
          </a:xfrm>
          <a:solidFill>
            <a:srgbClr val="CD122D"/>
          </a:solidFill>
        </p:grpSpPr>
        <p:sp>
          <p:nvSpPr>
            <p:cNvPr id="30" name="Freeform 34">
              <a:extLst>
                <a:ext uri="{FF2B5EF4-FFF2-40B4-BE49-F238E27FC236}">
                  <a16:creationId xmlns:a16="http://schemas.microsoft.com/office/drawing/2014/main" id="{E0F16F0B-7F5E-7B44-B6CD-B2FDACCCC019}"/>
                </a:ext>
              </a:extLst>
            </p:cNvPr>
            <p:cNvSpPr>
              <a:spLocks noEditPoints="1"/>
            </p:cNvSpPr>
            <p:nvPr/>
          </p:nvSpPr>
          <p:spPr bwMode="auto">
            <a:xfrm>
              <a:off x="2506657" y="1560516"/>
              <a:ext cx="315913" cy="87313"/>
            </a:xfrm>
            <a:custGeom>
              <a:avLst/>
              <a:gdLst>
                <a:gd name="T0" fmla="*/ 126 w 132"/>
                <a:gd name="T1" fmla="*/ 36 h 36"/>
                <a:gd name="T2" fmla="*/ 6 w 132"/>
                <a:gd name="T3" fmla="*/ 36 h 36"/>
                <a:gd name="T4" fmla="*/ 0 w 132"/>
                <a:gd name="T5" fmla="*/ 30 h 36"/>
                <a:gd name="T6" fmla="*/ 0 w 132"/>
                <a:gd name="T7" fmla="*/ 18 h 36"/>
                <a:gd name="T8" fmla="*/ 18 w 132"/>
                <a:gd name="T9" fmla="*/ 0 h 36"/>
                <a:gd name="T10" fmla="*/ 114 w 132"/>
                <a:gd name="T11" fmla="*/ 0 h 36"/>
                <a:gd name="T12" fmla="*/ 132 w 132"/>
                <a:gd name="T13" fmla="*/ 18 h 36"/>
                <a:gd name="T14" fmla="*/ 132 w 132"/>
                <a:gd name="T15" fmla="*/ 30 h 36"/>
                <a:gd name="T16" fmla="*/ 126 w 132"/>
                <a:gd name="T17" fmla="*/ 36 h 36"/>
                <a:gd name="T18" fmla="*/ 12 w 132"/>
                <a:gd name="T19" fmla="*/ 24 h 36"/>
                <a:gd name="T20" fmla="*/ 120 w 132"/>
                <a:gd name="T21" fmla="*/ 24 h 36"/>
                <a:gd name="T22" fmla="*/ 120 w 132"/>
                <a:gd name="T23" fmla="*/ 18 h 36"/>
                <a:gd name="T24" fmla="*/ 114 w 132"/>
                <a:gd name="T25" fmla="*/ 12 h 36"/>
                <a:gd name="T26" fmla="*/ 18 w 132"/>
                <a:gd name="T27" fmla="*/ 12 h 36"/>
                <a:gd name="T28" fmla="*/ 12 w 132"/>
                <a:gd name="T29" fmla="*/ 18 h 36"/>
                <a:gd name="T30" fmla="*/ 12 w 132"/>
                <a:gd name="T3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36">
                  <a:moveTo>
                    <a:pt x="126" y="36"/>
                  </a:moveTo>
                  <a:cubicBezTo>
                    <a:pt x="6" y="36"/>
                    <a:pt x="6" y="36"/>
                    <a:pt x="6" y="36"/>
                  </a:cubicBezTo>
                  <a:cubicBezTo>
                    <a:pt x="3" y="36"/>
                    <a:pt x="0" y="33"/>
                    <a:pt x="0" y="30"/>
                  </a:cubicBezTo>
                  <a:cubicBezTo>
                    <a:pt x="0" y="18"/>
                    <a:pt x="0" y="18"/>
                    <a:pt x="0" y="18"/>
                  </a:cubicBezTo>
                  <a:cubicBezTo>
                    <a:pt x="0" y="8"/>
                    <a:pt x="9" y="0"/>
                    <a:pt x="18" y="0"/>
                  </a:cubicBezTo>
                  <a:cubicBezTo>
                    <a:pt x="114" y="0"/>
                    <a:pt x="114" y="0"/>
                    <a:pt x="114" y="0"/>
                  </a:cubicBezTo>
                  <a:cubicBezTo>
                    <a:pt x="124" y="0"/>
                    <a:pt x="132" y="8"/>
                    <a:pt x="132" y="18"/>
                  </a:cubicBezTo>
                  <a:cubicBezTo>
                    <a:pt x="132" y="30"/>
                    <a:pt x="132" y="30"/>
                    <a:pt x="132" y="30"/>
                  </a:cubicBezTo>
                  <a:cubicBezTo>
                    <a:pt x="132" y="33"/>
                    <a:pt x="130" y="36"/>
                    <a:pt x="126" y="36"/>
                  </a:cubicBezTo>
                  <a:close/>
                  <a:moveTo>
                    <a:pt x="12" y="24"/>
                  </a:moveTo>
                  <a:cubicBezTo>
                    <a:pt x="120" y="24"/>
                    <a:pt x="120" y="24"/>
                    <a:pt x="120" y="24"/>
                  </a:cubicBezTo>
                  <a:cubicBezTo>
                    <a:pt x="120" y="18"/>
                    <a:pt x="120" y="18"/>
                    <a:pt x="120" y="18"/>
                  </a:cubicBezTo>
                  <a:cubicBezTo>
                    <a:pt x="120" y="14"/>
                    <a:pt x="118" y="12"/>
                    <a:pt x="114" y="12"/>
                  </a:cubicBezTo>
                  <a:cubicBezTo>
                    <a:pt x="18" y="12"/>
                    <a:pt x="18" y="12"/>
                    <a:pt x="18" y="12"/>
                  </a:cubicBezTo>
                  <a:cubicBezTo>
                    <a:pt x="15" y="12"/>
                    <a:pt x="12" y="14"/>
                    <a:pt x="12" y="18"/>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000000"/>
                </a:solidFill>
                <a:latin typeface="+mj-lt"/>
                <a:cs typeface="Arial" charset="0"/>
              </a:endParaRPr>
            </a:p>
          </p:txBody>
        </p:sp>
        <p:sp>
          <p:nvSpPr>
            <p:cNvPr id="31" name="Freeform 35">
              <a:extLst>
                <a:ext uri="{FF2B5EF4-FFF2-40B4-BE49-F238E27FC236}">
                  <a16:creationId xmlns:a16="http://schemas.microsoft.com/office/drawing/2014/main" id="{7B1B4771-49F8-A64B-81C9-122B7C23E69D}"/>
                </a:ext>
              </a:extLst>
            </p:cNvPr>
            <p:cNvSpPr>
              <a:spLocks noEditPoints="1"/>
            </p:cNvSpPr>
            <p:nvPr/>
          </p:nvSpPr>
          <p:spPr bwMode="auto">
            <a:xfrm>
              <a:off x="2535233" y="1503366"/>
              <a:ext cx="258763" cy="85725"/>
            </a:xfrm>
            <a:custGeom>
              <a:avLst/>
              <a:gdLst>
                <a:gd name="T0" fmla="*/ 102 w 108"/>
                <a:gd name="T1" fmla="*/ 36 h 36"/>
                <a:gd name="T2" fmla="*/ 6 w 108"/>
                <a:gd name="T3" fmla="*/ 36 h 36"/>
                <a:gd name="T4" fmla="*/ 0 w 108"/>
                <a:gd name="T5" fmla="*/ 30 h 36"/>
                <a:gd name="T6" fmla="*/ 0 w 108"/>
                <a:gd name="T7" fmla="*/ 18 h 36"/>
                <a:gd name="T8" fmla="*/ 18 w 108"/>
                <a:gd name="T9" fmla="*/ 0 h 36"/>
                <a:gd name="T10" fmla="*/ 90 w 108"/>
                <a:gd name="T11" fmla="*/ 0 h 36"/>
                <a:gd name="T12" fmla="*/ 108 w 108"/>
                <a:gd name="T13" fmla="*/ 18 h 36"/>
                <a:gd name="T14" fmla="*/ 108 w 108"/>
                <a:gd name="T15" fmla="*/ 30 h 36"/>
                <a:gd name="T16" fmla="*/ 102 w 108"/>
                <a:gd name="T17" fmla="*/ 36 h 36"/>
                <a:gd name="T18" fmla="*/ 12 w 108"/>
                <a:gd name="T19" fmla="*/ 24 h 36"/>
                <a:gd name="T20" fmla="*/ 96 w 108"/>
                <a:gd name="T21" fmla="*/ 24 h 36"/>
                <a:gd name="T22" fmla="*/ 96 w 108"/>
                <a:gd name="T23" fmla="*/ 18 h 36"/>
                <a:gd name="T24" fmla="*/ 90 w 108"/>
                <a:gd name="T25" fmla="*/ 12 h 36"/>
                <a:gd name="T26" fmla="*/ 18 w 108"/>
                <a:gd name="T27" fmla="*/ 12 h 36"/>
                <a:gd name="T28" fmla="*/ 12 w 108"/>
                <a:gd name="T29" fmla="*/ 18 h 36"/>
                <a:gd name="T30" fmla="*/ 12 w 108"/>
                <a:gd name="T3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6">
                  <a:moveTo>
                    <a:pt x="102" y="36"/>
                  </a:moveTo>
                  <a:cubicBezTo>
                    <a:pt x="6" y="36"/>
                    <a:pt x="6" y="36"/>
                    <a:pt x="6" y="36"/>
                  </a:cubicBezTo>
                  <a:cubicBezTo>
                    <a:pt x="3" y="36"/>
                    <a:pt x="0" y="33"/>
                    <a:pt x="0" y="30"/>
                  </a:cubicBezTo>
                  <a:cubicBezTo>
                    <a:pt x="0" y="18"/>
                    <a:pt x="0" y="18"/>
                    <a:pt x="0" y="18"/>
                  </a:cubicBezTo>
                  <a:cubicBezTo>
                    <a:pt x="0" y="8"/>
                    <a:pt x="9" y="0"/>
                    <a:pt x="18" y="0"/>
                  </a:cubicBezTo>
                  <a:cubicBezTo>
                    <a:pt x="90" y="0"/>
                    <a:pt x="90" y="0"/>
                    <a:pt x="90" y="0"/>
                  </a:cubicBezTo>
                  <a:cubicBezTo>
                    <a:pt x="100" y="0"/>
                    <a:pt x="108" y="8"/>
                    <a:pt x="108" y="18"/>
                  </a:cubicBezTo>
                  <a:cubicBezTo>
                    <a:pt x="108" y="30"/>
                    <a:pt x="108" y="30"/>
                    <a:pt x="108" y="30"/>
                  </a:cubicBezTo>
                  <a:cubicBezTo>
                    <a:pt x="108" y="33"/>
                    <a:pt x="106" y="36"/>
                    <a:pt x="102" y="36"/>
                  </a:cubicBezTo>
                  <a:close/>
                  <a:moveTo>
                    <a:pt x="12" y="24"/>
                  </a:moveTo>
                  <a:cubicBezTo>
                    <a:pt x="96" y="24"/>
                    <a:pt x="96" y="24"/>
                    <a:pt x="96" y="24"/>
                  </a:cubicBezTo>
                  <a:cubicBezTo>
                    <a:pt x="96" y="18"/>
                    <a:pt x="96" y="18"/>
                    <a:pt x="96" y="18"/>
                  </a:cubicBezTo>
                  <a:cubicBezTo>
                    <a:pt x="96" y="14"/>
                    <a:pt x="94" y="12"/>
                    <a:pt x="90" y="12"/>
                  </a:cubicBezTo>
                  <a:cubicBezTo>
                    <a:pt x="18" y="12"/>
                    <a:pt x="18" y="12"/>
                    <a:pt x="18" y="12"/>
                  </a:cubicBezTo>
                  <a:cubicBezTo>
                    <a:pt x="15" y="12"/>
                    <a:pt x="12" y="14"/>
                    <a:pt x="12" y="18"/>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000000"/>
                </a:solidFill>
                <a:latin typeface="+mj-lt"/>
                <a:cs typeface="Arial" charset="0"/>
              </a:endParaRPr>
            </a:p>
          </p:txBody>
        </p:sp>
        <p:sp>
          <p:nvSpPr>
            <p:cNvPr id="32" name="Freeform 36">
              <a:extLst>
                <a:ext uri="{FF2B5EF4-FFF2-40B4-BE49-F238E27FC236}">
                  <a16:creationId xmlns:a16="http://schemas.microsoft.com/office/drawing/2014/main" id="{1151CD68-66F6-CDBA-9944-C07978093A5F}"/>
                </a:ext>
              </a:extLst>
            </p:cNvPr>
            <p:cNvSpPr>
              <a:spLocks noEditPoints="1"/>
            </p:cNvSpPr>
            <p:nvPr/>
          </p:nvSpPr>
          <p:spPr bwMode="auto">
            <a:xfrm>
              <a:off x="2693983" y="1036640"/>
              <a:ext cx="287338" cy="288926"/>
            </a:xfrm>
            <a:custGeom>
              <a:avLst/>
              <a:gdLst>
                <a:gd name="T0" fmla="*/ 48 w 120"/>
                <a:gd name="T1" fmla="*/ 120 h 120"/>
                <a:gd name="T2" fmla="*/ 44 w 120"/>
                <a:gd name="T3" fmla="*/ 118 h 120"/>
                <a:gd name="T4" fmla="*/ 2 w 120"/>
                <a:gd name="T5" fmla="*/ 76 h 120"/>
                <a:gd name="T6" fmla="*/ 2 w 120"/>
                <a:gd name="T7" fmla="*/ 68 h 120"/>
                <a:gd name="T8" fmla="*/ 68 w 120"/>
                <a:gd name="T9" fmla="*/ 2 h 120"/>
                <a:gd name="T10" fmla="*/ 77 w 120"/>
                <a:gd name="T11" fmla="*/ 2 h 120"/>
                <a:gd name="T12" fmla="*/ 119 w 120"/>
                <a:gd name="T13" fmla="*/ 44 h 120"/>
                <a:gd name="T14" fmla="*/ 120 w 120"/>
                <a:gd name="T15" fmla="*/ 48 h 120"/>
                <a:gd name="T16" fmla="*/ 119 w 120"/>
                <a:gd name="T17" fmla="*/ 52 h 120"/>
                <a:gd name="T18" fmla="*/ 53 w 120"/>
                <a:gd name="T19" fmla="*/ 118 h 120"/>
                <a:gd name="T20" fmla="*/ 48 w 120"/>
                <a:gd name="T21" fmla="*/ 120 h 120"/>
                <a:gd name="T22" fmla="*/ 15 w 120"/>
                <a:gd name="T23" fmla="*/ 72 h 120"/>
                <a:gd name="T24" fmla="*/ 48 w 120"/>
                <a:gd name="T25" fmla="*/ 106 h 120"/>
                <a:gd name="T26" fmla="*/ 106 w 120"/>
                <a:gd name="T27" fmla="*/ 48 h 120"/>
                <a:gd name="T28" fmla="*/ 72 w 120"/>
                <a:gd name="T29" fmla="*/ 15 h 120"/>
                <a:gd name="T30" fmla="*/ 15 w 120"/>
                <a:gd name="T31" fmla="*/ 7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20">
                  <a:moveTo>
                    <a:pt x="48" y="120"/>
                  </a:moveTo>
                  <a:cubicBezTo>
                    <a:pt x="47" y="120"/>
                    <a:pt x="45" y="120"/>
                    <a:pt x="44" y="118"/>
                  </a:cubicBezTo>
                  <a:cubicBezTo>
                    <a:pt x="2" y="76"/>
                    <a:pt x="2" y="76"/>
                    <a:pt x="2" y="76"/>
                  </a:cubicBezTo>
                  <a:cubicBezTo>
                    <a:pt x="0" y="74"/>
                    <a:pt x="0" y="70"/>
                    <a:pt x="2" y="68"/>
                  </a:cubicBezTo>
                  <a:cubicBezTo>
                    <a:pt x="68" y="2"/>
                    <a:pt x="68" y="2"/>
                    <a:pt x="68" y="2"/>
                  </a:cubicBezTo>
                  <a:cubicBezTo>
                    <a:pt x="71" y="0"/>
                    <a:pt x="74" y="0"/>
                    <a:pt x="77" y="2"/>
                  </a:cubicBezTo>
                  <a:cubicBezTo>
                    <a:pt x="119" y="44"/>
                    <a:pt x="119" y="44"/>
                    <a:pt x="119" y="44"/>
                  </a:cubicBezTo>
                  <a:cubicBezTo>
                    <a:pt x="120" y="45"/>
                    <a:pt x="120" y="47"/>
                    <a:pt x="120" y="48"/>
                  </a:cubicBezTo>
                  <a:cubicBezTo>
                    <a:pt x="120" y="50"/>
                    <a:pt x="120" y="51"/>
                    <a:pt x="119" y="52"/>
                  </a:cubicBezTo>
                  <a:cubicBezTo>
                    <a:pt x="53" y="118"/>
                    <a:pt x="53" y="118"/>
                    <a:pt x="53" y="118"/>
                  </a:cubicBezTo>
                  <a:cubicBezTo>
                    <a:pt x="52" y="120"/>
                    <a:pt x="50" y="120"/>
                    <a:pt x="48" y="120"/>
                  </a:cubicBezTo>
                  <a:close/>
                  <a:moveTo>
                    <a:pt x="15" y="72"/>
                  </a:moveTo>
                  <a:cubicBezTo>
                    <a:pt x="48" y="106"/>
                    <a:pt x="48" y="106"/>
                    <a:pt x="48" y="106"/>
                  </a:cubicBezTo>
                  <a:cubicBezTo>
                    <a:pt x="106" y="48"/>
                    <a:pt x="106" y="48"/>
                    <a:pt x="106" y="48"/>
                  </a:cubicBezTo>
                  <a:cubicBezTo>
                    <a:pt x="72" y="15"/>
                    <a:pt x="72" y="15"/>
                    <a:pt x="72" y="15"/>
                  </a:cubicBezTo>
                  <a:lnTo>
                    <a:pt x="15"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000000"/>
                </a:solidFill>
                <a:latin typeface="+mj-lt"/>
                <a:cs typeface="Arial" charset="0"/>
              </a:endParaRPr>
            </a:p>
          </p:txBody>
        </p:sp>
        <p:sp>
          <p:nvSpPr>
            <p:cNvPr id="33" name="Freeform 37">
              <a:extLst>
                <a:ext uri="{FF2B5EF4-FFF2-40B4-BE49-F238E27FC236}">
                  <a16:creationId xmlns:a16="http://schemas.microsoft.com/office/drawing/2014/main" id="{E6D0427F-0948-8105-11C1-751391482517}"/>
                </a:ext>
              </a:extLst>
            </p:cNvPr>
            <p:cNvSpPr>
              <a:spLocks/>
            </p:cNvSpPr>
            <p:nvPr/>
          </p:nvSpPr>
          <p:spPr bwMode="auto">
            <a:xfrm>
              <a:off x="2620959" y="1165229"/>
              <a:ext cx="233363" cy="227014"/>
            </a:xfrm>
            <a:custGeom>
              <a:avLst/>
              <a:gdLst>
                <a:gd name="T0" fmla="*/ 75 w 97"/>
                <a:gd name="T1" fmla="*/ 94 h 94"/>
                <a:gd name="T2" fmla="*/ 62 w 97"/>
                <a:gd name="T3" fmla="*/ 88 h 94"/>
                <a:gd name="T4" fmla="*/ 8 w 97"/>
                <a:gd name="T5" fmla="*/ 34 h 94"/>
                <a:gd name="T6" fmla="*/ 9 w 97"/>
                <a:gd name="T7" fmla="*/ 8 h 94"/>
                <a:gd name="T8" fmla="*/ 35 w 97"/>
                <a:gd name="T9" fmla="*/ 8 h 94"/>
                <a:gd name="T10" fmla="*/ 41 w 97"/>
                <a:gd name="T11" fmla="*/ 14 h 94"/>
                <a:gd name="T12" fmla="*/ 41 w 97"/>
                <a:gd name="T13" fmla="*/ 22 h 94"/>
                <a:gd name="T14" fmla="*/ 32 w 97"/>
                <a:gd name="T15" fmla="*/ 22 h 94"/>
                <a:gd name="T16" fmla="*/ 26 w 97"/>
                <a:gd name="T17" fmla="*/ 16 h 94"/>
                <a:gd name="T18" fmla="*/ 17 w 97"/>
                <a:gd name="T19" fmla="*/ 17 h 94"/>
                <a:gd name="T20" fmla="*/ 17 w 97"/>
                <a:gd name="T21" fmla="*/ 26 h 94"/>
                <a:gd name="T22" fmla="*/ 71 w 97"/>
                <a:gd name="T23" fmla="*/ 80 h 94"/>
                <a:gd name="T24" fmla="*/ 80 w 97"/>
                <a:gd name="T25" fmla="*/ 79 h 94"/>
                <a:gd name="T26" fmla="*/ 80 w 97"/>
                <a:gd name="T27" fmla="*/ 70 h 94"/>
                <a:gd name="T28" fmla="*/ 74 w 97"/>
                <a:gd name="T29" fmla="*/ 64 h 94"/>
                <a:gd name="T30" fmla="*/ 74 w 97"/>
                <a:gd name="T31" fmla="*/ 56 h 94"/>
                <a:gd name="T32" fmla="*/ 83 w 97"/>
                <a:gd name="T33" fmla="*/ 56 h 94"/>
                <a:gd name="T34" fmla="*/ 89 w 97"/>
                <a:gd name="T35" fmla="*/ 62 h 94"/>
                <a:gd name="T36" fmla="*/ 88 w 97"/>
                <a:gd name="T37" fmla="*/ 88 h 94"/>
                <a:gd name="T38" fmla="*/ 75 w 97"/>
                <a:gd name="T3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94">
                  <a:moveTo>
                    <a:pt x="75" y="94"/>
                  </a:moveTo>
                  <a:cubicBezTo>
                    <a:pt x="70" y="94"/>
                    <a:pt x="66" y="92"/>
                    <a:pt x="62" y="88"/>
                  </a:cubicBezTo>
                  <a:cubicBezTo>
                    <a:pt x="8" y="34"/>
                    <a:pt x="8" y="34"/>
                    <a:pt x="8" y="34"/>
                  </a:cubicBezTo>
                  <a:cubicBezTo>
                    <a:pt x="0" y="26"/>
                    <a:pt x="2" y="15"/>
                    <a:pt x="9" y="8"/>
                  </a:cubicBezTo>
                  <a:cubicBezTo>
                    <a:pt x="15" y="2"/>
                    <a:pt x="26" y="0"/>
                    <a:pt x="35" y="8"/>
                  </a:cubicBezTo>
                  <a:cubicBezTo>
                    <a:pt x="41" y="14"/>
                    <a:pt x="41" y="14"/>
                    <a:pt x="41" y="14"/>
                  </a:cubicBezTo>
                  <a:cubicBezTo>
                    <a:pt x="43" y="16"/>
                    <a:pt x="43" y="20"/>
                    <a:pt x="41" y="22"/>
                  </a:cubicBezTo>
                  <a:cubicBezTo>
                    <a:pt x="38" y="25"/>
                    <a:pt x="35" y="25"/>
                    <a:pt x="32" y="22"/>
                  </a:cubicBezTo>
                  <a:cubicBezTo>
                    <a:pt x="26" y="16"/>
                    <a:pt x="26" y="16"/>
                    <a:pt x="26" y="16"/>
                  </a:cubicBezTo>
                  <a:cubicBezTo>
                    <a:pt x="22" y="12"/>
                    <a:pt x="18" y="16"/>
                    <a:pt x="17" y="17"/>
                  </a:cubicBezTo>
                  <a:cubicBezTo>
                    <a:pt x="16" y="18"/>
                    <a:pt x="13" y="22"/>
                    <a:pt x="17" y="26"/>
                  </a:cubicBezTo>
                  <a:cubicBezTo>
                    <a:pt x="71" y="80"/>
                    <a:pt x="71" y="80"/>
                    <a:pt x="71" y="80"/>
                  </a:cubicBezTo>
                  <a:cubicBezTo>
                    <a:pt x="75" y="84"/>
                    <a:pt x="79" y="80"/>
                    <a:pt x="80" y="79"/>
                  </a:cubicBezTo>
                  <a:cubicBezTo>
                    <a:pt x="81" y="79"/>
                    <a:pt x="84" y="74"/>
                    <a:pt x="80" y="70"/>
                  </a:cubicBezTo>
                  <a:cubicBezTo>
                    <a:pt x="74" y="64"/>
                    <a:pt x="74" y="64"/>
                    <a:pt x="74" y="64"/>
                  </a:cubicBezTo>
                  <a:cubicBezTo>
                    <a:pt x="72" y="62"/>
                    <a:pt x="72" y="58"/>
                    <a:pt x="74" y="56"/>
                  </a:cubicBezTo>
                  <a:cubicBezTo>
                    <a:pt x="77" y="54"/>
                    <a:pt x="80" y="54"/>
                    <a:pt x="83" y="56"/>
                  </a:cubicBezTo>
                  <a:cubicBezTo>
                    <a:pt x="89" y="62"/>
                    <a:pt x="89" y="62"/>
                    <a:pt x="89" y="62"/>
                  </a:cubicBezTo>
                  <a:cubicBezTo>
                    <a:pt x="97" y="70"/>
                    <a:pt x="95" y="81"/>
                    <a:pt x="88" y="88"/>
                  </a:cubicBezTo>
                  <a:cubicBezTo>
                    <a:pt x="85" y="92"/>
                    <a:pt x="80" y="94"/>
                    <a:pt x="75"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000000"/>
                </a:solidFill>
                <a:latin typeface="+mj-lt"/>
                <a:cs typeface="Arial" charset="0"/>
              </a:endParaRPr>
            </a:p>
          </p:txBody>
        </p:sp>
        <p:sp>
          <p:nvSpPr>
            <p:cNvPr id="34" name="Freeform 38">
              <a:extLst>
                <a:ext uri="{FF2B5EF4-FFF2-40B4-BE49-F238E27FC236}">
                  <a16:creationId xmlns:a16="http://schemas.microsoft.com/office/drawing/2014/main" id="{FB4A7206-F58E-2F14-8245-C927210099D9}"/>
                </a:ext>
              </a:extLst>
            </p:cNvPr>
            <p:cNvSpPr>
              <a:spLocks/>
            </p:cNvSpPr>
            <p:nvPr/>
          </p:nvSpPr>
          <p:spPr bwMode="auto">
            <a:xfrm>
              <a:off x="2822573" y="963614"/>
              <a:ext cx="233363" cy="227014"/>
            </a:xfrm>
            <a:custGeom>
              <a:avLst/>
              <a:gdLst>
                <a:gd name="T0" fmla="*/ 75 w 97"/>
                <a:gd name="T1" fmla="*/ 94 h 94"/>
                <a:gd name="T2" fmla="*/ 62 w 97"/>
                <a:gd name="T3" fmla="*/ 88 h 94"/>
                <a:gd name="T4" fmla="*/ 56 w 97"/>
                <a:gd name="T5" fmla="*/ 82 h 94"/>
                <a:gd name="T6" fmla="*/ 56 w 97"/>
                <a:gd name="T7" fmla="*/ 74 h 94"/>
                <a:gd name="T8" fmla="*/ 65 w 97"/>
                <a:gd name="T9" fmla="*/ 74 h 94"/>
                <a:gd name="T10" fmla="*/ 71 w 97"/>
                <a:gd name="T11" fmla="*/ 80 h 94"/>
                <a:gd name="T12" fmla="*/ 80 w 97"/>
                <a:gd name="T13" fmla="*/ 79 h 94"/>
                <a:gd name="T14" fmla="*/ 80 w 97"/>
                <a:gd name="T15" fmla="*/ 70 h 94"/>
                <a:gd name="T16" fmla="*/ 26 w 97"/>
                <a:gd name="T17" fmla="*/ 16 h 94"/>
                <a:gd name="T18" fmla="*/ 17 w 97"/>
                <a:gd name="T19" fmla="*/ 17 h 94"/>
                <a:gd name="T20" fmla="*/ 17 w 97"/>
                <a:gd name="T21" fmla="*/ 26 h 94"/>
                <a:gd name="T22" fmla="*/ 23 w 97"/>
                <a:gd name="T23" fmla="*/ 32 h 94"/>
                <a:gd name="T24" fmla="*/ 23 w 97"/>
                <a:gd name="T25" fmla="*/ 40 h 94"/>
                <a:gd name="T26" fmla="*/ 14 w 97"/>
                <a:gd name="T27" fmla="*/ 40 h 94"/>
                <a:gd name="T28" fmla="*/ 8 w 97"/>
                <a:gd name="T29" fmla="*/ 34 h 94"/>
                <a:gd name="T30" fmla="*/ 9 w 97"/>
                <a:gd name="T31" fmla="*/ 8 h 94"/>
                <a:gd name="T32" fmla="*/ 35 w 97"/>
                <a:gd name="T33" fmla="*/ 8 h 94"/>
                <a:gd name="T34" fmla="*/ 89 w 97"/>
                <a:gd name="T35" fmla="*/ 62 h 94"/>
                <a:gd name="T36" fmla="*/ 88 w 97"/>
                <a:gd name="T37" fmla="*/ 88 h 94"/>
                <a:gd name="T38" fmla="*/ 75 w 97"/>
                <a:gd name="T3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94">
                  <a:moveTo>
                    <a:pt x="75" y="94"/>
                  </a:moveTo>
                  <a:cubicBezTo>
                    <a:pt x="70" y="94"/>
                    <a:pt x="66" y="92"/>
                    <a:pt x="62" y="88"/>
                  </a:cubicBezTo>
                  <a:cubicBezTo>
                    <a:pt x="56" y="82"/>
                    <a:pt x="56" y="82"/>
                    <a:pt x="56" y="82"/>
                  </a:cubicBezTo>
                  <a:cubicBezTo>
                    <a:pt x="54" y="80"/>
                    <a:pt x="54" y="76"/>
                    <a:pt x="56" y="74"/>
                  </a:cubicBezTo>
                  <a:cubicBezTo>
                    <a:pt x="59" y="72"/>
                    <a:pt x="62" y="72"/>
                    <a:pt x="65" y="74"/>
                  </a:cubicBezTo>
                  <a:cubicBezTo>
                    <a:pt x="71" y="80"/>
                    <a:pt x="71" y="80"/>
                    <a:pt x="71" y="80"/>
                  </a:cubicBezTo>
                  <a:cubicBezTo>
                    <a:pt x="75" y="84"/>
                    <a:pt x="79" y="80"/>
                    <a:pt x="80" y="79"/>
                  </a:cubicBezTo>
                  <a:cubicBezTo>
                    <a:pt x="81" y="79"/>
                    <a:pt x="84" y="74"/>
                    <a:pt x="80" y="70"/>
                  </a:cubicBezTo>
                  <a:cubicBezTo>
                    <a:pt x="26" y="16"/>
                    <a:pt x="26" y="16"/>
                    <a:pt x="26" y="16"/>
                  </a:cubicBezTo>
                  <a:cubicBezTo>
                    <a:pt x="22" y="12"/>
                    <a:pt x="18" y="16"/>
                    <a:pt x="17" y="17"/>
                  </a:cubicBezTo>
                  <a:cubicBezTo>
                    <a:pt x="16" y="18"/>
                    <a:pt x="13" y="22"/>
                    <a:pt x="17" y="26"/>
                  </a:cubicBezTo>
                  <a:cubicBezTo>
                    <a:pt x="23" y="32"/>
                    <a:pt x="23" y="32"/>
                    <a:pt x="23" y="32"/>
                  </a:cubicBezTo>
                  <a:cubicBezTo>
                    <a:pt x="25" y="34"/>
                    <a:pt x="25" y="38"/>
                    <a:pt x="23" y="40"/>
                  </a:cubicBezTo>
                  <a:cubicBezTo>
                    <a:pt x="20" y="43"/>
                    <a:pt x="17" y="43"/>
                    <a:pt x="14" y="40"/>
                  </a:cubicBezTo>
                  <a:cubicBezTo>
                    <a:pt x="8" y="34"/>
                    <a:pt x="8" y="34"/>
                    <a:pt x="8" y="34"/>
                  </a:cubicBezTo>
                  <a:cubicBezTo>
                    <a:pt x="0" y="26"/>
                    <a:pt x="2" y="15"/>
                    <a:pt x="9" y="8"/>
                  </a:cubicBezTo>
                  <a:cubicBezTo>
                    <a:pt x="15" y="2"/>
                    <a:pt x="26" y="0"/>
                    <a:pt x="35" y="8"/>
                  </a:cubicBezTo>
                  <a:cubicBezTo>
                    <a:pt x="89" y="62"/>
                    <a:pt x="89" y="62"/>
                    <a:pt x="89" y="62"/>
                  </a:cubicBezTo>
                  <a:cubicBezTo>
                    <a:pt x="97" y="70"/>
                    <a:pt x="95" y="81"/>
                    <a:pt x="88" y="88"/>
                  </a:cubicBezTo>
                  <a:cubicBezTo>
                    <a:pt x="85" y="92"/>
                    <a:pt x="80" y="94"/>
                    <a:pt x="75"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000000"/>
                </a:solidFill>
                <a:latin typeface="+mj-lt"/>
                <a:cs typeface="Arial" charset="0"/>
              </a:endParaRPr>
            </a:p>
          </p:txBody>
        </p:sp>
        <p:sp>
          <p:nvSpPr>
            <p:cNvPr id="35" name="Freeform 39">
              <a:extLst>
                <a:ext uri="{FF2B5EF4-FFF2-40B4-BE49-F238E27FC236}">
                  <a16:creationId xmlns:a16="http://schemas.microsoft.com/office/drawing/2014/main" id="{1680267C-6F55-C9A4-A3FF-08141F8375CA}"/>
                </a:ext>
              </a:extLst>
            </p:cNvPr>
            <p:cNvSpPr>
              <a:spLocks/>
            </p:cNvSpPr>
            <p:nvPr/>
          </p:nvSpPr>
          <p:spPr bwMode="auto">
            <a:xfrm>
              <a:off x="2873376" y="1216026"/>
              <a:ext cx="327025" cy="325438"/>
            </a:xfrm>
            <a:custGeom>
              <a:avLst/>
              <a:gdLst>
                <a:gd name="T0" fmla="*/ 129 w 136"/>
                <a:gd name="T1" fmla="*/ 135 h 135"/>
                <a:gd name="T2" fmla="*/ 125 w 136"/>
                <a:gd name="T3" fmla="*/ 133 h 135"/>
                <a:gd name="T4" fmla="*/ 2 w 136"/>
                <a:gd name="T5" fmla="*/ 10 h 135"/>
                <a:gd name="T6" fmla="*/ 2 w 136"/>
                <a:gd name="T7" fmla="*/ 2 h 135"/>
                <a:gd name="T8" fmla="*/ 11 w 136"/>
                <a:gd name="T9" fmla="*/ 2 h 135"/>
                <a:gd name="T10" fmla="*/ 134 w 136"/>
                <a:gd name="T11" fmla="*/ 125 h 135"/>
                <a:gd name="T12" fmla="*/ 134 w 136"/>
                <a:gd name="T13" fmla="*/ 133 h 135"/>
                <a:gd name="T14" fmla="*/ 129 w 136"/>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35">
                  <a:moveTo>
                    <a:pt x="129" y="135"/>
                  </a:moveTo>
                  <a:cubicBezTo>
                    <a:pt x="128" y="135"/>
                    <a:pt x="126" y="135"/>
                    <a:pt x="125" y="133"/>
                  </a:cubicBezTo>
                  <a:cubicBezTo>
                    <a:pt x="2" y="10"/>
                    <a:pt x="2" y="10"/>
                    <a:pt x="2" y="10"/>
                  </a:cubicBezTo>
                  <a:cubicBezTo>
                    <a:pt x="0" y="8"/>
                    <a:pt x="0" y="4"/>
                    <a:pt x="2" y="2"/>
                  </a:cubicBezTo>
                  <a:cubicBezTo>
                    <a:pt x="5" y="0"/>
                    <a:pt x="8" y="0"/>
                    <a:pt x="11" y="2"/>
                  </a:cubicBezTo>
                  <a:cubicBezTo>
                    <a:pt x="134" y="125"/>
                    <a:pt x="134" y="125"/>
                    <a:pt x="134" y="125"/>
                  </a:cubicBezTo>
                  <a:cubicBezTo>
                    <a:pt x="136" y="127"/>
                    <a:pt x="136" y="131"/>
                    <a:pt x="134" y="133"/>
                  </a:cubicBezTo>
                  <a:cubicBezTo>
                    <a:pt x="133" y="135"/>
                    <a:pt x="131" y="135"/>
                    <a:pt x="129"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US" sz="1600" kern="0">
                <a:solidFill>
                  <a:srgbClr val="000000"/>
                </a:solidFill>
                <a:latin typeface="+mj-lt"/>
                <a:cs typeface="Arial" charset="0"/>
              </a:endParaRPr>
            </a:p>
          </p:txBody>
        </p:sp>
      </p:grpSp>
      <p:sp>
        <p:nvSpPr>
          <p:cNvPr id="37" name="TextBox 36">
            <a:extLst>
              <a:ext uri="{FF2B5EF4-FFF2-40B4-BE49-F238E27FC236}">
                <a16:creationId xmlns:a16="http://schemas.microsoft.com/office/drawing/2014/main" id="{CBDCF06B-33CA-8A6E-932E-7E48B9296DBB}"/>
              </a:ext>
            </a:extLst>
          </p:cNvPr>
          <p:cNvSpPr txBox="1"/>
          <p:nvPr/>
        </p:nvSpPr>
        <p:spPr>
          <a:xfrm>
            <a:off x="1904590" y="4428375"/>
            <a:ext cx="9461006" cy="382200"/>
          </a:xfrm>
          <a:prstGeom prst="rect">
            <a:avLst/>
          </a:prstGeom>
          <a:noFill/>
        </p:spPr>
        <p:txBody>
          <a:bodyPr wrap="square" lIns="73705" tIns="36852" rIns="73705" bIns="36852" anchor="t">
            <a:spAutoFit/>
          </a:bodyPr>
          <a:lstStyle/>
          <a:p>
            <a:pPr defTabSz="737006">
              <a:defRPr/>
            </a:pPr>
            <a:r>
              <a:rPr lang="en-US" sz="2000">
                <a:latin typeface="+mj-lt"/>
              </a:rPr>
              <a:t>Availability of market lessons. Getting the second mover advantage</a:t>
            </a:r>
          </a:p>
        </p:txBody>
      </p:sp>
      <p:grpSp>
        <p:nvGrpSpPr>
          <p:cNvPr id="42" name="Group 111">
            <a:extLst>
              <a:ext uri="{FF2B5EF4-FFF2-40B4-BE49-F238E27FC236}">
                <a16:creationId xmlns:a16="http://schemas.microsoft.com/office/drawing/2014/main" id="{3F05597E-1E46-BE71-5AAA-E060026B0707}"/>
              </a:ext>
            </a:extLst>
          </p:cNvPr>
          <p:cNvGrpSpPr>
            <a:grpSpLocks noChangeAspect="1"/>
          </p:cNvGrpSpPr>
          <p:nvPr/>
        </p:nvGrpSpPr>
        <p:grpSpPr bwMode="auto">
          <a:xfrm>
            <a:off x="975967" y="4272570"/>
            <a:ext cx="366163" cy="488982"/>
            <a:chOff x="6588" y="1721"/>
            <a:chExt cx="319" cy="426"/>
          </a:xfrm>
          <a:solidFill>
            <a:srgbClr val="CD122D"/>
          </a:solidFill>
        </p:grpSpPr>
        <p:sp>
          <p:nvSpPr>
            <p:cNvPr id="43" name="Freeform 112">
              <a:extLst>
                <a:ext uri="{FF2B5EF4-FFF2-40B4-BE49-F238E27FC236}">
                  <a16:creationId xmlns:a16="http://schemas.microsoft.com/office/drawing/2014/main" id="{BC4795FB-FE4A-9A5E-2804-1E7524A34866}"/>
                </a:ext>
              </a:extLst>
            </p:cNvPr>
            <p:cNvSpPr>
              <a:spLocks noEditPoints="1"/>
            </p:cNvSpPr>
            <p:nvPr/>
          </p:nvSpPr>
          <p:spPr bwMode="auto">
            <a:xfrm>
              <a:off x="6730" y="1774"/>
              <a:ext cx="124" cy="231"/>
            </a:xfrm>
            <a:custGeom>
              <a:avLst/>
              <a:gdLst>
                <a:gd name="T0" fmla="*/ 78 w 84"/>
                <a:gd name="T1" fmla="*/ 156 h 156"/>
                <a:gd name="T2" fmla="*/ 74 w 84"/>
                <a:gd name="T3" fmla="*/ 154 h 156"/>
                <a:gd name="T4" fmla="*/ 42 w 84"/>
                <a:gd name="T5" fmla="*/ 122 h 156"/>
                <a:gd name="T6" fmla="*/ 10 w 84"/>
                <a:gd name="T7" fmla="*/ 154 h 156"/>
                <a:gd name="T8" fmla="*/ 4 w 84"/>
                <a:gd name="T9" fmla="*/ 155 h 156"/>
                <a:gd name="T10" fmla="*/ 0 w 84"/>
                <a:gd name="T11" fmla="*/ 150 h 156"/>
                <a:gd name="T12" fmla="*/ 0 w 84"/>
                <a:gd name="T13" fmla="*/ 6 h 156"/>
                <a:gd name="T14" fmla="*/ 6 w 84"/>
                <a:gd name="T15" fmla="*/ 0 h 156"/>
                <a:gd name="T16" fmla="*/ 78 w 84"/>
                <a:gd name="T17" fmla="*/ 0 h 156"/>
                <a:gd name="T18" fmla="*/ 84 w 84"/>
                <a:gd name="T19" fmla="*/ 6 h 156"/>
                <a:gd name="T20" fmla="*/ 84 w 84"/>
                <a:gd name="T21" fmla="*/ 150 h 156"/>
                <a:gd name="T22" fmla="*/ 80 w 84"/>
                <a:gd name="T23" fmla="*/ 155 h 156"/>
                <a:gd name="T24" fmla="*/ 78 w 84"/>
                <a:gd name="T25" fmla="*/ 156 h 156"/>
                <a:gd name="T26" fmla="*/ 42 w 84"/>
                <a:gd name="T27" fmla="*/ 108 h 156"/>
                <a:gd name="T28" fmla="*/ 46 w 84"/>
                <a:gd name="T29" fmla="*/ 109 h 156"/>
                <a:gd name="T30" fmla="*/ 72 w 84"/>
                <a:gd name="T31" fmla="*/ 135 h 156"/>
                <a:gd name="T32" fmla="*/ 72 w 84"/>
                <a:gd name="T33" fmla="*/ 12 h 156"/>
                <a:gd name="T34" fmla="*/ 12 w 84"/>
                <a:gd name="T35" fmla="*/ 12 h 156"/>
                <a:gd name="T36" fmla="*/ 12 w 84"/>
                <a:gd name="T37" fmla="*/ 135 h 156"/>
                <a:gd name="T38" fmla="*/ 38 w 84"/>
                <a:gd name="T39" fmla="*/ 109 h 156"/>
                <a:gd name="T40" fmla="*/ 42 w 84"/>
                <a:gd name="T41" fmla="*/ 10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56">
                  <a:moveTo>
                    <a:pt x="78" y="156"/>
                  </a:moveTo>
                  <a:cubicBezTo>
                    <a:pt x="76" y="156"/>
                    <a:pt x="75" y="155"/>
                    <a:pt x="74" y="154"/>
                  </a:cubicBezTo>
                  <a:cubicBezTo>
                    <a:pt x="42" y="122"/>
                    <a:pt x="42" y="122"/>
                    <a:pt x="42" y="122"/>
                  </a:cubicBezTo>
                  <a:cubicBezTo>
                    <a:pt x="10" y="154"/>
                    <a:pt x="10" y="154"/>
                    <a:pt x="10" y="154"/>
                  </a:cubicBezTo>
                  <a:cubicBezTo>
                    <a:pt x="9" y="156"/>
                    <a:pt x="6" y="156"/>
                    <a:pt x="4" y="155"/>
                  </a:cubicBezTo>
                  <a:cubicBezTo>
                    <a:pt x="2" y="154"/>
                    <a:pt x="0" y="152"/>
                    <a:pt x="0" y="150"/>
                  </a:cubicBezTo>
                  <a:cubicBezTo>
                    <a:pt x="0" y="6"/>
                    <a:pt x="0" y="6"/>
                    <a:pt x="0" y="6"/>
                  </a:cubicBezTo>
                  <a:cubicBezTo>
                    <a:pt x="0" y="2"/>
                    <a:pt x="3" y="0"/>
                    <a:pt x="6" y="0"/>
                  </a:cubicBezTo>
                  <a:cubicBezTo>
                    <a:pt x="78" y="0"/>
                    <a:pt x="78" y="0"/>
                    <a:pt x="78" y="0"/>
                  </a:cubicBezTo>
                  <a:cubicBezTo>
                    <a:pt x="81" y="0"/>
                    <a:pt x="84" y="2"/>
                    <a:pt x="84" y="6"/>
                  </a:cubicBezTo>
                  <a:cubicBezTo>
                    <a:pt x="84" y="150"/>
                    <a:pt x="84" y="150"/>
                    <a:pt x="84" y="150"/>
                  </a:cubicBezTo>
                  <a:cubicBezTo>
                    <a:pt x="84" y="152"/>
                    <a:pt x="83" y="154"/>
                    <a:pt x="80" y="155"/>
                  </a:cubicBezTo>
                  <a:cubicBezTo>
                    <a:pt x="80" y="155"/>
                    <a:pt x="79" y="156"/>
                    <a:pt x="78" y="156"/>
                  </a:cubicBezTo>
                  <a:close/>
                  <a:moveTo>
                    <a:pt x="42" y="108"/>
                  </a:moveTo>
                  <a:cubicBezTo>
                    <a:pt x="44" y="108"/>
                    <a:pt x="45" y="108"/>
                    <a:pt x="46" y="109"/>
                  </a:cubicBezTo>
                  <a:cubicBezTo>
                    <a:pt x="72" y="135"/>
                    <a:pt x="72" y="135"/>
                    <a:pt x="72" y="135"/>
                  </a:cubicBezTo>
                  <a:cubicBezTo>
                    <a:pt x="72" y="12"/>
                    <a:pt x="72" y="12"/>
                    <a:pt x="72" y="12"/>
                  </a:cubicBezTo>
                  <a:cubicBezTo>
                    <a:pt x="12" y="12"/>
                    <a:pt x="12" y="12"/>
                    <a:pt x="12" y="12"/>
                  </a:cubicBezTo>
                  <a:cubicBezTo>
                    <a:pt x="12" y="135"/>
                    <a:pt x="12" y="135"/>
                    <a:pt x="12" y="135"/>
                  </a:cubicBezTo>
                  <a:cubicBezTo>
                    <a:pt x="38" y="109"/>
                    <a:pt x="38" y="109"/>
                    <a:pt x="38" y="109"/>
                  </a:cubicBezTo>
                  <a:cubicBezTo>
                    <a:pt x="39" y="108"/>
                    <a:pt x="41" y="108"/>
                    <a:pt x="42"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AU" sz="1600" kern="0">
                <a:solidFill>
                  <a:srgbClr val="575756"/>
                </a:solidFill>
                <a:latin typeface="+mj-lt"/>
                <a:cs typeface="Arial" charset="0"/>
              </a:endParaRPr>
            </a:p>
          </p:txBody>
        </p:sp>
        <p:sp>
          <p:nvSpPr>
            <p:cNvPr id="44" name="Freeform 113">
              <a:extLst>
                <a:ext uri="{FF2B5EF4-FFF2-40B4-BE49-F238E27FC236}">
                  <a16:creationId xmlns:a16="http://schemas.microsoft.com/office/drawing/2014/main" id="{517725A8-743F-67DF-8146-A6584EC5D803}"/>
                </a:ext>
              </a:extLst>
            </p:cNvPr>
            <p:cNvSpPr>
              <a:spLocks/>
            </p:cNvSpPr>
            <p:nvPr/>
          </p:nvSpPr>
          <p:spPr bwMode="auto">
            <a:xfrm>
              <a:off x="6588" y="1756"/>
              <a:ext cx="319" cy="391"/>
            </a:xfrm>
            <a:custGeom>
              <a:avLst/>
              <a:gdLst>
                <a:gd name="T0" fmla="*/ 210 w 216"/>
                <a:gd name="T1" fmla="*/ 264 h 264"/>
                <a:gd name="T2" fmla="*/ 30 w 216"/>
                <a:gd name="T3" fmla="*/ 264 h 264"/>
                <a:gd name="T4" fmla="*/ 0 w 216"/>
                <a:gd name="T5" fmla="*/ 234 h 264"/>
                <a:gd name="T6" fmla="*/ 0 w 216"/>
                <a:gd name="T7" fmla="*/ 6 h 264"/>
                <a:gd name="T8" fmla="*/ 6 w 216"/>
                <a:gd name="T9" fmla="*/ 0 h 264"/>
                <a:gd name="T10" fmla="*/ 12 w 216"/>
                <a:gd name="T11" fmla="*/ 6 h 264"/>
                <a:gd name="T12" fmla="*/ 12 w 216"/>
                <a:gd name="T13" fmla="*/ 234 h 264"/>
                <a:gd name="T14" fmla="*/ 30 w 216"/>
                <a:gd name="T15" fmla="*/ 252 h 264"/>
                <a:gd name="T16" fmla="*/ 204 w 216"/>
                <a:gd name="T17" fmla="*/ 252 h 264"/>
                <a:gd name="T18" fmla="*/ 204 w 216"/>
                <a:gd name="T19" fmla="*/ 36 h 264"/>
                <a:gd name="T20" fmla="*/ 174 w 216"/>
                <a:gd name="T21" fmla="*/ 36 h 264"/>
                <a:gd name="T22" fmla="*/ 168 w 216"/>
                <a:gd name="T23" fmla="*/ 30 h 264"/>
                <a:gd name="T24" fmla="*/ 174 w 216"/>
                <a:gd name="T25" fmla="*/ 24 h 264"/>
                <a:gd name="T26" fmla="*/ 210 w 216"/>
                <a:gd name="T27" fmla="*/ 24 h 264"/>
                <a:gd name="T28" fmla="*/ 216 w 216"/>
                <a:gd name="T29" fmla="*/ 30 h 264"/>
                <a:gd name="T30" fmla="*/ 216 w 216"/>
                <a:gd name="T31" fmla="*/ 258 h 264"/>
                <a:gd name="T32" fmla="*/ 210 w 216"/>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264">
                  <a:moveTo>
                    <a:pt x="210" y="264"/>
                  </a:moveTo>
                  <a:cubicBezTo>
                    <a:pt x="30" y="264"/>
                    <a:pt x="30" y="264"/>
                    <a:pt x="30" y="264"/>
                  </a:cubicBezTo>
                  <a:cubicBezTo>
                    <a:pt x="13" y="264"/>
                    <a:pt x="0" y="250"/>
                    <a:pt x="0" y="234"/>
                  </a:cubicBezTo>
                  <a:cubicBezTo>
                    <a:pt x="0" y="6"/>
                    <a:pt x="0" y="6"/>
                    <a:pt x="0" y="6"/>
                  </a:cubicBezTo>
                  <a:cubicBezTo>
                    <a:pt x="0" y="2"/>
                    <a:pt x="3" y="0"/>
                    <a:pt x="6" y="0"/>
                  </a:cubicBezTo>
                  <a:cubicBezTo>
                    <a:pt x="9" y="0"/>
                    <a:pt x="12" y="2"/>
                    <a:pt x="12" y="6"/>
                  </a:cubicBezTo>
                  <a:cubicBezTo>
                    <a:pt x="12" y="234"/>
                    <a:pt x="12" y="234"/>
                    <a:pt x="12" y="234"/>
                  </a:cubicBezTo>
                  <a:cubicBezTo>
                    <a:pt x="12" y="244"/>
                    <a:pt x="20" y="252"/>
                    <a:pt x="30" y="252"/>
                  </a:cubicBezTo>
                  <a:cubicBezTo>
                    <a:pt x="204" y="252"/>
                    <a:pt x="204" y="252"/>
                    <a:pt x="204" y="252"/>
                  </a:cubicBezTo>
                  <a:cubicBezTo>
                    <a:pt x="204" y="36"/>
                    <a:pt x="204" y="36"/>
                    <a:pt x="204" y="36"/>
                  </a:cubicBezTo>
                  <a:cubicBezTo>
                    <a:pt x="174" y="36"/>
                    <a:pt x="174" y="36"/>
                    <a:pt x="174" y="36"/>
                  </a:cubicBezTo>
                  <a:cubicBezTo>
                    <a:pt x="171" y="36"/>
                    <a:pt x="168" y="33"/>
                    <a:pt x="168" y="30"/>
                  </a:cubicBezTo>
                  <a:cubicBezTo>
                    <a:pt x="168" y="26"/>
                    <a:pt x="171" y="24"/>
                    <a:pt x="174" y="24"/>
                  </a:cubicBezTo>
                  <a:cubicBezTo>
                    <a:pt x="210" y="24"/>
                    <a:pt x="210" y="24"/>
                    <a:pt x="210" y="24"/>
                  </a:cubicBezTo>
                  <a:cubicBezTo>
                    <a:pt x="213" y="24"/>
                    <a:pt x="216" y="26"/>
                    <a:pt x="216" y="30"/>
                  </a:cubicBezTo>
                  <a:cubicBezTo>
                    <a:pt x="216" y="258"/>
                    <a:pt x="216" y="258"/>
                    <a:pt x="216" y="258"/>
                  </a:cubicBezTo>
                  <a:cubicBezTo>
                    <a:pt x="216" y="261"/>
                    <a:pt x="213" y="264"/>
                    <a:pt x="21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AU" sz="1600" kern="0">
                <a:solidFill>
                  <a:srgbClr val="575756"/>
                </a:solidFill>
                <a:latin typeface="+mj-lt"/>
                <a:cs typeface="Arial" charset="0"/>
              </a:endParaRPr>
            </a:p>
          </p:txBody>
        </p:sp>
        <p:sp>
          <p:nvSpPr>
            <p:cNvPr id="45" name="Freeform 114">
              <a:extLst>
                <a:ext uri="{FF2B5EF4-FFF2-40B4-BE49-F238E27FC236}">
                  <a16:creationId xmlns:a16="http://schemas.microsoft.com/office/drawing/2014/main" id="{CE39BA63-41F7-BA28-0B88-39D12B7CB6DE}"/>
                </a:ext>
              </a:extLst>
            </p:cNvPr>
            <p:cNvSpPr>
              <a:spLocks/>
            </p:cNvSpPr>
            <p:nvPr/>
          </p:nvSpPr>
          <p:spPr bwMode="auto">
            <a:xfrm>
              <a:off x="6588" y="1721"/>
              <a:ext cx="302" cy="89"/>
            </a:xfrm>
            <a:custGeom>
              <a:avLst/>
              <a:gdLst>
                <a:gd name="T0" fmla="*/ 198 w 204"/>
                <a:gd name="T1" fmla="*/ 60 h 60"/>
                <a:gd name="T2" fmla="*/ 192 w 204"/>
                <a:gd name="T3" fmla="*/ 54 h 60"/>
                <a:gd name="T4" fmla="*/ 192 w 204"/>
                <a:gd name="T5" fmla="*/ 12 h 60"/>
                <a:gd name="T6" fmla="*/ 30 w 204"/>
                <a:gd name="T7" fmla="*/ 12 h 60"/>
                <a:gd name="T8" fmla="*/ 12 w 204"/>
                <a:gd name="T9" fmla="*/ 30 h 60"/>
                <a:gd name="T10" fmla="*/ 30 w 204"/>
                <a:gd name="T11" fmla="*/ 48 h 60"/>
                <a:gd name="T12" fmla="*/ 102 w 204"/>
                <a:gd name="T13" fmla="*/ 48 h 60"/>
                <a:gd name="T14" fmla="*/ 108 w 204"/>
                <a:gd name="T15" fmla="*/ 54 h 60"/>
                <a:gd name="T16" fmla="*/ 102 w 204"/>
                <a:gd name="T17" fmla="*/ 60 h 60"/>
                <a:gd name="T18" fmla="*/ 30 w 204"/>
                <a:gd name="T19" fmla="*/ 60 h 60"/>
                <a:gd name="T20" fmla="*/ 0 w 204"/>
                <a:gd name="T21" fmla="*/ 30 h 60"/>
                <a:gd name="T22" fmla="*/ 30 w 204"/>
                <a:gd name="T23" fmla="*/ 0 h 60"/>
                <a:gd name="T24" fmla="*/ 198 w 204"/>
                <a:gd name="T25" fmla="*/ 0 h 60"/>
                <a:gd name="T26" fmla="*/ 204 w 204"/>
                <a:gd name="T27" fmla="*/ 6 h 60"/>
                <a:gd name="T28" fmla="*/ 204 w 204"/>
                <a:gd name="T29" fmla="*/ 54 h 60"/>
                <a:gd name="T30" fmla="*/ 198 w 204"/>
                <a:gd name="T3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60">
                  <a:moveTo>
                    <a:pt x="198" y="60"/>
                  </a:moveTo>
                  <a:cubicBezTo>
                    <a:pt x="195" y="60"/>
                    <a:pt x="192" y="57"/>
                    <a:pt x="192" y="54"/>
                  </a:cubicBezTo>
                  <a:cubicBezTo>
                    <a:pt x="192" y="12"/>
                    <a:pt x="192" y="12"/>
                    <a:pt x="192" y="12"/>
                  </a:cubicBezTo>
                  <a:cubicBezTo>
                    <a:pt x="30" y="12"/>
                    <a:pt x="30" y="12"/>
                    <a:pt x="30" y="12"/>
                  </a:cubicBezTo>
                  <a:cubicBezTo>
                    <a:pt x="20" y="12"/>
                    <a:pt x="12" y="20"/>
                    <a:pt x="12" y="30"/>
                  </a:cubicBezTo>
                  <a:cubicBezTo>
                    <a:pt x="12" y="40"/>
                    <a:pt x="20" y="48"/>
                    <a:pt x="30" y="48"/>
                  </a:cubicBezTo>
                  <a:cubicBezTo>
                    <a:pt x="102" y="48"/>
                    <a:pt x="102" y="48"/>
                    <a:pt x="102" y="48"/>
                  </a:cubicBezTo>
                  <a:cubicBezTo>
                    <a:pt x="105" y="48"/>
                    <a:pt x="108" y="50"/>
                    <a:pt x="108" y="54"/>
                  </a:cubicBezTo>
                  <a:cubicBezTo>
                    <a:pt x="108" y="57"/>
                    <a:pt x="105" y="60"/>
                    <a:pt x="102" y="60"/>
                  </a:cubicBezTo>
                  <a:cubicBezTo>
                    <a:pt x="30" y="60"/>
                    <a:pt x="30" y="60"/>
                    <a:pt x="30" y="60"/>
                  </a:cubicBezTo>
                  <a:cubicBezTo>
                    <a:pt x="13" y="60"/>
                    <a:pt x="0" y="46"/>
                    <a:pt x="0" y="30"/>
                  </a:cubicBezTo>
                  <a:cubicBezTo>
                    <a:pt x="0" y="13"/>
                    <a:pt x="13" y="0"/>
                    <a:pt x="30" y="0"/>
                  </a:cubicBezTo>
                  <a:cubicBezTo>
                    <a:pt x="198" y="0"/>
                    <a:pt x="198" y="0"/>
                    <a:pt x="198" y="0"/>
                  </a:cubicBezTo>
                  <a:cubicBezTo>
                    <a:pt x="201" y="0"/>
                    <a:pt x="204" y="2"/>
                    <a:pt x="204" y="6"/>
                  </a:cubicBezTo>
                  <a:cubicBezTo>
                    <a:pt x="204" y="54"/>
                    <a:pt x="204" y="54"/>
                    <a:pt x="204" y="54"/>
                  </a:cubicBezTo>
                  <a:cubicBezTo>
                    <a:pt x="204" y="57"/>
                    <a:pt x="201" y="60"/>
                    <a:pt x="19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705" tIns="36852" rIns="73705" bIns="36852" numCol="1" anchor="t" anchorCtr="0" compatLnSpc="1">
              <a:prstTxWarp prst="textNoShape">
                <a:avLst/>
              </a:prstTxWarp>
            </a:bodyPr>
            <a:lstStyle/>
            <a:p>
              <a:pPr defTabSz="737006" fontAlgn="base">
                <a:spcBef>
                  <a:spcPct val="0"/>
                </a:spcBef>
                <a:spcAft>
                  <a:spcPct val="0"/>
                </a:spcAft>
                <a:defRPr/>
              </a:pPr>
              <a:endParaRPr lang="en-AU" sz="1600" kern="0">
                <a:solidFill>
                  <a:srgbClr val="575756"/>
                </a:solidFill>
                <a:latin typeface="+mj-lt"/>
                <a:cs typeface="Arial" charset="0"/>
              </a:endParaRPr>
            </a:p>
          </p:txBody>
        </p:sp>
      </p:grpSp>
      <p:sp>
        <p:nvSpPr>
          <p:cNvPr id="49" name="Freeform 29">
            <a:extLst>
              <a:ext uri="{FF2B5EF4-FFF2-40B4-BE49-F238E27FC236}">
                <a16:creationId xmlns:a16="http://schemas.microsoft.com/office/drawing/2014/main" id="{E5AA5C51-1571-E9CE-B6FE-0648AF3C60A3}"/>
              </a:ext>
            </a:extLst>
          </p:cNvPr>
          <p:cNvSpPr>
            <a:spLocks noEditPoints="1"/>
          </p:cNvSpPr>
          <p:nvPr/>
        </p:nvSpPr>
        <p:spPr bwMode="auto">
          <a:xfrm>
            <a:off x="975983" y="5155492"/>
            <a:ext cx="365840" cy="522693"/>
          </a:xfrm>
          <a:custGeom>
            <a:avLst/>
            <a:gdLst>
              <a:gd name="T0" fmla="*/ 211 w 214"/>
              <a:gd name="T1" fmla="*/ 90 h 295"/>
              <a:gd name="T2" fmla="*/ 185 w 214"/>
              <a:gd name="T3" fmla="*/ 73 h 295"/>
              <a:gd name="T4" fmla="*/ 170 w 214"/>
              <a:gd name="T5" fmla="*/ 46 h 295"/>
              <a:gd name="T6" fmla="*/ 129 w 214"/>
              <a:gd name="T7" fmla="*/ 6 h 295"/>
              <a:gd name="T8" fmla="*/ 123 w 214"/>
              <a:gd name="T9" fmla="*/ 0 h 295"/>
              <a:gd name="T10" fmla="*/ 99 w 214"/>
              <a:gd name="T11" fmla="*/ 14 h 295"/>
              <a:gd name="T12" fmla="*/ 81 w 214"/>
              <a:gd name="T13" fmla="*/ 27 h 295"/>
              <a:gd name="T14" fmla="*/ 38 w 214"/>
              <a:gd name="T15" fmla="*/ 67 h 295"/>
              <a:gd name="T16" fmla="*/ 18 w 214"/>
              <a:gd name="T17" fmla="*/ 116 h 295"/>
              <a:gd name="T18" fmla="*/ 16 w 214"/>
              <a:gd name="T19" fmla="*/ 154 h 295"/>
              <a:gd name="T20" fmla="*/ 23 w 214"/>
              <a:gd name="T21" fmla="*/ 206 h 295"/>
              <a:gd name="T22" fmla="*/ 17 w 214"/>
              <a:gd name="T23" fmla="*/ 212 h 295"/>
              <a:gd name="T24" fmla="*/ 0 w 214"/>
              <a:gd name="T25" fmla="*/ 251 h 295"/>
              <a:gd name="T26" fmla="*/ 6 w 214"/>
              <a:gd name="T27" fmla="*/ 295 h 295"/>
              <a:gd name="T28" fmla="*/ 197 w 214"/>
              <a:gd name="T29" fmla="*/ 289 h 295"/>
              <a:gd name="T30" fmla="*/ 182 w 214"/>
              <a:gd name="T31" fmla="*/ 213 h 295"/>
              <a:gd name="T32" fmla="*/ 175 w 214"/>
              <a:gd name="T33" fmla="*/ 206 h 295"/>
              <a:gd name="T34" fmla="*/ 174 w 214"/>
              <a:gd name="T35" fmla="*/ 205 h 295"/>
              <a:gd name="T36" fmla="*/ 167 w 214"/>
              <a:gd name="T37" fmla="*/ 183 h 295"/>
              <a:gd name="T38" fmla="*/ 132 w 214"/>
              <a:gd name="T39" fmla="*/ 116 h 295"/>
              <a:gd name="T40" fmla="*/ 170 w 214"/>
              <a:gd name="T41" fmla="*/ 126 h 295"/>
              <a:gd name="T42" fmla="*/ 193 w 214"/>
              <a:gd name="T43" fmla="*/ 131 h 295"/>
              <a:gd name="T44" fmla="*/ 213 w 214"/>
              <a:gd name="T45" fmla="*/ 97 h 295"/>
              <a:gd name="T46" fmla="*/ 185 w 214"/>
              <a:gd name="T47" fmla="*/ 243 h 295"/>
              <a:gd name="T48" fmla="*/ 186 w 214"/>
              <a:gd name="T49" fmla="*/ 284 h 295"/>
              <a:gd name="T50" fmla="*/ 12 w 214"/>
              <a:gd name="T51" fmla="*/ 251 h 295"/>
              <a:gd name="T52" fmla="*/ 13 w 214"/>
              <a:gd name="T53" fmla="*/ 242 h 295"/>
              <a:gd name="T54" fmla="*/ 104 w 214"/>
              <a:gd name="T55" fmla="*/ 242 h 295"/>
              <a:gd name="T56" fmla="*/ 104 w 214"/>
              <a:gd name="T57" fmla="*/ 242 h 295"/>
              <a:gd name="T58" fmla="*/ 171 w 214"/>
              <a:gd name="T59" fmla="*/ 219 h 295"/>
              <a:gd name="T60" fmla="*/ 173 w 214"/>
              <a:gd name="T61" fmla="*/ 220 h 295"/>
              <a:gd name="T62" fmla="*/ 180 w 214"/>
              <a:gd name="T63" fmla="*/ 231 h 295"/>
              <a:gd name="T64" fmla="*/ 104 w 214"/>
              <a:gd name="T65" fmla="*/ 231 h 295"/>
              <a:gd name="T66" fmla="*/ 104 w 214"/>
              <a:gd name="T67" fmla="*/ 231 h 295"/>
              <a:gd name="T68" fmla="*/ 18 w 214"/>
              <a:gd name="T69" fmla="*/ 231 h 295"/>
              <a:gd name="T70" fmla="*/ 25 w 214"/>
              <a:gd name="T71" fmla="*/ 220 h 295"/>
              <a:gd name="T72" fmla="*/ 26 w 214"/>
              <a:gd name="T73" fmla="*/ 219 h 295"/>
              <a:gd name="T74" fmla="*/ 166 w 214"/>
              <a:gd name="T75" fmla="*/ 214 h 295"/>
              <a:gd name="T76" fmla="*/ 191 w 214"/>
              <a:gd name="T77" fmla="*/ 118 h 295"/>
              <a:gd name="T78" fmla="*/ 180 w 214"/>
              <a:gd name="T79" fmla="*/ 116 h 295"/>
              <a:gd name="T80" fmla="*/ 122 w 214"/>
              <a:gd name="T81" fmla="*/ 100 h 295"/>
              <a:gd name="T82" fmla="*/ 112 w 214"/>
              <a:gd name="T83" fmla="*/ 106 h 295"/>
              <a:gd name="T84" fmla="*/ 162 w 214"/>
              <a:gd name="T85" fmla="*/ 202 h 295"/>
              <a:gd name="T86" fmla="*/ 33 w 214"/>
              <a:gd name="T87" fmla="*/ 202 h 295"/>
              <a:gd name="T88" fmla="*/ 27 w 214"/>
              <a:gd name="T89" fmla="*/ 153 h 295"/>
              <a:gd name="T90" fmla="*/ 31 w 214"/>
              <a:gd name="T91" fmla="*/ 113 h 295"/>
              <a:gd name="T92" fmla="*/ 49 w 214"/>
              <a:gd name="T93" fmla="*/ 72 h 295"/>
              <a:gd name="T94" fmla="*/ 109 w 214"/>
              <a:gd name="T95" fmla="*/ 21 h 295"/>
              <a:gd name="T96" fmla="*/ 117 w 214"/>
              <a:gd name="T97" fmla="*/ 16 h 295"/>
              <a:gd name="T98" fmla="*/ 120 w 214"/>
              <a:gd name="T99" fmla="*/ 40 h 295"/>
              <a:gd name="T100" fmla="*/ 176 w 214"/>
              <a:gd name="T101" fmla="*/ 79 h 295"/>
              <a:gd name="T102" fmla="*/ 200 w 214"/>
              <a:gd name="T103" fmla="*/ 97 h 295"/>
              <a:gd name="T104" fmla="*/ 191 w 214"/>
              <a:gd name="T105" fmla="*/ 11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 h="295">
                <a:moveTo>
                  <a:pt x="213" y="97"/>
                </a:moveTo>
                <a:cubicBezTo>
                  <a:pt x="214" y="94"/>
                  <a:pt x="213" y="91"/>
                  <a:pt x="211" y="90"/>
                </a:cubicBezTo>
                <a:cubicBezTo>
                  <a:pt x="185" y="73"/>
                  <a:pt x="185" y="73"/>
                  <a:pt x="185" y="73"/>
                </a:cubicBezTo>
                <a:cubicBezTo>
                  <a:pt x="185" y="73"/>
                  <a:pt x="185" y="73"/>
                  <a:pt x="185" y="73"/>
                </a:cubicBezTo>
                <a:cubicBezTo>
                  <a:pt x="174" y="49"/>
                  <a:pt x="174" y="49"/>
                  <a:pt x="174" y="49"/>
                </a:cubicBezTo>
                <a:cubicBezTo>
                  <a:pt x="173" y="47"/>
                  <a:pt x="172" y="46"/>
                  <a:pt x="170" y="46"/>
                </a:cubicBezTo>
                <a:cubicBezTo>
                  <a:pt x="128" y="31"/>
                  <a:pt x="128" y="31"/>
                  <a:pt x="128" y="31"/>
                </a:cubicBezTo>
                <a:cubicBezTo>
                  <a:pt x="129" y="6"/>
                  <a:pt x="129" y="6"/>
                  <a:pt x="129" y="6"/>
                </a:cubicBezTo>
                <a:cubicBezTo>
                  <a:pt x="129" y="4"/>
                  <a:pt x="128" y="2"/>
                  <a:pt x="126" y="1"/>
                </a:cubicBezTo>
                <a:cubicBezTo>
                  <a:pt x="125" y="0"/>
                  <a:pt x="124" y="0"/>
                  <a:pt x="123" y="0"/>
                </a:cubicBezTo>
                <a:cubicBezTo>
                  <a:pt x="122" y="0"/>
                  <a:pt x="121" y="0"/>
                  <a:pt x="120" y="1"/>
                </a:cubicBezTo>
                <a:cubicBezTo>
                  <a:pt x="119" y="2"/>
                  <a:pt x="110" y="7"/>
                  <a:pt x="99" y="14"/>
                </a:cubicBezTo>
                <a:cubicBezTo>
                  <a:pt x="95" y="17"/>
                  <a:pt x="92" y="19"/>
                  <a:pt x="88" y="22"/>
                </a:cubicBezTo>
                <a:cubicBezTo>
                  <a:pt x="86" y="23"/>
                  <a:pt x="84" y="25"/>
                  <a:pt x="81" y="27"/>
                </a:cubicBezTo>
                <a:cubicBezTo>
                  <a:pt x="70" y="35"/>
                  <a:pt x="61" y="42"/>
                  <a:pt x="54" y="49"/>
                </a:cubicBezTo>
                <a:cubicBezTo>
                  <a:pt x="46" y="56"/>
                  <a:pt x="41" y="62"/>
                  <a:pt x="38" y="67"/>
                </a:cubicBezTo>
                <a:cubicBezTo>
                  <a:pt x="37" y="69"/>
                  <a:pt x="36" y="71"/>
                  <a:pt x="35" y="73"/>
                </a:cubicBezTo>
                <a:cubicBezTo>
                  <a:pt x="29" y="86"/>
                  <a:pt x="22" y="99"/>
                  <a:pt x="18" y="116"/>
                </a:cubicBezTo>
                <a:cubicBezTo>
                  <a:pt x="17" y="120"/>
                  <a:pt x="17" y="124"/>
                  <a:pt x="16" y="128"/>
                </a:cubicBezTo>
                <a:cubicBezTo>
                  <a:pt x="15" y="137"/>
                  <a:pt x="15" y="145"/>
                  <a:pt x="16" y="154"/>
                </a:cubicBezTo>
                <a:cubicBezTo>
                  <a:pt x="18" y="182"/>
                  <a:pt x="21" y="199"/>
                  <a:pt x="22" y="206"/>
                </a:cubicBezTo>
                <a:cubicBezTo>
                  <a:pt x="23" y="206"/>
                  <a:pt x="23" y="206"/>
                  <a:pt x="23" y="206"/>
                </a:cubicBezTo>
                <a:cubicBezTo>
                  <a:pt x="22" y="206"/>
                  <a:pt x="22" y="206"/>
                  <a:pt x="22" y="206"/>
                </a:cubicBezTo>
                <a:cubicBezTo>
                  <a:pt x="20" y="208"/>
                  <a:pt x="19" y="210"/>
                  <a:pt x="17" y="212"/>
                </a:cubicBezTo>
                <a:cubicBezTo>
                  <a:pt x="16" y="213"/>
                  <a:pt x="16" y="213"/>
                  <a:pt x="16" y="213"/>
                </a:cubicBezTo>
                <a:cubicBezTo>
                  <a:pt x="9" y="222"/>
                  <a:pt x="0" y="236"/>
                  <a:pt x="0" y="251"/>
                </a:cubicBezTo>
                <a:cubicBezTo>
                  <a:pt x="0" y="289"/>
                  <a:pt x="0" y="289"/>
                  <a:pt x="0" y="289"/>
                </a:cubicBezTo>
                <a:cubicBezTo>
                  <a:pt x="0" y="293"/>
                  <a:pt x="3" y="295"/>
                  <a:pt x="6" y="295"/>
                </a:cubicBezTo>
                <a:cubicBezTo>
                  <a:pt x="192" y="295"/>
                  <a:pt x="192" y="295"/>
                  <a:pt x="192" y="295"/>
                </a:cubicBezTo>
                <a:cubicBezTo>
                  <a:pt x="195" y="295"/>
                  <a:pt x="197" y="293"/>
                  <a:pt x="197" y="289"/>
                </a:cubicBezTo>
                <a:cubicBezTo>
                  <a:pt x="197" y="251"/>
                  <a:pt x="197" y="251"/>
                  <a:pt x="197" y="251"/>
                </a:cubicBezTo>
                <a:cubicBezTo>
                  <a:pt x="197" y="236"/>
                  <a:pt x="189" y="222"/>
                  <a:pt x="182" y="213"/>
                </a:cubicBezTo>
                <a:cubicBezTo>
                  <a:pt x="181" y="213"/>
                  <a:pt x="181" y="213"/>
                  <a:pt x="181" y="212"/>
                </a:cubicBezTo>
                <a:cubicBezTo>
                  <a:pt x="179" y="210"/>
                  <a:pt x="177" y="208"/>
                  <a:pt x="175" y="206"/>
                </a:cubicBezTo>
                <a:cubicBezTo>
                  <a:pt x="175" y="206"/>
                  <a:pt x="175" y="206"/>
                  <a:pt x="174" y="205"/>
                </a:cubicBezTo>
                <a:cubicBezTo>
                  <a:pt x="174" y="205"/>
                  <a:pt x="174" y="205"/>
                  <a:pt x="174" y="205"/>
                </a:cubicBezTo>
                <a:cubicBezTo>
                  <a:pt x="174" y="205"/>
                  <a:pt x="174" y="205"/>
                  <a:pt x="174" y="205"/>
                </a:cubicBezTo>
                <a:cubicBezTo>
                  <a:pt x="173" y="199"/>
                  <a:pt x="171" y="191"/>
                  <a:pt x="167" y="183"/>
                </a:cubicBezTo>
                <a:cubicBezTo>
                  <a:pt x="158" y="160"/>
                  <a:pt x="144" y="135"/>
                  <a:pt x="133" y="117"/>
                </a:cubicBezTo>
                <a:cubicBezTo>
                  <a:pt x="132" y="116"/>
                  <a:pt x="132" y="116"/>
                  <a:pt x="132" y="116"/>
                </a:cubicBezTo>
                <a:cubicBezTo>
                  <a:pt x="134" y="116"/>
                  <a:pt x="134" y="116"/>
                  <a:pt x="134" y="116"/>
                </a:cubicBezTo>
                <a:cubicBezTo>
                  <a:pt x="143" y="119"/>
                  <a:pt x="155" y="122"/>
                  <a:pt x="170" y="126"/>
                </a:cubicBezTo>
                <a:cubicBezTo>
                  <a:pt x="174" y="126"/>
                  <a:pt x="178" y="127"/>
                  <a:pt x="182" y="128"/>
                </a:cubicBezTo>
                <a:cubicBezTo>
                  <a:pt x="186" y="129"/>
                  <a:pt x="190" y="130"/>
                  <a:pt x="193" y="131"/>
                </a:cubicBezTo>
                <a:cubicBezTo>
                  <a:pt x="196" y="131"/>
                  <a:pt x="199" y="130"/>
                  <a:pt x="200" y="127"/>
                </a:cubicBezTo>
                <a:lnTo>
                  <a:pt x="213" y="97"/>
                </a:lnTo>
                <a:close/>
                <a:moveTo>
                  <a:pt x="185" y="242"/>
                </a:moveTo>
                <a:cubicBezTo>
                  <a:pt x="185" y="243"/>
                  <a:pt x="185" y="243"/>
                  <a:pt x="185" y="243"/>
                </a:cubicBezTo>
                <a:cubicBezTo>
                  <a:pt x="186" y="246"/>
                  <a:pt x="186" y="248"/>
                  <a:pt x="186" y="251"/>
                </a:cubicBezTo>
                <a:cubicBezTo>
                  <a:pt x="186" y="284"/>
                  <a:pt x="186" y="284"/>
                  <a:pt x="186" y="284"/>
                </a:cubicBezTo>
                <a:cubicBezTo>
                  <a:pt x="12" y="284"/>
                  <a:pt x="12" y="284"/>
                  <a:pt x="12" y="284"/>
                </a:cubicBezTo>
                <a:cubicBezTo>
                  <a:pt x="12" y="251"/>
                  <a:pt x="12" y="251"/>
                  <a:pt x="12" y="251"/>
                </a:cubicBezTo>
                <a:cubicBezTo>
                  <a:pt x="12" y="248"/>
                  <a:pt x="12" y="246"/>
                  <a:pt x="13" y="243"/>
                </a:cubicBezTo>
                <a:cubicBezTo>
                  <a:pt x="13" y="242"/>
                  <a:pt x="13" y="242"/>
                  <a:pt x="13" y="242"/>
                </a:cubicBezTo>
                <a:cubicBezTo>
                  <a:pt x="104" y="242"/>
                  <a:pt x="104" y="242"/>
                  <a:pt x="104" y="242"/>
                </a:cubicBezTo>
                <a:cubicBezTo>
                  <a:pt x="104" y="242"/>
                  <a:pt x="104" y="242"/>
                  <a:pt x="104" y="242"/>
                </a:cubicBezTo>
                <a:cubicBezTo>
                  <a:pt x="104" y="242"/>
                  <a:pt x="104" y="242"/>
                  <a:pt x="104" y="242"/>
                </a:cubicBezTo>
                <a:cubicBezTo>
                  <a:pt x="104" y="242"/>
                  <a:pt x="104" y="242"/>
                  <a:pt x="104" y="242"/>
                </a:cubicBezTo>
                <a:lnTo>
                  <a:pt x="185" y="242"/>
                </a:lnTo>
                <a:close/>
                <a:moveTo>
                  <a:pt x="171" y="219"/>
                </a:moveTo>
                <a:cubicBezTo>
                  <a:pt x="172" y="220"/>
                  <a:pt x="172" y="220"/>
                  <a:pt x="172" y="220"/>
                </a:cubicBezTo>
                <a:cubicBezTo>
                  <a:pt x="173" y="220"/>
                  <a:pt x="173" y="220"/>
                  <a:pt x="173" y="220"/>
                </a:cubicBezTo>
                <a:cubicBezTo>
                  <a:pt x="175" y="223"/>
                  <a:pt x="177" y="226"/>
                  <a:pt x="179" y="230"/>
                </a:cubicBezTo>
                <a:cubicBezTo>
                  <a:pt x="180" y="231"/>
                  <a:pt x="180" y="231"/>
                  <a:pt x="180" y="231"/>
                </a:cubicBezTo>
                <a:cubicBezTo>
                  <a:pt x="104" y="231"/>
                  <a:pt x="104" y="231"/>
                  <a:pt x="104" y="231"/>
                </a:cubicBezTo>
                <a:cubicBezTo>
                  <a:pt x="104" y="231"/>
                  <a:pt x="104" y="231"/>
                  <a:pt x="104" y="231"/>
                </a:cubicBezTo>
                <a:cubicBezTo>
                  <a:pt x="104" y="231"/>
                  <a:pt x="104" y="231"/>
                  <a:pt x="104" y="231"/>
                </a:cubicBezTo>
                <a:cubicBezTo>
                  <a:pt x="104" y="231"/>
                  <a:pt x="104" y="231"/>
                  <a:pt x="104" y="231"/>
                </a:cubicBezTo>
                <a:cubicBezTo>
                  <a:pt x="104" y="231"/>
                  <a:pt x="104" y="231"/>
                  <a:pt x="104" y="231"/>
                </a:cubicBezTo>
                <a:cubicBezTo>
                  <a:pt x="18" y="231"/>
                  <a:pt x="18" y="231"/>
                  <a:pt x="18" y="231"/>
                </a:cubicBezTo>
                <a:cubicBezTo>
                  <a:pt x="19" y="230"/>
                  <a:pt x="19" y="230"/>
                  <a:pt x="19" y="230"/>
                </a:cubicBezTo>
                <a:cubicBezTo>
                  <a:pt x="20" y="226"/>
                  <a:pt x="23" y="223"/>
                  <a:pt x="25" y="220"/>
                </a:cubicBezTo>
                <a:cubicBezTo>
                  <a:pt x="25" y="220"/>
                  <a:pt x="25" y="220"/>
                  <a:pt x="25" y="220"/>
                </a:cubicBezTo>
                <a:cubicBezTo>
                  <a:pt x="26" y="220"/>
                  <a:pt x="26" y="220"/>
                  <a:pt x="26" y="219"/>
                </a:cubicBezTo>
                <a:cubicBezTo>
                  <a:pt x="31" y="214"/>
                  <a:pt x="31" y="214"/>
                  <a:pt x="31" y="214"/>
                </a:cubicBezTo>
                <a:cubicBezTo>
                  <a:pt x="166" y="214"/>
                  <a:pt x="166" y="214"/>
                  <a:pt x="166" y="214"/>
                </a:cubicBezTo>
                <a:lnTo>
                  <a:pt x="171" y="219"/>
                </a:lnTo>
                <a:close/>
                <a:moveTo>
                  <a:pt x="191" y="118"/>
                </a:moveTo>
                <a:cubicBezTo>
                  <a:pt x="191" y="118"/>
                  <a:pt x="191" y="118"/>
                  <a:pt x="191" y="118"/>
                </a:cubicBezTo>
                <a:cubicBezTo>
                  <a:pt x="187" y="118"/>
                  <a:pt x="183" y="117"/>
                  <a:pt x="180" y="116"/>
                </a:cubicBezTo>
                <a:cubicBezTo>
                  <a:pt x="175" y="115"/>
                  <a:pt x="171" y="114"/>
                  <a:pt x="167" y="113"/>
                </a:cubicBezTo>
                <a:cubicBezTo>
                  <a:pt x="142" y="108"/>
                  <a:pt x="125" y="103"/>
                  <a:pt x="122" y="100"/>
                </a:cubicBezTo>
                <a:cubicBezTo>
                  <a:pt x="120" y="98"/>
                  <a:pt x="116" y="97"/>
                  <a:pt x="114" y="99"/>
                </a:cubicBezTo>
                <a:cubicBezTo>
                  <a:pt x="111" y="100"/>
                  <a:pt x="111" y="104"/>
                  <a:pt x="112" y="106"/>
                </a:cubicBezTo>
                <a:cubicBezTo>
                  <a:pt x="114" y="109"/>
                  <a:pt x="152" y="167"/>
                  <a:pt x="162" y="202"/>
                </a:cubicBezTo>
                <a:cubicBezTo>
                  <a:pt x="162" y="202"/>
                  <a:pt x="162" y="202"/>
                  <a:pt x="162" y="202"/>
                </a:cubicBezTo>
                <a:cubicBezTo>
                  <a:pt x="33" y="202"/>
                  <a:pt x="33" y="202"/>
                  <a:pt x="33" y="202"/>
                </a:cubicBezTo>
                <a:cubicBezTo>
                  <a:pt x="33" y="202"/>
                  <a:pt x="33" y="202"/>
                  <a:pt x="33" y="202"/>
                </a:cubicBezTo>
                <a:cubicBezTo>
                  <a:pt x="32" y="198"/>
                  <a:pt x="31" y="192"/>
                  <a:pt x="30" y="183"/>
                </a:cubicBezTo>
                <a:cubicBezTo>
                  <a:pt x="29" y="174"/>
                  <a:pt x="28" y="164"/>
                  <a:pt x="27" y="153"/>
                </a:cubicBezTo>
                <a:cubicBezTo>
                  <a:pt x="26" y="144"/>
                  <a:pt x="27" y="135"/>
                  <a:pt x="28" y="126"/>
                </a:cubicBezTo>
                <a:cubicBezTo>
                  <a:pt x="29" y="122"/>
                  <a:pt x="30" y="117"/>
                  <a:pt x="31" y="113"/>
                </a:cubicBezTo>
                <a:cubicBezTo>
                  <a:pt x="35" y="100"/>
                  <a:pt x="40" y="89"/>
                  <a:pt x="45" y="79"/>
                </a:cubicBezTo>
                <a:cubicBezTo>
                  <a:pt x="46" y="77"/>
                  <a:pt x="48" y="74"/>
                  <a:pt x="49" y="72"/>
                </a:cubicBezTo>
                <a:cubicBezTo>
                  <a:pt x="54" y="61"/>
                  <a:pt x="79" y="42"/>
                  <a:pt x="99" y="28"/>
                </a:cubicBezTo>
                <a:cubicBezTo>
                  <a:pt x="102" y="26"/>
                  <a:pt x="106" y="24"/>
                  <a:pt x="109" y="21"/>
                </a:cubicBezTo>
                <a:cubicBezTo>
                  <a:pt x="112" y="20"/>
                  <a:pt x="114" y="18"/>
                  <a:pt x="116" y="17"/>
                </a:cubicBezTo>
                <a:cubicBezTo>
                  <a:pt x="117" y="16"/>
                  <a:pt x="117" y="16"/>
                  <a:pt x="117" y="16"/>
                </a:cubicBezTo>
                <a:cubicBezTo>
                  <a:pt x="116" y="35"/>
                  <a:pt x="116" y="35"/>
                  <a:pt x="116" y="35"/>
                </a:cubicBezTo>
                <a:cubicBezTo>
                  <a:pt x="116" y="37"/>
                  <a:pt x="118" y="39"/>
                  <a:pt x="120" y="40"/>
                </a:cubicBezTo>
                <a:cubicBezTo>
                  <a:pt x="164" y="56"/>
                  <a:pt x="164" y="56"/>
                  <a:pt x="164" y="56"/>
                </a:cubicBezTo>
                <a:cubicBezTo>
                  <a:pt x="176" y="79"/>
                  <a:pt x="176" y="79"/>
                  <a:pt x="176" y="79"/>
                </a:cubicBezTo>
                <a:cubicBezTo>
                  <a:pt x="176" y="80"/>
                  <a:pt x="177" y="81"/>
                  <a:pt x="178" y="82"/>
                </a:cubicBezTo>
                <a:cubicBezTo>
                  <a:pt x="200" y="97"/>
                  <a:pt x="200" y="97"/>
                  <a:pt x="200" y="97"/>
                </a:cubicBezTo>
                <a:cubicBezTo>
                  <a:pt x="200" y="97"/>
                  <a:pt x="200" y="97"/>
                  <a:pt x="200" y="97"/>
                </a:cubicBezTo>
                <a:lnTo>
                  <a:pt x="191" y="118"/>
                </a:lnTo>
                <a:close/>
              </a:path>
            </a:pathLst>
          </a:custGeom>
          <a:solidFill>
            <a:srgbClr val="D01F2F"/>
          </a:solidFill>
          <a:ln>
            <a:noFill/>
          </a:ln>
        </p:spPr>
        <p:txBody>
          <a:bodyPr vert="horz" wrap="square" lIns="73705" tIns="36852" rIns="73705" bIns="36852" numCol="1" anchor="t" anchorCtr="0" compatLnSpc="1">
            <a:prstTxWarp prst="textNoShape">
              <a:avLst/>
            </a:prstTxWarp>
          </a:bodyPr>
          <a:lstStyle/>
          <a:p>
            <a:pPr algn="l" rtl="0" fontAlgn="base">
              <a:spcBef>
                <a:spcPct val="0"/>
              </a:spcBef>
              <a:spcAft>
                <a:spcPct val="0"/>
              </a:spcAft>
              <a:defRPr/>
            </a:pPr>
            <a:endParaRPr lang="en-US" sz="1600">
              <a:solidFill>
                <a:srgbClr val="575756"/>
              </a:solidFill>
              <a:latin typeface="+mj-lt"/>
              <a:cs typeface="Arial" charset="0"/>
            </a:endParaRPr>
          </a:p>
        </p:txBody>
      </p:sp>
      <p:sp>
        <p:nvSpPr>
          <p:cNvPr id="50" name="TextBox 49">
            <a:extLst>
              <a:ext uri="{FF2B5EF4-FFF2-40B4-BE49-F238E27FC236}">
                <a16:creationId xmlns:a16="http://schemas.microsoft.com/office/drawing/2014/main" id="{F81B2C53-192E-4383-1322-805DA57840BC}"/>
              </a:ext>
            </a:extLst>
          </p:cNvPr>
          <p:cNvSpPr txBox="1"/>
          <p:nvPr/>
        </p:nvSpPr>
        <p:spPr>
          <a:xfrm>
            <a:off x="1886001" y="5231704"/>
            <a:ext cx="6095191" cy="382200"/>
          </a:xfrm>
          <a:prstGeom prst="rect">
            <a:avLst/>
          </a:prstGeom>
          <a:noFill/>
        </p:spPr>
        <p:txBody>
          <a:bodyPr wrap="square" lIns="73705" tIns="36852" rIns="73705" bIns="36852" anchor="t">
            <a:spAutoFit/>
          </a:bodyPr>
          <a:lstStyle/>
          <a:p>
            <a:pPr defTabSz="737006">
              <a:defRPr/>
            </a:pPr>
            <a:r>
              <a:rPr lang="en-US" sz="2000">
                <a:latin typeface="+mj-lt"/>
              </a:rPr>
              <a:t>What will Euroclear do and how will we do it.</a:t>
            </a:r>
          </a:p>
        </p:txBody>
      </p:sp>
      <p:sp>
        <p:nvSpPr>
          <p:cNvPr id="2" name="Title 1">
            <a:extLst>
              <a:ext uri="{FF2B5EF4-FFF2-40B4-BE49-F238E27FC236}">
                <a16:creationId xmlns:a16="http://schemas.microsoft.com/office/drawing/2014/main" id="{4CFF4326-D349-54D0-AFFE-F55E7954C2FE}"/>
              </a:ext>
            </a:extLst>
          </p:cNvPr>
          <p:cNvSpPr>
            <a:spLocks noGrp="1"/>
          </p:cNvSpPr>
          <p:nvPr>
            <p:ph type="title"/>
          </p:nvPr>
        </p:nvSpPr>
        <p:spPr>
          <a:xfrm>
            <a:off x="1917230" y="500064"/>
            <a:ext cx="9969970" cy="530778"/>
          </a:xfrm>
        </p:spPr>
        <p:txBody>
          <a:bodyPr/>
          <a:lstStyle/>
          <a:p>
            <a:r>
              <a:rPr lang="en-US" b="0">
                <a:solidFill>
                  <a:srgbClr val="323130"/>
                </a:solidFill>
                <a:latin typeface="+mn-lt"/>
              </a:rPr>
              <a:t>Time to act is </a:t>
            </a:r>
            <a:r>
              <a:rPr lang="en-US" b="1">
                <a:solidFill>
                  <a:srgbClr val="323130"/>
                </a:solidFill>
                <a:latin typeface="+mn-lt"/>
              </a:rPr>
              <a:t>now</a:t>
            </a:r>
            <a:r>
              <a:rPr lang="en-US" b="0">
                <a:solidFill>
                  <a:srgbClr val="323130"/>
                </a:solidFill>
                <a:latin typeface="+mn-lt"/>
              </a:rPr>
              <a:t>!</a:t>
            </a:r>
            <a:br>
              <a:rPr lang="en-US" sz="2800" b="0">
                <a:solidFill>
                  <a:srgbClr val="323130"/>
                </a:solidFill>
                <a:latin typeface="+mn-lt"/>
              </a:rPr>
            </a:br>
            <a:endParaRPr lang="en-GB" b="0">
              <a:latin typeface="+mn-lt"/>
            </a:endParaRPr>
          </a:p>
        </p:txBody>
      </p:sp>
    </p:spTree>
    <p:extLst>
      <p:ext uri="{BB962C8B-B14F-4D97-AF65-F5344CB8AC3E}">
        <p14:creationId xmlns:p14="http://schemas.microsoft.com/office/powerpoint/2010/main" val="293526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4097-6546-437B-944B-61C989B726F4}"/>
              </a:ext>
            </a:extLst>
          </p:cNvPr>
          <p:cNvSpPr>
            <a:spLocks noGrp="1"/>
          </p:cNvSpPr>
          <p:nvPr>
            <p:ph type="title"/>
          </p:nvPr>
        </p:nvSpPr>
        <p:spPr>
          <a:xfrm>
            <a:off x="987734" y="850255"/>
            <a:ext cx="10697546" cy="340414"/>
          </a:xfrm>
        </p:spPr>
        <p:txBody>
          <a:bodyPr/>
          <a:lstStyle/>
          <a:p>
            <a:r>
              <a:rPr lang="en-US" sz="2458">
                <a:latin typeface="Arial Nova"/>
              </a:rPr>
              <a:t>Central banks have increased CBDC initiatives.</a:t>
            </a:r>
            <a:endParaRPr lang="en-US"/>
          </a:p>
        </p:txBody>
      </p:sp>
      <p:sp>
        <p:nvSpPr>
          <p:cNvPr id="10" name="Text Placeholder 9">
            <a:extLst>
              <a:ext uri="{FF2B5EF4-FFF2-40B4-BE49-F238E27FC236}">
                <a16:creationId xmlns:a16="http://schemas.microsoft.com/office/drawing/2014/main" id="{CCC04B59-D326-4953-A750-073B9C303A51}"/>
              </a:ext>
            </a:extLst>
          </p:cNvPr>
          <p:cNvSpPr>
            <a:spLocks noGrp="1"/>
          </p:cNvSpPr>
          <p:nvPr>
            <p:ph type="body" sz="quarter" idx="13"/>
          </p:nvPr>
        </p:nvSpPr>
        <p:spPr>
          <a:xfrm>
            <a:off x="987734" y="1334713"/>
            <a:ext cx="10180063" cy="443239"/>
          </a:xfrm>
        </p:spPr>
        <p:txBody>
          <a:bodyPr/>
          <a:lstStyle/>
          <a:p>
            <a:r>
              <a:rPr lang="en-US"/>
              <a:t>Central banks are actively experimenting or implementing </a:t>
            </a:r>
            <a:r>
              <a:rPr lang="en-BE"/>
              <a:t>DLT</a:t>
            </a:r>
            <a:r>
              <a:rPr lang="en-US"/>
              <a:t> (CBDC) solutions – arising from the desire to improve international payments as well as geo-political considerations around reserve currencies.</a:t>
            </a:r>
          </a:p>
        </p:txBody>
      </p:sp>
      <p:sp>
        <p:nvSpPr>
          <p:cNvPr id="991" name="TextBox 990">
            <a:extLst>
              <a:ext uri="{FF2B5EF4-FFF2-40B4-BE49-F238E27FC236}">
                <a16:creationId xmlns:a16="http://schemas.microsoft.com/office/drawing/2014/main" id="{5732495A-5FF1-4203-9EDE-B30C8C3CCDD3}"/>
              </a:ext>
            </a:extLst>
          </p:cNvPr>
          <p:cNvSpPr txBox="1"/>
          <p:nvPr/>
        </p:nvSpPr>
        <p:spPr>
          <a:xfrm>
            <a:off x="1337513" y="6193352"/>
            <a:ext cx="5099179" cy="201722"/>
          </a:xfrm>
          <a:prstGeom prst="rect">
            <a:avLst/>
          </a:prstGeom>
          <a:noFill/>
        </p:spPr>
        <p:txBody>
          <a:bodyPr wrap="square">
            <a:spAutoFit/>
          </a:bodyPr>
          <a:lstStyle/>
          <a:p>
            <a:pPr defTabSz="203193">
              <a:spcAft>
                <a:spcPts val="1066"/>
              </a:spcAft>
              <a:defRPr/>
            </a:pPr>
            <a:r>
              <a:rPr lang="en-US" sz="711">
                <a:solidFill>
                  <a:prstClr val="black"/>
                </a:solidFill>
                <a:latin typeface="Arial Nova"/>
              </a:rPr>
              <a:t>Sources: </a:t>
            </a:r>
            <a:r>
              <a:rPr lang="en-US" sz="711">
                <a:solidFill>
                  <a:prstClr val="black"/>
                </a:solidFill>
                <a:latin typeface="Arial Nova"/>
                <a:hlinkClick r:id="rId3">
                  <a:extLst>
                    <a:ext uri="{A12FA001-AC4F-418D-AE19-62706E023703}">
                      <ahyp:hlinkClr xmlns:ahyp="http://schemas.microsoft.com/office/drawing/2018/hyperlinkcolor" val="tx"/>
                    </a:ext>
                  </a:extLst>
                </a:hlinkClick>
              </a:rPr>
              <a:t>Bohem Tech</a:t>
            </a:r>
            <a:r>
              <a:rPr lang="en-BE" sz="711">
                <a:solidFill>
                  <a:prstClr val="black"/>
                </a:solidFill>
                <a:latin typeface="Arial Nova"/>
              </a:rPr>
              <a:t>,</a:t>
            </a:r>
            <a:r>
              <a:rPr lang="en-US" sz="711">
                <a:solidFill>
                  <a:prstClr val="black"/>
                </a:solidFill>
                <a:latin typeface="Arial Nova"/>
              </a:rPr>
              <a:t> </a:t>
            </a:r>
            <a:r>
              <a:rPr lang="en-US" sz="711">
                <a:solidFill>
                  <a:prstClr val="black"/>
                </a:solidFill>
                <a:latin typeface="Arial Nova"/>
                <a:hlinkClick r:id="rId4">
                  <a:extLst>
                    <a:ext uri="{A12FA001-AC4F-418D-AE19-62706E023703}">
                      <ahyp:hlinkClr xmlns:ahyp="http://schemas.microsoft.com/office/drawing/2018/hyperlinkcolor" val="tx"/>
                    </a:ext>
                  </a:extLst>
                </a:hlinkClick>
              </a:rPr>
              <a:t>CBDC Tracker</a:t>
            </a:r>
            <a:endParaRPr lang="en-US" sz="711" baseline="30000">
              <a:solidFill>
                <a:prstClr val="black"/>
              </a:solidFill>
              <a:latin typeface="Arial Nova"/>
            </a:endParaRPr>
          </a:p>
        </p:txBody>
      </p:sp>
      <p:grpSp>
        <p:nvGrpSpPr>
          <p:cNvPr id="16" name="Group 15">
            <a:extLst>
              <a:ext uri="{FF2B5EF4-FFF2-40B4-BE49-F238E27FC236}">
                <a16:creationId xmlns:a16="http://schemas.microsoft.com/office/drawing/2014/main" id="{A891EDC5-21FD-493D-B28D-7C593B273F03}"/>
              </a:ext>
            </a:extLst>
          </p:cNvPr>
          <p:cNvGrpSpPr/>
          <p:nvPr/>
        </p:nvGrpSpPr>
        <p:grpSpPr>
          <a:xfrm>
            <a:off x="7185077" y="4544017"/>
            <a:ext cx="3097318" cy="1526072"/>
            <a:chOff x="7291585" y="4502150"/>
            <a:chExt cx="3484483" cy="1822450"/>
          </a:xfrm>
        </p:grpSpPr>
        <p:sp>
          <p:nvSpPr>
            <p:cNvPr id="12" name="Rectangle: Rounded Corners 11">
              <a:extLst>
                <a:ext uri="{FF2B5EF4-FFF2-40B4-BE49-F238E27FC236}">
                  <a16:creationId xmlns:a16="http://schemas.microsoft.com/office/drawing/2014/main" id="{5C23057E-150E-4A30-A8EF-03ADD197B2AC}"/>
                </a:ext>
              </a:extLst>
            </p:cNvPr>
            <p:cNvSpPr/>
            <p:nvPr/>
          </p:nvSpPr>
          <p:spPr>
            <a:xfrm>
              <a:off x="7291585" y="4502150"/>
              <a:ext cx="3484483" cy="1822450"/>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70"/>
              <a:endParaRPr lang="en-US" sz="1600">
                <a:solidFill>
                  <a:prstClr val="white"/>
                </a:solidFill>
                <a:latin typeface="Arial Nova"/>
              </a:endParaRPr>
            </a:p>
          </p:txBody>
        </p:sp>
        <p:grpSp>
          <p:nvGrpSpPr>
            <p:cNvPr id="992" name="Group 991">
              <a:extLst>
                <a:ext uri="{FF2B5EF4-FFF2-40B4-BE49-F238E27FC236}">
                  <a16:creationId xmlns:a16="http://schemas.microsoft.com/office/drawing/2014/main" id="{C33812C9-B80B-4D0C-B484-D4EDA35AB958}"/>
                </a:ext>
              </a:extLst>
            </p:cNvPr>
            <p:cNvGrpSpPr/>
            <p:nvPr/>
          </p:nvGrpSpPr>
          <p:grpSpPr>
            <a:xfrm>
              <a:off x="7414298" y="4816549"/>
              <a:ext cx="3282027" cy="304360"/>
              <a:chOff x="493043" y="4362844"/>
              <a:chExt cx="3282027" cy="304360"/>
            </a:xfrm>
          </p:grpSpPr>
          <p:sp>
            <p:nvSpPr>
              <p:cNvPr id="993" name="Rectangle 992">
                <a:extLst>
                  <a:ext uri="{FF2B5EF4-FFF2-40B4-BE49-F238E27FC236}">
                    <a16:creationId xmlns:a16="http://schemas.microsoft.com/office/drawing/2014/main" id="{37200067-DAAA-4EE1-8D6B-60ACAF0249BC}"/>
                  </a:ext>
                </a:extLst>
              </p:cNvPr>
              <p:cNvSpPr>
                <a:spLocks/>
              </p:cNvSpPr>
              <p:nvPr/>
            </p:nvSpPr>
            <p:spPr>
              <a:xfrm>
                <a:off x="703034" y="4417539"/>
                <a:ext cx="1020171" cy="200028"/>
              </a:xfrm>
              <a:prstGeom prst="rect">
                <a:avLst/>
              </a:prstGeom>
              <a:solidFill>
                <a:srgbClr val="F03241">
                  <a:lumMod val="20000"/>
                  <a:lumOff val="80000"/>
                </a:srgbClr>
              </a:solidFill>
              <a:ln w="12700" cap="flat" cmpd="sng" algn="ctr">
                <a:noFill/>
                <a:prstDash val="solid"/>
                <a:miter lim="800000"/>
              </a:ln>
              <a:effectLst/>
            </p:spPr>
            <p:txBody>
              <a:bodyPr spcFirstLastPara="0" vert="horz" wrap="square" lIns="0" tIns="0" rIns="0" bIns="0" numCol="1" spcCol="1270" anchor="ctr" anchorCtr="0">
                <a:noAutofit/>
              </a:bodyPr>
              <a:lstStyle/>
              <a:p>
                <a:pPr algn="ctr" defTabSz="434606">
                  <a:lnSpc>
                    <a:spcPct val="90000"/>
                  </a:lnSpc>
                  <a:spcBef>
                    <a:spcPct val="0"/>
                  </a:spcBef>
                  <a:spcAft>
                    <a:spcPct val="35000"/>
                  </a:spcAft>
                  <a:defRPr/>
                </a:pPr>
                <a:r>
                  <a:rPr lang="en-US" sz="800" b="1" kern="0">
                    <a:solidFill>
                      <a:srgbClr val="050600"/>
                    </a:solidFill>
                    <a:latin typeface="Arial Nova"/>
                  </a:rPr>
                  <a:t>Interest</a:t>
                </a:r>
              </a:p>
            </p:txBody>
          </p:sp>
          <p:sp>
            <p:nvSpPr>
              <p:cNvPr id="994" name="Rectangle 993">
                <a:extLst>
                  <a:ext uri="{FF2B5EF4-FFF2-40B4-BE49-F238E27FC236}">
                    <a16:creationId xmlns:a16="http://schemas.microsoft.com/office/drawing/2014/main" id="{C74A84AE-BA8D-4B9F-84DE-0E9B010A2BE0}"/>
                  </a:ext>
                </a:extLst>
              </p:cNvPr>
              <p:cNvSpPr/>
              <p:nvPr/>
            </p:nvSpPr>
            <p:spPr>
              <a:xfrm>
                <a:off x="1805728" y="4362844"/>
                <a:ext cx="1969342" cy="304360"/>
              </a:xfrm>
              <a:prstGeom prst="rect">
                <a:avLst/>
              </a:prstGeom>
            </p:spPr>
            <p:txBody>
              <a:bodyPr wrap="square" lIns="0" rIns="0" anchor="ctr">
                <a:noAutofit/>
              </a:bodyPr>
              <a:lstStyle/>
              <a:p>
                <a:pPr defTabSz="812770">
                  <a:defRPr/>
                </a:pPr>
                <a:r>
                  <a:rPr lang="en-US" sz="711" kern="0">
                    <a:solidFill>
                      <a:srgbClr val="000000"/>
                    </a:solidFill>
                    <a:latin typeface="Arial Nova"/>
                  </a:rPr>
                  <a:t>Countries declaring interest and initial research to explore CBDC feasibility</a:t>
                </a:r>
              </a:p>
            </p:txBody>
          </p:sp>
          <p:sp>
            <p:nvSpPr>
              <p:cNvPr id="995" name="TextBox 994">
                <a:extLst>
                  <a:ext uri="{FF2B5EF4-FFF2-40B4-BE49-F238E27FC236}">
                    <a16:creationId xmlns:a16="http://schemas.microsoft.com/office/drawing/2014/main" id="{9DC2F139-0708-4BB7-BE11-A2ECFFC457D9}"/>
                  </a:ext>
                </a:extLst>
              </p:cNvPr>
              <p:cNvSpPr txBox="1"/>
              <p:nvPr/>
            </p:nvSpPr>
            <p:spPr>
              <a:xfrm>
                <a:off x="493043" y="4444043"/>
                <a:ext cx="205055" cy="147020"/>
              </a:xfrm>
              <a:prstGeom prst="rect">
                <a:avLst/>
              </a:prstGeom>
              <a:noFill/>
            </p:spPr>
            <p:txBody>
              <a:bodyPr wrap="square" lIns="0" tIns="0" rIns="0" bIns="0" rtlCol="0" anchor="ctr">
                <a:spAutoFit/>
              </a:bodyPr>
              <a:lstStyle/>
              <a:p>
                <a:pPr algn="ctr" defTabSz="812770">
                  <a:defRPr/>
                </a:pPr>
                <a:r>
                  <a:rPr lang="en-US" sz="800" b="1" i="1" kern="0">
                    <a:solidFill>
                      <a:srgbClr val="050600"/>
                    </a:solidFill>
                    <a:latin typeface="Arial Nova"/>
                  </a:rPr>
                  <a:t>15</a:t>
                </a:r>
              </a:p>
            </p:txBody>
          </p:sp>
        </p:grpSp>
        <p:grpSp>
          <p:nvGrpSpPr>
            <p:cNvPr id="996" name="Group 995">
              <a:extLst>
                <a:ext uri="{FF2B5EF4-FFF2-40B4-BE49-F238E27FC236}">
                  <a16:creationId xmlns:a16="http://schemas.microsoft.com/office/drawing/2014/main" id="{15F8F19F-0D61-41F3-B402-652BFA18F294}"/>
                </a:ext>
              </a:extLst>
            </p:cNvPr>
            <p:cNvGrpSpPr/>
            <p:nvPr/>
          </p:nvGrpSpPr>
          <p:grpSpPr>
            <a:xfrm>
              <a:off x="7414298" y="5104180"/>
              <a:ext cx="3284163" cy="304360"/>
              <a:chOff x="493043" y="4737965"/>
              <a:chExt cx="3284163" cy="304360"/>
            </a:xfrm>
          </p:grpSpPr>
          <p:sp>
            <p:nvSpPr>
              <p:cNvPr id="997" name="Rectangle 996">
                <a:extLst>
                  <a:ext uri="{FF2B5EF4-FFF2-40B4-BE49-F238E27FC236}">
                    <a16:creationId xmlns:a16="http://schemas.microsoft.com/office/drawing/2014/main" id="{F72366F1-645A-4513-A5D7-48CB962C1A49}"/>
                  </a:ext>
                </a:extLst>
              </p:cNvPr>
              <p:cNvSpPr>
                <a:spLocks/>
              </p:cNvSpPr>
              <p:nvPr/>
            </p:nvSpPr>
            <p:spPr>
              <a:xfrm>
                <a:off x="698942" y="4793166"/>
                <a:ext cx="1020171" cy="200028"/>
              </a:xfrm>
              <a:prstGeom prst="rect">
                <a:avLst/>
              </a:prstGeom>
              <a:solidFill>
                <a:srgbClr val="F03241"/>
              </a:solidFill>
              <a:ln w="12700" cap="flat" cmpd="sng" algn="ctr">
                <a:noFill/>
                <a:prstDash val="solid"/>
                <a:miter lim="800000"/>
              </a:ln>
              <a:effectLst/>
            </p:spPr>
            <p:txBody>
              <a:bodyPr spcFirstLastPara="0" vert="horz" wrap="square" lIns="0" tIns="0" rIns="0" bIns="0" numCol="1" spcCol="1270" anchor="ctr" anchorCtr="0">
                <a:noAutofit/>
              </a:bodyPr>
              <a:lstStyle/>
              <a:p>
                <a:pPr algn="ctr" defTabSz="434606">
                  <a:lnSpc>
                    <a:spcPct val="90000"/>
                  </a:lnSpc>
                  <a:spcBef>
                    <a:spcPct val="0"/>
                  </a:spcBef>
                  <a:spcAft>
                    <a:spcPct val="35000"/>
                  </a:spcAft>
                  <a:defRPr/>
                </a:pPr>
                <a:r>
                  <a:rPr lang="en-US" sz="800" b="1" kern="0">
                    <a:solidFill>
                      <a:prstClr val="white"/>
                    </a:solidFill>
                    <a:latin typeface="Arial Nova"/>
                  </a:rPr>
                  <a:t>Research</a:t>
                </a:r>
              </a:p>
            </p:txBody>
          </p:sp>
          <p:sp>
            <p:nvSpPr>
              <p:cNvPr id="998" name="Rectangle 997">
                <a:extLst>
                  <a:ext uri="{FF2B5EF4-FFF2-40B4-BE49-F238E27FC236}">
                    <a16:creationId xmlns:a16="http://schemas.microsoft.com/office/drawing/2014/main" id="{AF3C35C0-8661-422C-A5AC-0E7F6FF35988}"/>
                  </a:ext>
                </a:extLst>
              </p:cNvPr>
              <p:cNvSpPr/>
              <p:nvPr/>
            </p:nvSpPr>
            <p:spPr>
              <a:xfrm>
                <a:off x="1807864" y="4737965"/>
                <a:ext cx="1969342" cy="304360"/>
              </a:xfrm>
              <a:prstGeom prst="rect">
                <a:avLst/>
              </a:prstGeom>
            </p:spPr>
            <p:txBody>
              <a:bodyPr wrap="square" lIns="0" rIns="0" anchor="ctr">
                <a:noAutofit/>
              </a:bodyPr>
              <a:lstStyle/>
              <a:p>
                <a:pPr defTabSz="812770">
                  <a:defRPr/>
                </a:pPr>
                <a:r>
                  <a:rPr lang="en-US" sz="711" kern="0">
                    <a:solidFill>
                      <a:srgbClr val="000000"/>
                    </a:solidFill>
                    <a:latin typeface="Arial Nova"/>
                  </a:rPr>
                  <a:t>Countries that published CBDC research reports and/or conducted early </a:t>
                </a:r>
                <a:r>
                  <a:rPr lang="en-US" sz="711" kern="0" err="1">
                    <a:solidFill>
                      <a:srgbClr val="000000"/>
                    </a:solidFill>
                    <a:latin typeface="Arial Nova"/>
                  </a:rPr>
                  <a:t>PoCs</a:t>
                </a:r>
                <a:endParaRPr lang="en-US" sz="711" kern="0">
                  <a:solidFill>
                    <a:srgbClr val="000000"/>
                  </a:solidFill>
                  <a:latin typeface="Arial Nova"/>
                </a:endParaRPr>
              </a:p>
            </p:txBody>
          </p:sp>
          <p:sp>
            <p:nvSpPr>
              <p:cNvPr id="999" name="TextBox 998">
                <a:extLst>
                  <a:ext uri="{FF2B5EF4-FFF2-40B4-BE49-F238E27FC236}">
                    <a16:creationId xmlns:a16="http://schemas.microsoft.com/office/drawing/2014/main" id="{9456BC55-FAEB-47E8-8B59-8AF453843CB3}"/>
                  </a:ext>
                </a:extLst>
              </p:cNvPr>
              <p:cNvSpPr txBox="1"/>
              <p:nvPr/>
            </p:nvSpPr>
            <p:spPr>
              <a:xfrm>
                <a:off x="493043" y="4819670"/>
                <a:ext cx="205055" cy="147020"/>
              </a:xfrm>
              <a:prstGeom prst="rect">
                <a:avLst/>
              </a:prstGeom>
              <a:noFill/>
            </p:spPr>
            <p:txBody>
              <a:bodyPr wrap="square" lIns="0" tIns="0" rIns="0" bIns="0" rtlCol="0" anchor="ctr">
                <a:spAutoFit/>
              </a:bodyPr>
              <a:lstStyle/>
              <a:p>
                <a:pPr algn="ctr" defTabSz="812770">
                  <a:defRPr/>
                </a:pPr>
                <a:r>
                  <a:rPr lang="en-US" sz="800" b="1" i="1" kern="0">
                    <a:solidFill>
                      <a:srgbClr val="050600"/>
                    </a:solidFill>
                    <a:latin typeface="Arial Nova"/>
                  </a:rPr>
                  <a:t>25</a:t>
                </a:r>
              </a:p>
            </p:txBody>
          </p:sp>
        </p:grpSp>
        <p:grpSp>
          <p:nvGrpSpPr>
            <p:cNvPr id="1000" name="Group 999">
              <a:extLst>
                <a:ext uri="{FF2B5EF4-FFF2-40B4-BE49-F238E27FC236}">
                  <a16:creationId xmlns:a16="http://schemas.microsoft.com/office/drawing/2014/main" id="{56B8EFD2-3FBB-4B2C-8ABE-EFB03B125E8C}"/>
                </a:ext>
              </a:extLst>
            </p:cNvPr>
            <p:cNvGrpSpPr/>
            <p:nvPr/>
          </p:nvGrpSpPr>
          <p:grpSpPr>
            <a:xfrm>
              <a:off x="7414298" y="5391811"/>
              <a:ext cx="3282610" cy="304360"/>
              <a:chOff x="493043" y="5114097"/>
              <a:chExt cx="3282610" cy="304360"/>
            </a:xfrm>
          </p:grpSpPr>
          <p:sp>
            <p:nvSpPr>
              <p:cNvPr id="1001" name="Rectangle 1000">
                <a:extLst>
                  <a:ext uri="{FF2B5EF4-FFF2-40B4-BE49-F238E27FC236}">
                    <a16:creationId xmlns:a16="http://schemas.microsoft.com/office/drawing/2014/main" id="{5EBDDC48-39D6-4179-994C-30624B09C493}"/>
                  </a:ext>
                </a:extLst>
              </p:cNvPr>
              <p:cNvSpPr/>
              <p:nvPr/>
            </p:nvSpPr>
            <p:spPr>
              <a:xfrm>
                <a:off x="703035" y="5166263"/>
                <a:ext cx="1020171" cy="200028"/>
              </a:xfrm>
              <a:prstGeom prst="rect">
                <a:avLst/>
              </a:prstGeom>
              <a:solidFill>
                <a:srgbClr val="C30045"/>
              </a:solidFill>
              <a:ln w="12700" cap="flat" cmpd="sng" algn="ctr">
                <a:noFill/>
                <a:prstDash val="solid"/>
                <a:miter lim="800000"/>
              </a:ln>
              <a:effectLst/>
            </p:spPr>
            <p:txBody>
              <a:bodyPr lIns="0" rIns="0" rtlCol="0" anchor="ctr"/>
              <a:lstStyle/>
              <a:p>
                <a:pPr algn="ctr" defTabSz="812770">
                  <a:defRPr/>
                </a:pPr>
                <a:r>
                  <a:rPr lang="en-US" sz="800" b="1" kern="0">
                    <a:solidFill>
                      <a:prstClr val="white"/>
                    </a:solidFill>
                    <a:latin typeface="Arial Nova"/>
                  </a:rPr>
                  <a:t>Experimentation</a:t>
                </a:r>
              </a:p>
            </p:txBody>
          </p:sp>
          <p:sp>
            <p:nvSpPr>
              <p:cNvPr id="1002" name="Rectangle 1001">
                <a:extLst>
                  <a:ext uri="{FF2B5EF4-FFF2-40B4-BE49-F238E27FC236}">
                    <a16:creationId xmlns:a16="http://schemas.microsoft.com/office/drawing/2014/main" id="{3D4C7B7F-A588-461C-B1D2-F4D0DECC0EFA}"/>
                  </a:ext>
                </a:extLst>
              </p:cNvPr>
              <p:cNvSpPr/>
              <p:nvPr/>
            </p:nvSpPr>
            <p:spPr>
              <a:xfrm>
                <a:off x="1806311" y="5114097"/>
                <a:ext cx="1969342" cy="304360"/>
              </a:xfrm>
              <a:prstGeom prst="rect">
                <a:avLst/>
              </a:prstGeom>
            </p:spPr>
            <p:txBody>
              <a:bodyPr wrap="square" lIns="0" rIns="0" anchor="ctr">
                <a:noAutofit/>
              </a:bodyPr>
              <a:lstStyle/>
              <a:p>
                <a:pPr defTabSz="812770">
                  <a:defRPr/>
                </a:pPr>
                <a:r>
                  <a:rPr lang="en-US" sz="711" kern="0">
                    <a:solidFill>
                      <a:srgbClr val="000000"/>
                    </a:solidFill>
                    <a:latin typeface="Arial Nova"/>
                  </a:rPr>
                  <a:t>Countries experimenting and piloting CBDC with limited number of parties</a:t>
                </a:r>
              </a:p>
            </p:txBody>
          </p:sp>
          <p:sp>
            <p:nvSpPr>
              <p:cNvPr id="1003" name="TextBox 1002">
                <a:extLst>
                  <a:ext uri="{FF2B5EF4-FFF2-40B4-BE49-F238E27FC236}">
                    <a16:creationId xmlns:a16="http://schemas.microsoft.com/office/drawing/2014/main" id="{BFF1C243-09CA-436E-B313-3C6408A7E281}"/>
                  </a:ext>
                </a:extLst>
              </p:cNvPr>
              <p:cNvSpPr txBox="1"/>
              <p:nvPr/>
            </p:nvSpPr>
            <p:spPr>
              <a:xfrm>
                <a:off x="493043" y="5192767"/>
                <a:ext cx="205055" cy="147020"/>
              </a:xfrm>
              <a:prstGeom prst="rect">
                <a:avLst/>
              </a:prstGeom>
              <a:noFill/>
            </p:spPr>
            <p:txBody>
              <a:bodyPr wrap="square" lIns="0" tIns="0" rIns="0" bIns="0" rtlCol="0" anchor="ctr">
                <a:spAutoFit/>
              </a:bodyPr>
              <a:lstStyle/>
              <a:p>
                <a:pPr algn="ctr" defTabSz="812770">
                  <a:defRPr/>
                </a:pPr>
                <a:r>
                  <a:rPr lang="en-US" sz="800" b="1" i="1" kern="0">
                    <a:solidFill>
                      <a:srgbClr val="050600"/>
                    </a:solidFill>
                    <a:latin typeface="Arial Nova"/>
                  </a:rPr>
                  <a:t>15</a:t>
                </a:r>
              </a:p>
            </p:txBody>
          </p:sp>
        </p:grpSp>
        <p:grpSp>
          <p:nvGrpSpPr>
            <p:cNvPr id="9" name="Group 8">
              <a:extLst>
                <a:ext uri="{FF2B5EF4-FFF2-40B4-BE49-F238E27FC236}">
                  <a16:creationId xmlns:a16="http://schemas.microsoft.com/office/drawing/2014/main" id="{38A42EB2-4FED-4D0D-A395-F6967F31CED2}"/>
                </a:ext>
              </a:extLst>
            </p:cNvPr>
            <p:cNvGrpSpPr/>
            <p:nvPr/>
          </p:nvGrpSpPr>
          <p:grpSpPr>
            <a:xfrm>
              <a:off x="7414298" y="5679442"/>
              <a:ext cx="3282610" cy="304360"/>
              <a:chOff x="516114" y="5305289"/>
              <a:chExt cx="3282610" cy="304360"/>
            </a:xfrm>
          </p:grpSpPr>
          <p:sp>
            <p:nvSpPr>
              <p:cNvPr id="1005" name="Rectangle 1004">
                <a:extLst>
                  <a:ext uri="{FF2B5EF4-FFF2-40B4-BE49-F238E27FC236}">
                    <a16:creationId xmlns:a16="http://schemas.microsoft.com/office/drawing/2014/main" id="{8904348B-B729-43C4-AE22-7FFE11BFDEE2}"/>
                  </a:ext>
                </a:extLst>
              </p:cNvPr>
              <p:cNvSpPr>
                <a:spLocks/>
              </p:cNvSpPr>
              <p:nvPr/>
            </p:nvSpPr>
            <p:spPr>
              <a:xfrm>
                <a:off x="726105" y="5350904"/>
                <a:ext cx="1020171" cy="200028"/>
              </a:xfrm>
              <a:prstGeom prst="rect">
                <a:avLst/>
              </a:prstGeom>
              <a:solidFill>
                <a:srgbClr val="8C193C"/>
              </a:solidFill>
              <a:ln w="12700" cap="flat" cmpd="sng" algn="ctr">
                <a:noFill/>
                <a:prstDash val="solid"/>
                <a:miter lim="800000"/>
              </a:ln>
              <a:effectLst/>
            </p:spPr>
            <p:txBody>
              <a:bodyPr lIns="0" rIns="0" rtlCol="0" anchor="ctr">
                <a:noAutofit/>
              </a:bodyPr>
              <a:lstStyle/>
              <a:p>
                <a:pPr algn="ctr" defTabSz="812770">
                  <a:defRPr/>
                </a:pPr>
                <a:r>
                  <a:rPr lang="en-US" sz="800" b="1" kern="0">
                    <a:solidFill>
                      <a:prstClr val="white"/>
                    </a:solidFill>
                    <a:latin typeface="Arial Nova"/>
                  </a:rPr>
                  <a:t>Implementation</a:t>
                </a:r>
              </a:p>
            </p:txBody>
          </p:sp>
          <p:sp>
            <p:nvSpPr>
              <p:cNvPr id="1006" name="Rectangle 1005">
                <a:extLst>
                  <a:ext uri="{FF2B5EF4-FFF2-40B4-BE49-F238E27FC236}">
                    <a16:creationId xmlns:a16="http://schemas.microsoft.com/office/drawing/2014/main" id="{E07F8C91-7EDB-4B3D-8CB8-72FB0E13DBB3}"/>
                  </a:ext>
                </a:extLst>
              </p:cNvPr>
              <p:cNvSpPr/>
              <p:nvPr/>
            </p:nvSpPr>
            <p:spPr>
              <a:xfrm>
                <a:off x="1829382" y="5305289"/>
                <a:ext cx="1969342" cy="304360"/>
              </a:xfrm>
              <a:prstGeom prst="rect">
                <a:avLst/>
              </a:prstGeom>
            </p:spPr>
            <p:txBody>
              <a:bodyPr wrap="square" lIns="0" rIns="0" anchor="ctr">
                <a:noAutofit/>
              </a:bodyPr>
              <a:lstStyle/>
              <a:p>
                <a:pPr defTabSz="812770">
                  <a:defRPr/>
                </a:pPr>
                <a:r>
                  <a:rPr lang="en-US" sz="711" kern="0">
                    <a:solidFill>
                      <a:srgbClr val="000000"/>
                    </a:solidFill>
                    <a:latin typeface="Arial Nova"/>
                  </a:rPr>
                  <a:t>Countries preparing their CBDC for a full-scale launch</a:t>
                </a:r>
              </a:p>
            </p:txBody>
          </p:sp>
          <p:sp>
            <p:nvSpPr>
              <p:cNvPr id="1007" name="TextBox 1006">
                <a:extLst>
                  <a:ext uri="{FF2B5EF4-FFF2-40B4-BE49-F238E27FC236}">
                    <a16:creationId xmlns:a16="http://schemas.microsoft.com/office/drawing/2014/main" id="{7945BCA2-41AB-4520-8C63-E1C5826B79FA}"/>
                  </a:ext>
                </a:extLst>
              </p:cNvPr>
              <p:cNvSpPr txBox="1"/>
              <p:nvPr/>
            </p:nvSpPr>
            <p:spPr>
              <a:xfrm>
                <a:off x="516114" y="5377409"/>
                <a:ext cx="205055" cy="147020"/>
              </a:xfrm>
              <a:prstGeom prst="rect">
                <a:avLst/>
              </a:prstGeom>
              <a:noFill/>
            </p:spPr>
            <p:txBody>
              <a:bodyPr wrap="square" lIns="0" tIns="0" rIns="0" bIns="0" rtlCol="0" anchor="ctr">
                <a:spAutoFit/>
              </a:bodyPr>
              <a:lstStyle/>
              <a:p>
                <a:pPr algn="ctr" defTabSz="812770">
                  <a:defRPr/>
                </a:pPr>
                <a:r>
                  <a:rPr lang="en-US" sz="800" b="1" i="1" kern="0">
                    <a:solidFill>
                      <a:srgbClr val="050600"/>
                    </a:solidFill>
                    <a:latin typeface="Arial Nova"/>
                  </a:rPr>
                  <a:t>6</a:t>
                </a:r>
              </a:p>
            </p:txBody>
          </p:sp>
        </p:grpSp>
        <p:grpSp>
          <p:nvGrpSpPr>
            <p:cNvPr id="8" name="Group 7">
              <a:extLst>
                <a:ext uri="{FF2B5EF4-FFF2-40B4-BE49-F238E27FC236}">
                  <a16:creationId xmlns:a16="http://schemas.microsoft.com/office/drawing/2014/main" id="{F983AB81-07A7-4254-9C96-AC82E73C2EEB}"/>
                </a:ext>
              </a:extLst>
            </p:cNvPr>
            <p:cNvGrpSpPr/>
            <p:nvPr/>
          </p:nvGrpSpPr>
          <p:grpSpPr>
            <a:xfrm>
              <a:off x="7414298" y="5967075"/>
              <a:ext cx="3282610" cy="304360"/>
              <a:chOff x="516114" y="5650072"/>
              <a:chExt cx="3282610" cy="304360"/>
            </a:xfrm>
          </p:grpSpPr>
          <p:sp>
            <p:nvSpPr>
              <p:cNvPr id="1008" name="Rectangle 1007">
                <a:extLst>
                  <a:ext uri="{FF2B5EF4-FFF2-40B4-BE49-F238E27FC236}">
                    <a16:creationId xmlns:a16="http://schemas.microsoft.com/office/drawing/2014/main" id="{E6F75023-8914-4DCF-A3C1-2886BE0D8D95}"/>
                  </a:ext>
                </a:extLst>
              </p:cNvPr>
              <p:cNvSpPr>
                <a:spLocks/>
              </p:cNvSpPr>
              <p:nvPr/>
            </p:nvSpPr>
            <p:spPr>
              <a:xfrm>
                <a:off x="726106" y="5702238"/>
                <a:ext cx="1020171" cy="200028"/>
              </a:xfrm>
              <a:prstGeom prst="rect">
                <a:avLst/>
              </a:prstGeom>
              <a:solidFill>
                <a:srgbClr val="5C1020"/>
              </a:solidFill>
              <a:ln w="12700" cap="flat" cmpd="sng" algn="ctr">
                <a:noFill/>
                <a:prstDash val="solid"/>
                <a:miter lim="800000"/>
              </a:ln>
              <a:effectLst/>
            </p:spPr>
            <p:txBody>
              <a:bodyPr spcFirstLastPara="0" vert="horz" wrap="square" lIns="0" tIns="0" rIns="0" bIns="0" numCol="1" spcCol="1270" anchor="ctr" anchorCtr="0">
                <a:noAutofit/>
              </a:bodyPr>
              <a:lstStyle/>
              <a:p>
                <a:pPr algn="ctr" defTabSz="434606">
                  <a:lnSpc>
                    <a:spcPct val="90000"/>
                  </a:lnSpc>
                  <a:spcBef>
                    <a:spcPct val="0"/>
                  </a:spcBef>
                  <a:spcAft>
                    <a:spcPct val="35000"/>
                  </a:spcAft>
                  <a:defRPr/>
                </a:pPr>
                <a:r>
                  <a:rPr lang="en-US" sz="800" b="1" kern="0">
                    <a:solidFill>
                      <a:prstClr val="white"/>
                    </a:solidFill>
                    <a:latin typeface="Arial Nova"/>
                  </a:rPr>
                  <a:t>Launched</a:t>
                </a:r>
              </a:p>
            </p:txBody>
          </p:sp>
          <p:sp>
            <p:nvSpPr>
              <p:cNvPr id="1009" name="Rectangle 1008">
                <a:extLst>
                  <a:ext uri="{FF2B5EF4-FFF2-40B4-BE49-F238E27FC236}">
                    <a16:creationId xmlns:a16="http://schemas.microsoft.com/office/drawing/2014/main" id="{D8B484D8-DA8A-450C-A9D3-D5F3A3BA553A}"/>
                  </a:ext>
                </a:extLst>
              </p:cNvPr>
              <p:cNvSpPr/>
              <p:nvPr/>
            </p:nvSpPr>
            <p:spPr>
              <a:xfrm>
                <a:off x="1829382" y="5650072"/>
                <a:ext cx="1969342" cy="304360"/>
              </a:xfrm>
              <a:prstGeom prst="rect">
                <a:avLst/>
              </a:prstGeom>
            </p:spPr>
            <p:txBody>
              <a:bodyPr wrap="square" lIns="0" rIns="0" anchor="ctr">
                <a:noAutofit/>
              </a:bodyPr>
              <a:lstStyle/>
              <a:p>
                <a:pPr defTabSz="812770">
                  <a:defRPr/>
                </a:pPr>
                <a:r>
                  <a:rPr lang="en-US" sz="711" kern="0">
                    <a:solidFill>
                      <a:srgbClr val="000000"/>
                    </a:solidFill>
                    <a:latin typeface="Arial Nova"/>
                  </a:rPr>
                  <a:t>Countries that officially launched a CBDC</a:t>
                </a:r>
              </a:p>
            </p:txBody>
          </p:sp>
          <p:sp>
            <p:nvSpPr>
              <p:cNvPr id="1010" name="TextBox 1009">
                <a:extLst>
                  <a:ext uri="{FF2B5EF4-FFF2-40B4-BE49-F238E27FC236}">
                    <a16:creationId xmlns:a16="http://schemas.microsoft.com/office/drawing/2014/main" id="{3912AE52-38E3-4338-9F96-4DBFCD690A66}"/>
                  </a:ext>
                </a:extLst>
              </p:cNvPr>
              <p:cNvSpPr txBox="1"/>
              <p:nvPr/>
            </p:nvSpPr>
            <p:spPr>
              <a:xfrm>
                <a:off x="516114" y="5733003"/>
                <a:ext cx="205055" cy="147020"/>
              </a:xfrm>
              <a:prstGeom prst="rect">
                <a:avLst/>
              </a:prstGeom>
              <a:noFill/>
            </p:spPr>
            <p:txBody>
              <a:bodyPr wrap="square" lIns="0" tIns="0" rIns="0" bIns="0" rtlCol="0">
                <a:spAutoFit/>
              </a:bodyPr>
              <a:lstStyle/>
              <a:p>
                <a:pPr algn="ctr" defTabSz="812770">
                  <a:defRPr/>
                </a:pPr>
                <a:r>
                  <a:rPr lang="en-US" sz="800" b="1" i="1" kern="0">
                    <a:solidFill>
                      <a:srgbClr val="050600"/>
                    </a:solidFill>
                    <a:latin typeface="Arial Nova"/>
                  </a:rPr>
                  <a:t>2</a:t>
                </a:r>
              </a:p>
            </p:txBody>
          </p:sp>
        </p:grpSp>
        <p:sp>
          <p:nvSpPr>
            <p:cNvPr id="1011" name="Rectangle 1010">
              <a:extLst>
                <a:ext uri="{FF2B5EF4-FFF2-40B4-BE49-F238E27FC236}">
                  <a16:creationId xmlns:a16="http://schemas.microsoft.com/office/drawing/2014/main" id="{3D692AB1-5F30-4865-9000-947CCD21470C}"/>
                </a:ext>
              </a:extLst>
            </p:cNvPr>
            <p:cNvSpPr/>
            <p:nvPr/>
          </p:nvSpPr>
          <p:spPr>
            <a:xfrm>
              <a:off x="7414298" y="4598266"/>
              <a:ext cx="3034908" cy="180000"/>
            </a:xfrm>
            <a:prstGeom prst="rect">
              <a:avLst/>
            </a:prstGeom>
            <a:noFill/>
            <a:ln>
              <a:noFill/>
            </a:ln>
          </p:spPr>
          <p:txBody>
            <a:bodyPr wrap="square" lIns="32000" tIns="0" rIns="32000" bIns="0" anchor="ctr">
              <a:noAutofit/>
            </a:bodyPr>
            <a:lstStyle/>
            <a:p>
              <a:pPr defTabSz="1155287">
                <a:defRPr/>
              </a:pPr>
              <a:r>
                <a:rPr lang="en-US" sz="1244" b="1" kern="0">
                  <a:solidFill>
                    <a:srgbClr val="2C2C2C"/>
                  </a:solidFill>
                  <a:latin typeface="Arial Nova"/>
                  <a:cs typeface="Arial" panose="020B0604020202020204" pitchFamily="34" charset="0"/>
                </a:rPr>
                <a:t>CBDC Initiatives (Jan 2022)</a:t>
              </a:r>
              <a:endParaRPr lang="en-US" sz="1244" kern="0">
                <a:solidFill>
                  <a:srgbClr val="2C2C2C"/>
                </a:solidFill>
                <a:latin typeface="Arial Nova"/>
                <a:cs typeface="Arial" panose="020B0604020202020204" pitchFamily="34" charset="0"/>
              </a:endParaRPr>
            </a:p>
          </p:txBody>
        </p:sp>
      </p:grpSp>
      <p:sp>
        <p:nvSpPr>
          <p:cNvPr id="496" name="Footer Placeholder 4">
            <a:extLst>
              <a:ext uri="{FF2B5EF4-FFF2-40B4-BE49-F238E27FC236}">
                <a16:creationId xmlns:a16="http://schemas.microsoft.com/office/drawing/2014/main" id="{1DF05576-19B1-419E-A083-4EFF4DBCE2AD}"/>
              </a:ext>
            </a:extLst>
          </p:cNvPr>
          <p:cNvSpPr>
            <a:spLocks noGrp="1"/>
          </p:cNvSpPr>
          <p:nvPr>
            <p:ph type="ftr" sz="quarter" idx="3"/>
          </p:nvPr>
        </p:nvSpPr>
        <p:spPr>
          <a:xfrm>
            <a:off x="8012289" y="6249978"/>
            <a:ext cx="2822400" cy="117798"/>
          </a:xfrm>
        </p:spPr>
        <p:txBody>
          <a:bodyPr/>
          <a:lstStyle/>
          <a:p>
            <a:pPr defTabSz="812770"/>
            <a:r>
              <a:rPr lang="en-US">
                <a:solidFill>
                  <a:prstClr val="black">
                    <a:alpha val="65000"/>
                  </a:prstClr>
                </a:solidFill>
                <a:latin typeface="Arial Nova"/>
              </a:rPr>
              <a:t>Copyright © 202</a:t>
            </a:r>
            <a:r>
              <a:rPr lang="en-BE">
                <a:solidFill>
                  <a:prstClr val="black">
                    <a:alpha val="65000"/>
                  </a:prstClr>
                </a:solidFill>
                <a:latin typeface="Arial Nova"/>
              </a:rPr>
              <a:t>2</a:t>
            </a:r>
            <a:r>
              <a:rPr lang="en-US">
                <a:solidFill>
                  <a:prstClr val="black">
                    <a:alpha val="65000"/>
                  </a:prstClr>
                </a:solidFill>
                <a:latin typeface="Arial Nova"/>
              </a:rPr>
              <a:t> </a:t>
            </a:r>
            <a:r>
              <a:rPr lang="en-BE">
                <a:solidFill>
                  <a:prstClr val="black">
                    <a:alpha val="65000"/>
                  </a:prstClr>
                </a:solidFill>
                <a:latin typeface="Arial Nova"/>
              </a:rPr>
              <a:t>Euroclear</a:t>
            </a:r>
            <a:r>
              <a:rPr lang="en-US">
                <a:solidFill>
                  <a:prstClr val="black">
                    <a:alpha val="65000"/>
                  </a:prstClr>
                </a:solidFill>
                <a:latin typeface="Arial Nova"/>
              </a:rPr>
              <a:t>. All rights reserved.</a:t>
            </a:r>
          </a:p>
        </p:txBody>
      </p:sp>
      <p:sp>
        <p:nvSpPr>
          <p:cNvPr id="497" name="Slide Number Placeholder 5">
            <a:extLst>
              <a:ext uri="{FF2B5EF4-FFF2-40B4-BE49-F238E27FC236}">
                <a16:creationId xmlns:a16="http://schemas.microsoft.com/office/drawing/2014/main" id="{33753732-FF8D-458E-B510-1E401B84BF06}"/>
              </a:ext>
            </a:extLst>
          </p:cNvPr>
          <p:cNvSpPr>
            <a:spLocks noGrp="1"/>
          </p:cNvSpPr>
          <p:nvPr>
            <p:ph type="sldNum" sz="quarter" idx="4"/>
          </p:nvPr>
        </p:nvSpPr>
        <p:spPr>
          <a:xfrm>
            <a:off x="10835389" y="6249978"/>
            <a:ext cx="339200" cy="117798"/>
          </a:xfrm>
        </p:spPr>
        <p:txBody>
          <a:bodyPr/>
          <a:lstStyle/>
          <a:p>
            <a:pPr defTabSz="812770"/>
            <a:fld id="{7F8EB60C-7CC2-49F0-B2EE-C81F067DE041}" type="slidenum">
              <a:rPr lang="en-US">
                <a:solidFill>
                  <a:prstClr val="black">
                    <a:alpha val="65000"/>
                  </a:prstClr>
                </a:solidFill>
                <a:latin typeface="Arial Nova"/>
              </a:rPr>
              <a:pPr defTabSz="812770"/>
              <a:t>5</a:t>
            </a:fld>
            <a:endParaRPr lang="en-US">
              <a:solidFill>
                <a:prstClr val="black">
                  <a:alpha val="65000"/>
                </a:prstClr>
              </a:solidFill>
              <a:latin typeface="Arial Nova"/>
            </a:endParaRPr>
          </a:p>
        </p:txBody>
      </p:sp>
      <p:grpSp>
        <p:nvGrpSpPr>
          <p:cNvPr id="980" name="Group 979">
            <a:extLst>
              <a:ext uri="{FF2B5EF4-FFF2-40B4-BE49-F238E27FC236}">
                <a16:creationId xmlns:a16="http://schemas.microsoft.com/office/drawing/2014/main" id="{7608F46F-99A6-446F-966D-556876B24B3E}"/>
              </a:ext>
            </a:extLst>
          </p:cNvPr>
          <p:cNvGrpSpPr/>
          <p:nvPr/>
        </p:nvGrpSpPr>
        <p:grpSpPr>
          <a:xfrm>
            <a:off x="2096419" y="4544017"/>
            <a:ext cx="3097318" cy="1526072"/>
            <a:chOff x="7291585" y="4502150"/>
            <a:chExt cx="3484483" cy="1822450"/>
          </a:xfrm>
        </p:grpSpPr>
        <p:sp>
          <p:nvSpPr>
            <p:cNvPr id="981" name="Rectangle: Rounded Corners 980">
              <a:extLst>
                <a:ext uri="{FF2B5EF4-FFF2-40B4-BE49-F238E27FC236}">
                  <a16:creationId xmlns:a16="http://schemas.microsoft.com/office/drawing/2014/main" id="{8B4D5289-65DF-4ADC-ADDC-B0E4E1F14753}"/>
                </a:ext>
              </a:extLst>
            </p:cNvPr>
            <p:cNvSpPr/>
            <p:nvPr/>
          </p:nvSpPr>
          <p:spPr>
            <a:xfrm>
              <a:off x="7291585" y="4502150"/>
              <a:ext cx="3484483" cy="1822450"/>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70"/>
              <a:endParaRPr lang="en-US" sz="1600">
                <a:solidFill>
                  <a:prstClr val="white"/>
                </a:solidFill>
                <a:latin typeface="Arial Nova"/>
              </a:endParaRPr>
            </a:p>
          </p:txBody>
        </p:sp>
        <p:grpSp>
          <p:nvGrpSpPr>
            <p:cNvPr id="982" name="Group 981">
              <a:extLst>
                <a:ext uri="{FF2B5EF4-FFF2-40B4-BE49-F238E27FC236}">
                  <a16:creationId xmlns:a16="http://schemas.microsoft.com/office/drawing/2014/main" id="{441C4D56-D220-4B50-BECF-8FD255B65EC4}"/>
                </a:ext>
              </a:extLst>
            </p:cNvPr>
            <p:cNvGrpSpPr/>
            <p:nvPr/>
          </p:nvGrpSpPr>
          <p:grpSpPr>
            <a:xfrm>
              <a:off x="7414298" y="4816549"/>
              <a:ext cx="3282027" cy="304360"/>
              <a:chOff x="493043" y="4362844"/>
              <a:chExt cx="3282027" cy="304360"/>
            </a:xfrm>
          </p:grpSpPr>
          <p:sp>
            <p:nvSpPr>
              <p:cNvPr id="1221" name="Rectangle 1220">
                <a:extLst>
                  <a:ext uri="{FF2B5EF4-FFF2-40B4-BE49-F238E27FC236}">
                    <a16:creationId xmlns:a16="http://schemas.microsoft.com/office/drawing/2014/main" id="{D1DFADC0-7165-4C08-BBD9-EA3B4E84776C}"/>
                  </a:ext>
                </a:extLst>
              </p:cNvPr>
              <p:cNvSpPr>
                <a:spLocks/>
              </p:cNvSpPr>
              <p:nvPr/>
            </p:nvSpPr>
            <p:spPr>
              <a:xfrm>
                <a:off x="703034" y="4417539"/>
                <a:ext cx="1020171" cy="200028"/>
              </a:xfrm>
              <a:prstGeom prst="rect">
                <a:avLst/>
              </a:prstGeom>
              <a:solidFill>
                <a:srgbClr val="F03241">
                  <a:lumMod val="20000"/>
                  <a:lumOff val="80000"/>
                </a:srgbClr>
              </a:solidFill>
              <a:ln w="12700" cap="flat" cmpd="sng" algn="ctr">
                <a:noFill/>
                <a:prstDash val="solid"/>
                <a:miter lim="800000"/>
              </a:ln>
              <a:effectLst/>
            </p:spPr>
            <p:txBody>
              <a:bodyPr spcFirstLastPara="0" vert="horz" wrap="square" lIns="0" tIns="0" rIns="0" bIns="0" numCol="1" spcCol="1270" anchor="ctr" anchorCtr="0">
                <a:noAutofit/>
              </a:bodyPr>
              <a:lstStyle/>
              <a:p>
                <a:pPr algn="ctr" defTabSz="434606">
                  <a:lnSpc>
                    <a:spcPct val="90000"/>
                  </a:lnSpc>
                  <a:spcBef>
                    <a:spcPct val="0"/>
                  </a:spcBef>
                  <a:spcAft>
                    <a:spcPct val="35000"/>
                  </a:spcAft>
                  <a:defRPr/>
                </a:pPr>
                <a:r>
                  <a:rPr lang="en-US" sz="800" b="1" kern="0">
                    <a:solidFill>
                      <a:srgbClr val="050600"/>
                    </a:solidFill>
                    <a:latin typeface="Arial Nova"/>
                  </a:rPr>
                  <a:t>Interest</a:t>
                </a:r>
              </a:p>
            </p:txBody>
          </p:sp>
          <p:sp>
            <p:nvSpPr>
              <p:cNvPr id="1222" name="Rectangle 1221">
                <a:extLst>
                  <a:ext uri="{FF2B5EF4-FFF2-40B4-BE49-F238E27FC236}">
                    <a16:creationId xmlns:a16="http://schemas.microsoft.com/office/drawing/2014/main" id="{17A7059B-DD13-4CEF-A5B0-FB2F9D1457A5}"/>
                  </a:ext>
                </a:extLst>
              </p:cNvPr>
              <p:cNvSpPr/>
              <p:nvPr/>
            </p:nvSpPr>
            <p:spPr>
              <a:xfrm>
                <a:off x="1805728" y="4362844"/>
                <a:ext cx="1969342" cy="304360"/>
              </a:xfrm>
              <a:prstGeom prst="rect">
                <a:avLst/>
              </a:prstGeom>
            </p:spPr>
            <p:txBody>
              <a:bodyPr wrap="square" lIns="0" rIns="0" anchor="ctr">
                <a:noAutofit/>
              </a:bodyPr>
              <a:lstStyle/>
              <a:p>
                <a:pPr defTabSz="812770">
                  <a:defRPr/>
                </a:pPr>
                <a:r>
                  <a:rPr lang="en-US" sz="711" kern="0">
                    <a:solidFill>
                      <a:srgbClr val="000000"/>
                    </a:solidFill>
                    <a:latin typeface="Arial Nova"/>
                  </a:rPr>
                  <a:t>Countries declaring interest and initial research to explore CBDC feasibility</a:t>
                </a:r>
              </a:p>
            </p:txBody>
          </p:sp>
          <p:sp>
            <p:nvSpPr>
              <p:cNvPr id="1223" name="TextBox 1222">
                <a:extLst>
                  <a:ext uri="{FF2B5EF4-FFF2-40B4-BE49-F238E27FC236}">
                    <a16:creationId xmlns:a16="http://schemas.microsoft.com/office/drawing/2014/main" id="{644C67C4-7FEC-4A58-9C97-4DE58B9914A8}"/>
                  </a:ext>
                </a:extLst>
              </p:cNvPr>
              <p:cNvSpPr txBox="1"/>
              <p:nvPr/>
            </p:nvSpPr>
            <p:spPr>
              <a:xfrm>
                <a:off x="493043" y="4444043"/>
                <a:ext cx="205055" cy="147020"/>
              </a:xfrm>
              <a:prstGeom prst="rect">
                <a:avLst/>
              </a:prstGeom>
              <a:noFill/>
            </p:spPr>
            <p:txBody>
              <a:bodyPr wrap="square" lIns="0" tIns="0" rIns="0" bIns="0" rtlCol="0" anchor="ctr">
                <a:spAutoFit/>
              </a:bodyPr>
              <a:lstStyle/>
              <a:p>
                <a:pPr algn="ctr" defTabSz="812770">
                  <a:defRPr/>
                </a:pPr>
                <a:r>
                  <a:rPr lang="en-US" sz="800" b="1" i="1" kern="0">
                    <a:solidFill>
                      <a:srgbClr val="050600"/>
                    </a:solidFill>
                    <a:latin typeface="Arial Nova"/>
                  </a:rPr>
                  <a:t>0</a:t>
                </a:r>
              </a:p>
            </p:txBody>
          </p:sp>
        </p:grpSp>
        <p:grpSp>
          <p:nvGrpSpPr>
            <p:cNvPr id="983" name="Group 982">
              <a:extLst>
                <a:ext uri="{FF2B5EF4-FFF2-40B4-BE49-F238E27FC236}">
                  <a16:creationId xmlns:a16="http://schemas.microsoft.com/office/drawing/2014/main" id="{CE8850CB-B11A-4E98-8163-DEC781A2948C}"/>
                </a:ext>
              </a:extLst>
            </p:cNvPr>
            <p:cNvGrpSpPr/>
            <p:nvPr/>
          </p:nvGrpSpPr>
          <p:grpSpPr>
            <a:xfrm>
              <a:off x="7414298" y="5104180"/>
              <a:ext cx="3284163" cy="304360"/>
              <a:chOff x="493043" y="4737965"/>
              <a:chExt cx="3284163" cy="304360"/>
            </a:xfrm>
          </p:grpSpPr>
          <p:sp>
            <p:nvSpPr>
              <p:cNvPr id="1218" name="Rectangle 1217">
                <a:extLst>
                  <a:ext uri="{FF2B5EF4-FFF2-40B4-BE49-F238E27FC236}">
                    <a16:creationId xmlns:a16="http://schemas.microsoft.com/office/drawing/2014/main" id="{4D2C4A88-725B-498D-B9C6-8CFFF87C2D7B}"/>
                  </a:ext>
                </a:extLst>
              </p:cNvPr>
              <p:cNvSpPr>
                <a:spLocks/>
              </p:cNvSpPr>
              <p:nvPr/>
            </p:nvSpPr>
            <p:spPr>
              <a:xfrm>
                <a:off x="698942" y="4793166"/>
                <a:ext cx="1020171" cy="200028"/>
              </a:xfrm>
              <a:prstGeom prst="rect">
                <a:avLst/>
              </a:prstGeom>
              <a:solidFill>
                <a:srgbClr val="F03241"/>
              </a:solidFill>
              <a:ln w="12700" cap="flat" cmpd="sng" algn="ctr">
                <a:noFill/>
                <a:prstDash val="solid"/>
                <a:miter lim="800000"/>
              </a:ln>
              <a:effectLst/>
            </p:spPr>
            <p:txBody>
              <a:bodyPr spcFirstLastPara="0" vert="horz" wrap="square" lIns="0" tIns="0" rIns="0" bIns="0" numCol="1" spcCol="1270" anchor="ctr" anchorCtr="0">
                <a:noAutofit/>
              </a:bodyPr>
              <a:lstStyle/>
              <a:p>
                <a:pPr algn="ctr" defTabSz="434606">
                  <a:lnSpc>
                    <a:spcPct val="90000"/>
                  </a:lnSpc>
                  <a:spcBef>
                    <a:spcPct val="0"/>
                  </a:spcBef>
                  <a:spcAft>
                    <a:spcPct val="35000"/>
                  </a:spcAft>
                  <a:defRPr/>
                </a:pPr>
                <a:r>
                  <a:rPr lang="en-US" sz="800" b="1" kern="0">
                    <a:solidFill>
                      <a:prstClr val="white"/>
                    </a:solidFill>
                    <a:latin typeface="Arial Nova"/>
                  </a:rPr>
                  <a:t>Research</a:t>
                </a:r>
              </a:p>
            </p:txBody>
          </p:sp>
          <p:sp>
            <p:nvSpPr>
              <p:cNvPr id="1219" name="Rectangle 1218">
                <a:extLst>
                  <a:ext uri="{FF2B5EF4-FFF2-40B4-BE49-F238E27FC236}">
                    <a16:creationId xmlns:a16="http://schemas.microsoft.com/office/drawing/2014/main" id="{D873B1C4-5601-4AC2-9CDE-E6C0B3E6BE0C}"/>
                  </a:ext>
                </a:extLst>
              </p:cNvPr>
              <p:cNvSpPr/>
              <p:nvPr/>
            </p:nvSpPr>
            <p:spPr>
              <a:xfrm>
                <a:off x="1807864" y="4737965"/>
                <a:ext cx="1969342" cy="304360"/>
              </a:xfrm>
              <a:prstGeom prst="rect">
                <a:avLst/>
              </a:prstGeom>
            </p:spPr>
            <p:txBody>
              <a:bodyPr wrap="square" lIns="0" rIns="0" anchor="ctr">
                <a:noAutofit/>
              </a:bodyPr>
              <a:lstStyle/>
              <a:p>
                <a:pPr defTabSz="812770">
                  <a:defRPr/>
                </a:pPr>
                <a:r>
                  <a:rPr lang="en-US" sz="711" kern="0">
                    <a:solidFill>
                      <a:srgbClr val="000000"/>
                    </a:solidFill>
                    <a:latin typeface="Arial Nova"/>
                  </a:rPr>
                  <a:t>Countries that published CBDC research reports and/or conducted early </a:t>
                </a:r>
                <a:r>
                  <a:rPr lang="en-US" sz="711" kern="0" err="1">
                    <a:solidFill>
                      <a:srgbClr val="000000"/>
                    </a:solidFill>
                    <a:latin typeface="Arial Nova"/>
                  </a:rPr>
                  <a:t>PoCs</a:t>
                </a:r>
                <a:endParaRPr lang="en-US" sz="711" kern="0">
                  <a:solidFill>
                    <a:srgbClr val="000000"/>
                  </a:solidFill>
                  <a:latin typeface="Arial Nova"/>
                </a:endParaRPr>
              </a:p>
            </p:txBody>
          </p:sp>
          <p:sp>
            <p:nvSpPr>
              <p:cNvPr id="1220" name="TextBox 1219">
                <a:extLst>
                  <a:ext uri="{FF2B5EF4-FFF2-40B4-BE49-F238E27FC236}">
                    <a16:creationId xmlns:a16="http://schemas.microsoft.com/office/drawing/2014/main" id="{409DC546-9635-4FDF-B462-C10B2D573D50}"/>
                  </a:ext>
                </a:extLst>
              </p:cNvPr>
              <p:cNvSpPr txBox="1"/>
              <p:nvPr/>
            </p:nvSpPr>
            <p:spPr>
              <a:xfrm>
                <a:off x="493043" y="4819670"/>
                <a:ext cx="205055" cy="147020"/>
              </a:xfrm>
              <a:prstGeom prst="rect">
                <a:avLst/>
              </a:prstGeom>
              <a:noFill/>
            </p:spPr>
            <p:txBody>
              <a:bodyPr wrap="square" lIns="0" tIns="0" rIns="0" bIns="0" rtlCol="0" anchor="ctr">
                <a:spAutoFit/>
              </a:bodyPr>
              <a:lstStyle/>
              <a:p>
                <a:pPr algn="ctr" defTabSz="812770">
                  <a:defRPr/>
                </a:pPr>
                <a:r>
                  <a:rPr lang="en-US" sz="800" b="1" i="1" kern="0">
                    <a:solidFill>
                      <a:srgbClr val="050600"/>
                    </a:solidFill>
                    <a:latin typeface="Arial Nova"/>
                  </a:rPr>
                  <a:t>10</a:t>
                </a:r>
              </a:p>
            </p:txBody>
          </p:sp>
        </p:grpSp>
        <p:grpSp>
          <p:nvGrpSpPr>
            <p:cNvPr id="984" name="Group 983">
              <a:extLst>
                <a:ext uri="{FF2B5EF4-FFF2-40B4-BE49-F238E27FC236}">
                  <a16:creationId xmlns:a16="http://schemas.microsoft.com/office/drawing/2014/main" id="{0CCB7FA8-CBF7-4A1D-80E2-0330B4F32A67}"/>
                </a:ext>
              </a:extLst>
            </p:cNvPr>
            <p:cNvGrpSpPr/>
            <p:nvPr/>
          </p:nvGrpSpPr>
          <p:grpSpPr>
            <a:xfrm>
              <a:off x="7414298" y="5391811"/>
              <a:ext cx="3282610" cy="304360"/>
              <a:chOff x="493043" y="5114097"/>
              <a:chExt cx="3282610" cy="304360"/>
            </a:xfrm>
          </p:grpSpPr>
          <p:sp>
            <p:nvSpPr>
              <p:cNvPr id="1215" name="Rectangle 1214">
                <a:extLst>
                  <a:ext uri="{FF2B5EF4-FFF2-40B4-BE49-F238E27FC236}">
                    <a16:creationId xmlns:a16="http://schemas.microsoft.com/office/drawing/2014/main" id="{53ECDC1A-4AAD-4229-88B4-8FD132133135}"/>
                  </a:ext>
                </a:extLst>
              </p:cNvPr>
              <p:cNvSpPr/>
              <p:nvPr/>
            </p:nvSpPr>
            <p:spPr>
              <a:xfrm>
                <a:off x="703035" y="5166263"/>
                <a:ext cx="1020171" cy="200028"/>
              </a:xfrm>
              <a:prstGeom prst="rect">
                <a:avLst/>
              </a:prstGeom>
              <a:solidFill>
                <a:srgbClr val="C30045"/>
              </a:solidFill>
              <a:ln w="12700" cap="flat" cmpd="sng" algn="ctr">
                <a:noFill/>
                <a:prstDash val="solid"/>
                <a:miter lim="800000"/>
              </a:ln>
              <a:effectLst/>
            </p:spPr>
            <p:txBody>
              <a:bodyPr lIns="0" rIns="0" rtlCol="0" anchor="ctr"/>
              <a:lstStyle/>
              <a:p>
                <a:pPr algn="ctr" defTabSz="812770">
                  <a:defRPr/>
                </a:pPr>
                <a:r>
                  <a:rPr lang="en-US" sz="800" b="1" kern="0">
                    <a:solidFill>
                      <a:prstClr val="white"/>
                    </a:solidFill>
                    <a:latin typeface="Arial Nova"/>
                  </a:rPr>
                  <a:t>Experimentation</a:t>
                </a:r>
              </a:p>
            </p:txBody>
          </p:sp>
          <p:sp>
            <p:nvSpPr>
              <p:cNvPr id="1216" name="Rectangle 1215">
                <a:extLst>
                  <a:ext uri="{FF2B5EF4-FFF2-40B4-BE49-F238E27FC236}">
                    <a16:creationId xmlns:a16="http://schemas.microsoft.com/office/drawing/2014/main" id="{19746935-252F-419E-AFBF-BDC18C31A9B0}"/>
                  </a:ext>
                </a:extLst>
              </p:cNvPr>
              <p:cNvSpPr/>
              <p:nvPr/>
            </p:nvSpPr>
            <p:spPr>
              <a:xfrm>
                <a:off x="1806311" y="5114097"/>
                <a:ext cx="1969342" cy="304360"/>
              </a:xfrm>
              <a:prstGeom prst="rect">
                <a:avLst/>
              </a:prstGeom>
            </p:spPr>
            <p:txBody>
              <a:bodyPr wrap="square" lIns="0" rIns="0" anchor="ctr">
                <a:noAutofit/>
              </a:bodyPr>
              <a:lstStyle/>
              <a:p>
                <a:pPr defTabSz="812770">
                  <a:defRPr/>
                </a:pPr>
                <a:r>
                  <a:rPr lang="en-US" sz="711" kern="0">
                    <a:solidFill>
                      <a:srgbClr val="000000"/>
                    </a:solidFill>
                    <a:latin typeface="Arial Nova"/>
                  </a:rPr>
                  <a:t>Countries experimenting and piloting CBDC with limited number of parties</a:t>
                </a:r>
              </a:p>
            </p:txBody>
          </p:sp>
          <p:sp>
            <p:nvSpPr>
              <p:cNvPr id="1217" name="TextBox 1216">
                <a:extLst>
                  <a:ext uri="{FF2B5EF4-FFF2-40B4-BE49-F238E27FC236}">
                    <a16:creationId xmlns:a16="http://schemas.microsoft.com/office/drawing/2014/main" id="{891AA21F-9D52-4F86-A2F6-EE10B8ACD20F}"/>
                  </a:ext>
                </a:extLst>
              </p:cNvPr>
              <p:cNvSpPr txBox="1"/>
              <p:nvPr/>
            </p:nvSpPr>
            <p:spPr>
              <a:xfrm>
                <a:off x="493043" y="5192767"/>
                <a:ext cx="205055" cy="147020"/>
              </a:xfrm>
              <a:prstGeom prst="rect">
                <a:avLst/>
              </a:prstGeom>
              <a:noFill/>
            </p:spPr>
            <p:txBody>
              <a:bodyPr wrap="square" lIns="0" tIns="0" rIns="0" bIns="0" rtlCol="0" anchor="ctr">
                <a:spAutoFit/>
              </a:bodyPr>
              <a:lstStyle/>
              <a:p>
                <a:pPr algn="ctr" defTabSz="812770">
                  <a:defRPr/>
                </a:pPr>
                <a:r>
                  <a:rPr lang="en-US" sz="800" b="1" i="1" kern="0">
                    <a:solidFill>
                      <a:srgbClr val="050600"/>
                    </a:solidFill>
                    <a:latin typeface="Arial Nova"/>
                  </a:rPr>
                  <a:t>6</a:t>
                </a:r>
              </a:p>
            </p:txBody>
          </p:sp>
        </p:grpSp>
        <p:grpSp>
          <p:nvGrpSpPr>
            <p:cNvPr id="985" name="Group 984">
              <a:extLst>
                <a:ext uri="{FF2B5EF4-FFF2-40B4-BE49-F238E27FC236}">
                  <a16:creationId xmlns:a16="http://schemas.microsoft.com/office/drawing/2014/main" id="{9E9C3C45-7DD4-4679-A5BD-C12526280FE3}"/>
                </a:ext>
              </a:extLst>
            </p:cNvPr>
            <p:cNvGrpSpPr/>
            <p:nvPr/>
          </p:nvGrpSpPr>
          <p:grpSpPr>
            <a:xfrm>
              <a:off x="7414298" y="5679442"/>
              <a:ext cx="3282610" cy="304360"/>
              <a:chOff x="516114" y="5305289"/>
              <a:chExt cx="3282610" cy="304360"/>
            </a:xfrm>
          </p:grpSpPr>
          <p:sp>
            <p:nvSpPr>
              <p:cNvPr id="1212" name="Rectangle 1211">
                <a:extLst>
                  <a:ext uri="{FF2B5EF4-FFF2-40B4-BE49-F238E27FC236}">
                    <a16:creationId xmlns:a16="http://schemas.microsoft.com/office/drawing/2014/main" id="{720F22E2-013B-4D8E-B342-5EA3F1146D17}"/>
                  </a:ext>
                </a:extLst>
              </p:cNvPr>
              <p:cNvSpPr>
                <a:spLocks/>
              </p:cNvSpPr>
              <p:nvPr/>
            </p:nvSpPr>
            <p:spPr>
              <a:xfrm>
                <a:off x="726105" y="5350904"/>
                <a:ext cx="1020171" cy="200028"/>
              </a:xfrm>
              <a:prstGeom prst="rect">
                <a:avLst/>
              </a:prstGeom>
              <a:solidFill>
                <a:srgbClr val="8C193C"/>
              </a:solidFill>
              <a:ln w="12700" cap="flat" cmpd="sng" algn="ctr">
                <a:noFill/>
                <a:prstDash val="solid"/>
                <a:miter lim="800000"/>
              </a:ln>
              <a:effectLst/>
            </p:spPr>
            <p:txBody>
              <a:bodyPr lIns="0" rIns="0" rtlCol="0" anchor="ctr">
                <a:noAutofit/>
              </a:bodyPr>
              <a:lstStyle/>
              <a:p>
                <a:pPr algn="ctr" defTabSz="812770">
                  <a:defRPr/>
                </a:pPr>
                <a:r>
                  <a:rPr lang="en-US" sz="800" b="1" kern="0">
                    <a:solidFill>
                      <a:prstClr val="white"/>
                    </a:solidFill>
                    <a:latin typeface="Arial Nova"/>
                  </a:rPr>
                  <a:t>Implementation</a:t>
                </a:r>
              </a:p>
            </p:txBody>
          </p:sp>
          <p:sp>
            <p:nvSpPr>
              <p:cNvPr id="1213" name="Rectangle 1212">
                <a:extLst>
                  <a:ext uri="{FF2B5EF4-FFF2-40B4-BE49-F238E27FC236}">
                    <a16:creationId xmlns:a16="http://schemas.microsoft.com/office/drawing/2014/main" id="{3B07C88E-2891-4C9B-8021-ABDABA8FC3F1}"/>
                  </a:ext>
                </a:extLst>
              </p:cNvPr>
              <p:cNvSpPr/>
              <p:nvPr/>
            </p:nvSpPr>
            <p:spPr>
              <a:xfrm>
                <a:off x="1829382" y="5305289"/>
                <a:ext cx="1969342" cy="304360"/>
              </a:xfrm>
              <a:prstGeom prst="rect">
                <a:avLst/>
              </a:prstGeom>
            </p:spPr>
            <p:txBody>
              <a:bodyPr wrap="square" lIns="0" rIns="0" anchor="ctr">
                <a:noAutofit/>
              </a:bodyPr>
              <a:lstStyle/>
              <a:p>
                <a:pPr defTabSz="812770">
                  <a:defRPr/>
                </a:pPr>
                <a:r>
                  <a:rPr lang="en-US" sz="711" kern="0">
                    <a:solidFill>
                      <a:srgbClr val="000000"/>
                    </a:solidFill>
                    <a:latin typeface="Arial Nova"/>
                  </a:rPr>
                  <a:t>Countries preparing their CBDC for a full-scale launch</a:t>
                </a:r>
              </a:p>
            </p:txBody>
          </p:sp>
          <p:sp>
            <p:nvSpPr>
              <p:cNvPr id="1214" name="TextBox 1213">
                <a:extLst>
                  <a:ext uri="{FF2B5EF4-FFF2-40B4-BE49-F238E27FC236}">
                    <a16:creationId xmlns:a16="http://schemas.microsoft.com/office/drawing/2014/main" id="{DDA1579B-9BC0-49A6-B196-DE8967BA5102}"/>
                  </a:ext>
                </a:extLst>
              </p:cNvPr>
              <p:cNvSpPr txBox="1"/>
              <p:nvPr/>
            </p:nvSpPr>
            <p:spPr>
              <a:xfrm>
                <a:off x="516114" y="5377409"/>
                <a:ext cx="205055" cy="147020"/>
              </a:xfrm>
              <a:prstGeom prst="rect">
                <a:avLst/>
              </a:prstGeom>
              <a:noFill/>
            </p:spPr>
            <p:txBody>
              <a:bodyPr wrap="square" lIns="0" tIns="0" rIns="0" bIns="0" rtlCol="0" anchor="ctr">
                <a:spAutoFit/>
              </a:bodyPr>
              <a:lstStyle/>
              <a:p>
                <a:pPr algn="ctr" defTabSz="812770">
                  <a:defRPr/>
                </a:pPr>
                <a:r>
                  <a:rPr lang="en-US" sz="800" b="1" i="1" kern="0">
                    <a:solidFill>
                      <a:srgbClr val="050600"/>
                    </a:solidFill>
                    <a:latin typeface="Arial Nova"/>
                  </a:rPr>
                  <a:t>0</a:t>
                </a:r>
              </a:p>
            </p:txBody>
          </p:sp>
        </p:grpSp>
        <p:grpSp>
          <p:nvGrpSpPr>
            <p:cNvPr id="986" name="Group 985">
              <a:extLst>
                <a:ext uri="{FF2B5EF4-FFF2-40B4-BE49-F238E27FC236}">
                  <a16:creationId xmlns:a16="http://schemas.microsoft.com/office/drawing/2014/main" id="{AB787B2F-B90E-4A7B-A51C-2AD10D6BAE6D}"/>
                </a:ext>
              </a:extLst>
            </p:cNvPr>
            <p:cNvGrpSpPr/>
            <p:nvPr/>
          </p:nvGrpSpPr>
          <p:grpSpPr>
            <a:xfrm>
              <a:off x="7414298" y="5967075"/>
              <a:ext cx="3282610" cy="304360"/>
              <a:chOff x="516114" y="5650072"/>
              <a:chExt cx="3282610" cy="304360"/>
            </a:xfrm>
          </p:grpSpPr>
          <p:sp>
            <p:nvSpPr>
              <p:cNvPr id="988" name="Rectangle 987">
                <a:extLst>
                  <a:ext uri="{FF2B5EF4-FFF2-40B4-BE49-F238E27FC236}">
                    <a16:creationId xmlns:a16="http://schemas.microsoft.com/office/drawing/2014/main" id="{9A3FB42E-4FD2-4673-8F07-9CEB2E590233}"/>
                  </a:ext>
                </a:extLst>
              </p:cNvPr>
              <p:cNvSpPr>
                <a:spLocks/>
              </p:cNvSpPr>
              <p:nvPr/>
            </p:nvSpPr>
            <p:spPr>
              <a:xfrm>
                <a:off x="726106" y="5702238"/>
                <a:ext cx="1020171" cy="200028"/>
              </a:xfrm>
              <a:prstGeom prst="rect">
                <a:avLst/>
              </a:prstGeom>
              <a:solidFill>
                <a:srgbClr val="5C1020"/>
              </a:solidFill>
              <a:ln w="12700" cap="flat" cmpd="sng" algn="ctr">
                <a:noFill/>
                <a:prstDash val="solid"/>
                <a:miter lim="800000"/>
              </a:ln>
              <a:effectLst/>
            </p:spPr>
            <p:txBody>
              <a:bodyPr spcFirstLastPara="0" vert="horz" wrap="square" lIns="0" tIns="0" rIns="0" bIns="0" numCol="1" spcCol="1270" anchor="ctr" anchorCtr="0">
                <a:noAutofit/>
              </a:bodyPr>
              <a:lstStyle/>
              <a:p>
                <a:pPr algn="ctr" defTabSz="434606">
                  <a:lnSpc>
                    <a:spcPct val="90000"/>
                  </a:lnSpc>
                  <a:spcBef>
                    <a:spcPct val="0"/>
                  </a:spcBef>
                  <a:spcAft>
                    <a:spcPct val="35000"/>
                  </a:spcAft>
                  <a:defRPr/>
                </a:pPr>
                <a:r>
                  <a:rPr lang="en-US" sz="800" b="1" kern="0">
                    <a:solidFill>
                      <a:prstClr val="white"/>
                    </a:solidFill>
                    <a:latin typeface="Arial Nova"/>
                  </a:rPr>
                  <a:t>Launched</a:t>
                </a:r>
              </a:p>
            </p:txBody>
          </p:sp>
          <p:sp>
            <p:nvSpPr>
              <p:cNvPr id="989" name="Rectangle 988">
                <a:extLst>
                  <a:ext uri="{FF2B5EF4-FFF2-40B4-BE49-F238E27FC236}">
                    <a16:creationId xmlns:a16="http://schemas.microsoft.com/office/drawing/2014/main" id="{C6D7FC75-1A88-4891-95E9-CF1536E35185}"/>
                  </a:ext>
                </a:extLst>
              </p:cNvPr>
              <p:cNvSpPr/>
              <p:nvPr/>
            </p:nvSpPr>
            <p:spPr>
              <a:xfrm>
                <a:off x="1829382" y="5650072"/>
                <a:ext cx="1969342" cy="304360"/>
              </a:xfrm>
              <a:prstGeom prst="rect">
                <a:avLst/>
              </a:prstGeom>
            </p:spPr>
            <p:txBody>
              <a:bodyPr wrap="square" lIns="0" rIns="0" anchor="ctr">
                <a:noAutofit/>
              </a:bodyPr>
              <a:lstStyle/>
              <a:p>
                <a:pPr defTabSz="812770">
                  <a:defRPr/>
                </a:pPr>
                <a:r>
                  <a:rPr lang="en-US" sz="711" kern="0">
                    <a:solidFill>
                      <a:srgbClr val="000000"/>
                    </a:solidFill>
                    <a:latin typeface="Arial Nova"/>
                  </a:rPr>
                  <a:t>Countries that officially launched a CBDC</a:t>
                </a:r>
              </a:p>
            </p:txBody>
          </p:sp>
          <p:sp>
            <p:nvSpPr>
              <p:cNvPr id="990" name="TextBox 989">
                <a:extLst>
                  <a:ext uri="{FF2B5EF4-FFF2-40B4-BE49-F238E27FC236}">
                    <a16:creationId xmlns:a16="http://schemas.microsoft.com/office/drawing/2014/main" id="{69C4D4E8-370D-48E2-A2E4-0E54BB9C8884}"/>
                  </a:ext>
                </a:extLst>
              </p:cNvPr>
              <p:cNvSpPr txBox="1"/>
              <p:nvPr/>
            </p:nvSpPr>
            <p:spPr>
              <a:xfrm>
                <a:off x="516114" y="5733003"/>
                <a:ext cx="205055" cy="147020"/>
              </a:xfrm>
              <a:prstGeom prst="rect">
                <a:avLst/>
              </a:prstGeom>
              <a:noFill/>
            </p:spPr>
            <p:txBody>
              <a:bodyPr wrap="square" lIns="0" tIns="0" rIns="0" bIns="0" rtlCol="0">
                <a:spAutoFit/>
              </a:bodyPr>
              <a:lstStyle/>
              <a:p>
                <a:pPr algn="ctr" defTabSz="812770">
                  <a:defRPr/>
                </a:pPr>
                <a:r>
                  <a:rPr lang="en-US" sz="800" b="1" i="1" kern="0">
                    <a:solidFill>
                      <a:srgbClr val="050600"/>
                    </a:solidFill>
                    <a:latin typeface="Arial Nova"/>
                  </a:rPr>
                  <a:t>0</a:t>
                </a:r>
              </a:p>
            </p:txBody>
          </p:sp>
        </p:grpSp>
        <p:sp>
          <p:nvSpPr>
            <p:cNvPr id="987" name="Rectangle 986">
              <a:extLst>
                <a:ext uri="{FF2B5EF4-FFF2-40B4-BE49-F238E27FC236}">
                  <a16:creationId xmlns:a16="http://schemas.microsoft.com/office/drawing/2014/main" id="{8479A359-E8E8-4C96-A03A-17253C52D3F5}"/>
                </a:ext>
              </a:extLst>
            </p:cNvPr>
            <p:cNvSpPr/>
            <p:nvPr/>
          </p:nvSpPr>
          <p:spPr>
            <a:xfrm>
              <a:off x="7414298" y="4598266"/>
              <a:ext cx="3034908" cy="180000"/>
            </a:xfrm>
            <a:prstGeom prst="rect">
              <a:avLst/>
            </a:prstGeom>
            <a:noFill/>
            <a:ln>
              <a:noFill/>
            </a:ln>
          </p:spPr>
          <p:txBody>
            <a:bodyPr wrap="square" lIns="32000" tIns="0" rIns="32000" bIns="0" anchor="ctr">
              <a:noAutofit/>
            </a:bodyPr>
            <a:lstStyle/>
            <a:p>
              <a:pPr defTabSz="1155287">
                <a:defRPr/>
              </a:pPr>
              <a:r>
                <a:rPr lang="en-US" sz="1244" b="1" kern="0">
                  <a:solidFill>
                    <a:srgbClr val="2C2C2C"/>
                  </a:solidFill>
                  <a:latin typeface="Arial Nova"/>
                  <a:cs typeface="Arial" panose="020B0604020202020204" pitchFamily="34" charset="0"/>
                </a:rPr>
                <a:t>CBDC Initiatives (Jan 2018)</a:t>
              </a:r>
              <a:endParaRPr lang="en-US" sz="1244" kern="0">
                <a:solidFill>
                  <a:srgbClr val="2C2C2C"/>
                </a:solidFill>
                <a:latin typeface="Arial Nova"/>
                <a:cs typeface="Arial" panose="020B0604020202020204" pitchFamily="34" charset="0"/>
              </a:endParaRPr>
            </a:p>
          </p:txBody>
        </p:sp>
      </p:grpSp>
      <p:sp>
        <p:nvSpPr>
          <p:cNvPr id="19" name="Rectangle 18">
            <a:extLst>
              <a:ext uri="{FF2B5EF4-FFF2-40B4-BE49-F238E27FC236}">
                <a16:creationId xmlns:a16="http://schemas.microsoft.com/office/drawing/2014/main" id="{A5B521CD-F7A1-4780-BCEC-40D28D53FD0A}"/>
              </a:ext>
            </a:extLst>
          </p:cNvPr>
          <p:cNvSpPr/>
          <p:nvPr/>
        </p:nvSpPr>
        <p:spPr>
          <a:xfrm>
            <a:off x="987734" y="2109640"/>
            <a:ext cx="854233" cy="2116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70"/>
            <a:r>
              <a:rPr lang="en-US" sz="1244" b="1">
                <a:solidFill>
                  <a:prstClr val="white"/>
                </a:solidFill>
                <a:latin typeface="Arial Nova"/>
              </a:rPr>
              <a:t>Jan 2018</a:t>
            </a:r>
          </a:p>
        </p:txBody>
      </p:sp>
      <p:sp>
        <p:nvSpPr>
          <p:cNvPr id="1225" name="Rectangle 1224">
            <a:extLst>
              <a:ext uri="{FF2B5EF4-FFF2-40B4-BE49-F238E27FC236}">
                <a16:creationId xmlns:a16="http://schemas.microsoft.com/office/drawing/2014/main" id="{F0E37BFA-2618-4213-BD4B-CD5282441646}"/>
              </a:ext>
            </a:extLst>
          </p:cNvPr>
          <p:cNvSpPr/>
          <p:nvPr/>
        </p:nvSpPr>
        <p:spPr>
          <a:xfrm>
            <a:off x="6198502" y="2109640"/>
            <a:ext cx="854233" cy="2116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70"/>
            <a:r>
              <a:rPr lang="en-US" sz="1244" b="1">
                <a:solidFill>
                  <a:prstClr val="white"/>
                </a:solidFill>
                <a:latin typeface="Arial Nova"/>
              </a:rPr>
              <a:t>Jan 2022</a:t>
            </a:r>
          </a:p>
        </p:txBody>
      </p:sp>
      <p:pic>
        <p:nvPicPr>
          <p:cNvPr id="4" name="Picture 3">
            <a:extLst>
              <a:ext uri="{FF2B5EF4-FFF2-40B4-BE49-F238E27FC236}">
                <a16:creationId xmlns:a16="http://schemas.microsoft.com/office/drawing/2014/main" id="{E33FF5F8-5D44-4E98-AD20-2CC03DDD4814}"/>
              </a:ext>
            </a:extLst>
          </p:cNvPr>
          <p:cNvPicPr>
            <a:picLocks noChangeAspect="1"/>
          </p:cNvPicPr>
          <p:nvPr/>
        </p:nvPicPr>
        <p:blipFill>
          <a:blip r:embed="rId5"/>
          <a:stretch>
            <a:fillRect/>
          </a:stretch>
        </p:blipFill>
        <p:spPr>
          <a:xfrm>
            <a:off x="1337512" y="2365850"/>
            <a:ext cx="4025303" cy="2093730"/>
          </a:xfrm>
          <a:prstGeom prst="rect">
            <a:avLst/>
          </a:prstGeom>
        </p:spPr>
      </p:pic>
      <p:pic>
        <p:nvPicPr>
          <p:cNvPr id="6" name="Picture 5">
            <a:extLst>
              <a:ext uri="{FF2B5EF4-FFF2-40B4-BE49-F238E27FC236}">
                <a16:creationId xmlns:a16="http://schemas.microsoft.com/office/drawing/2014/main" id="{9EFF995F-89CF-49BA-9291-02259DEB47FD}"/>
              </a:ext>
            </a:extLst>
          </p:cNvPr>
          <p:cNvPicPr>
            <a:picLocks noChangeAspect="1"/>
          </p:cNvPicPr>
          <p:nvPr/>
        </p:nvPicPr>
        <p:blipFill>
          <a:blip r:embed="rId6"/>
          <a:stretch>
            <a:fillRect/>
          </a:stretch>
        </p:blipFill>
        <p:spPr>
          <a:xfrm>
            <a:off x="6426166" y="2365844"/>
            <a:ext cx="4025303" cy="2093730"/>
          </a:xfrm>
          <a:prstGeom prst="rect">
            <a:avLst/>
          </a:prstGeom>
        </p:spPr>
      </p:pic>
    </p:spTree>
    <p:extLst>
      <p:ext uri="{BB962C8B-B14F-4D97-AF65-F5344CB8AC3E}">
        <p14:creationId xmlns:p14="http://schemas.microsoft.com/office/powerpoint/2010/main" val="293222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Rectangle 185">
            <a:extLst>
              <a:ext uri="{FF2B5EF4-FFF2-40B4-BE49-F238E27FC236}">
                <a16:creationId xmlns:a16="http://schemas.microsoft.com/office/drawing/2014/main" id="{FD5CCB70-A7B6-4CD7-8693-7B59C90F3D36}"/>
              </a:ext>
            </a:extLst>
          </p:cNvPr>
          <p:cNvSpPr/>
          <p:nvPr/>
        </p:nvSpPr>
        <p:spPr>
          <a:xfrm>
            <a:off x="677334" y="1512216"/>
            <a:ext cx="10837334" cy="5002884"/>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70">
              <a:defRPr/>
            </a:pPr>
            <a:endParaRPr lang="en-US" sz="2000">
              <a:solidFill>
                <a:srgbClr val="FFFFFF"/>
              </a:solidFill>
              <a:latin typeface="Graphik"/>
            </a:endParaRPr>
          </a:p>
        </p:txBody>
      </p:sp>
      <p:sp>
        <p:nvSpPr>
          <p:cNvPr id="127" name="Rounded Rectangle 3">
            <a:extLst>
              <a:ext uri="{FF2B5EF4-FFF2-40B4-BE49-F238E27FC236}">
                <a16:creationId xmlns:a16="http://schemas.microsoft.com/office/drawing/2014/main" id="{0C946607-DDF2-4642-9940-60DB5A0F5B91}"/>
              </a:ext>
            </a:extLst>
          </p:cNvPr>
          <p:cNvSpPr/>
          <p:nvPr/>
        </p:nvSpPr>
        <p:spPr>
          <a:xfrm>
            <a:off x="1807481" y="2768581"/>
            <a:ext cx="2070180" cy="2538386"/>
          </a:xfrm>
          <a:prstGeom prst="rect">
            <a:avLst/>
          </a:prstGeom>
          <a:solidFill>
            <a:schemeClr val="bg1"/>
          </a:solidFill>
          <a:ln>
            <a:noFill/>
          </a:ln>
          <a:effectLst>
            <a:outerShdw blurRad="152400" dist="38100" dir="5400000" algn="t" rotWithShape="0">
              <a:prstClr val="black">
                <a:alpha val="10000"/>
              </a:prstClr>
            </a:outerShdw>
          </a:effectLst>
        </p:spPr>
        <p:txBody>
          <a:bodyPr lIns="40640" tIns="81280" rIns="40640" bIns="121920" anchor="t">
            <a:noAutofit/>
          </a:bodyPr>
          <a:lstStyle/>
          <a:p>
            <a:pPr algn="ctr" defTabSz="812770">
              <a:spcBef>
                <a:spcPts val="667"/>
              </a:spcBef>
              <a:defRPr sz="1500">
                <a:solidFill>
                  <a:srgbClr val="9F0F18"/>
                </a:solidFill>
                <a:latin typeface="Gotham Narrow Medium"/>
                <a:ea typeface="Gotham Narrow Medium"/>
                <a:cs typeface="Gotham Narrow Medium"/>
                <a:sym typeface="Gotham Narrow Medium"/>
              </a:defRPr>
            </a:pPr>
            <a:endParaRPr lang="en-US" sz="1600" b="1">
              <a:solidFill>
                <a:srgbClr val="FF0000"/>
              </a:solidFill>
              <a:latin typeface="Arial Nova"/>
              <a:ea typeface="Gotham Narrow Medium"/>
              <a:cs typeface="Arial" panose="020B0604020202020204" pitchFamily="34" charset="0"/>
              <a:sym typeface="Gotham Narrow Medium"/>
            </a:endParaRPr>
          </a:p>
        </p:txBody>
      </p:sp>
      <p:sp>
        <p:nvSpPr>
          <p:cNvPr id="128" name="Rounded Rectangle 3">
            <a:extLst>
              <a:ext uri="{FF2B5EF4-FFF2-40B4-BE49-F238E27FC236}">
                <a16:creationId xmlns:a16="http://schemas.microsoft.com/office/drawing/2014/main" id="{3DAC6997-3144-4D41-9ACA-9B143AF60675}"/>
              </a:ext>
            </a:extLst>
          </p:cNvPr>
          <p:cNvSpPr/>
          <p:nvPr/>
        </p:nvSpPr>
        <p:spPr>
          <a:xfrm>
            <a:off x="3976434" y="2768581"/>
            <a:ext cx="2070180" cy="2538386"/>
          </a:xfrm>
          <a:prstGeom prst="rect">
            <a:avLst/>
          </a:prstGeom>
          <a:solidFill>
            <a:schemeClr val="bg1"/>
          </a:solidFill>
          <a:ln>
            <a:noFill/>
          </a:ln>
          <a:effectLst>
            <a:outerShdw blurRad="152400" dist="38100" dir="5400000" algn="t" rotWithShape="0">
              <a:prstClr val="black">
                <a:alpha val="10000"/>
              </a:prstClr>
            </a:outerShdw>
          </a:effectLst>
        </p:spPr>
        <p:txBody>
          <a:bodyPr lIns="40640" tIns="81280" rIns="40640" bIns="121920" anchor="t">
            <a:noAutofit/>
          </a:bodyPr>
          <a:lstStyle/>
          <a:p>
            <a:pPr algn="ctr" defTabSz="812770">
              <a:spcBef>
                <a:spcPts val="667"/>
              </a:spcBef>
              <a:defRPr sz="1500">
                <a:solidFill>
                  <a:srgbClr val="9F0F18"/>
                </a:solidFill>
                <a:latin typeface="Gotham Narrow Medium"/>
                <a:ea typeface="Gotham Narrow Medium"/>
                <a:cs typeface="Gotham Narrow Medium"/>
                <a:sym typeface="Gotham Narrow Medium"/>
              </a:defRPr>
            </a:pPr>
            <a:endParaRPr lang="en-US" sz="1600" b="1">
              <a:solidFill>
                <a:srgbClr val="FF0000"/>
              </a:solidFill>
              <a:latin typeface="Arial Nova"/>
              <a:ea typeface="Gotham Narrow Medium"/>
              <a:cs typeface="Arial" panose="020B0604020202020204" pitchFamily="34" charset="0"/>
              <a:sym typeface="Gotham Narrow Medium"/>
            </a:endParaRPr>
          </a:p>
        </p:txBody>
      </p:sp>
      <p:sp>
        <p:nvSpPr>
          <p:cNvPr id="129" name="Rounded Rectangle 3">
            <a:extLst>
              <a:ext uri="{FF2B5EF4-FFF2-40B4-BE49-F238E27FC236}">
                <a16:creationId xmlns:a16="http://schemas.microsoft.com/office/drawing/2014/main" id="{215D52A4-3053-47D6-AD3E-24005F195500}"/>
              </a:ext>
            </a:extLst>
          </p:cNvPr>
          <p:cNvSpPr/>
          <p:nvPr/>
        </p:nvSpPr>
        <p:spPr>
          <a:xfrm>
            <a:off x="6145387" y="2768581"/>
            <a:ext cx="2070180" cy="2518800"/>
          </a:xfrm>
          <a:prstGeom prst="rect">
            <a:avLst/>
          </a:prstGeom>
          <a:solidFill>
            <a:schemeClr val="bg1"/>
          </a:solidFill>
          <a:ln>
            <a:noFill/>
          </a:ln>
          <a:effectLst>
            <a:outerShdw blurRad="152400" dist="38100" dir="5400000" algn="t" rotWithShape="0">
              <a:prstClr val="black">
                <a:alpha val="10000"/>
              </a:prstClr>
            </a:outerShdw>
          </a:effectLst>
        </p:spPr>
        <p:txBody>
          <a:bodyPr lIns="40640" tIns="81280" rIns="40640" bIns="121920" anchor="t">
            <a:noAutofit/>
          </a:bodyPr>
          <a:lstStyle/>
          <a:p>
            <a:pPr algn="ctr" defTabSz="812770">
              <a:spcBef>
                <a:spcPts val="667"/>
              </a:spcBef>
              <a:defRPr sz="1500">
                <a:solidFill>
                  <a:srgbClr val="9F0F18"/>
                </a:solidFill>
                <a:latin typeface="Gotham Narrow Medium"/>
                <a:ea typeface="Gotham Narrow Medium"/>
                <a:cs typeface="Gotham Narrow Medium"/>
                <a:sym typeface="Gotham Narrow Medium"/>
              </a:defRPr>
            </a:pPr>
            <a:endParaRPr lang="en-US" sz="1600" b="1">
              <a:solidFill>
                <a:srgbClr val="FF0000"/>
              </a:solidFill>
              <a:latin typeface="Arial Nova"/>
              <a:ea typeface="Gotham Narrow Medium"/>
              <a:cs typeface="Arial" panose="020B0604020202020204" pitchFamily="34" charset="0"/>
              <a:sym typeface="Gotham Narrow Medium"/>
            </a:endParaRPr>
          </a:p>
        </p:txBody>
      </p:sp>
      <p:sp>
        <p:nvSpPr>
          <p:cNvPr id="130" name="Rounded Rectangle 3">
            <a:extLst>
              <a:ext uri="{FF2B5EF4-FFF2-40B4-BE49-F238E27FC236}">
                <a16:creationId xmlns:a16="http://schemas.microsoft.com/office/drawing/2014/main" id="{B6A92A84-0078-41FA-9D3A-7C40BA6D2302}"/>
              </a:ext>
            </a:extLst>
          </p:cNvPr>
          <p:cNvSpPr/>
          <p:nvPr/>
        </p:nvSpPr>
        <p:spPr>
          <a:xfrm>
            <a:off x="8314340" y="2768580"/>
            <a:ext cx="2070180" cy="2518799"/>
          </a:xfrm>
          <a:prstGeom prst="rect">
            <a:avLst/>
          </a:prstGeom>
          <a:solidFill>
            <a:schemeClr val="bg1"/>
          </a:solidFill>
          <a:ln>
            <a:noFill/>
          </a:ln>
          <a:effectLst>
            <a:outerShdw blurRad="152400" dist="38100" dir="5400000" algn="t" rotWithShape="0">
              <a:prstClr val="black">
                <a:alpha val="10000"/>
              </a:prstClr>
            </a:outerShdw>
          </a:effectLst>
        </p:spPr>
        <p:txBody>
          <a:bodyPr lIns="40640" tIns="81280" rIns="40640" bIns="121920" anchor="t">
            <a:noAutofit/>
          </a:bodyPr>
          <a:lstStyle/>
          <a:p>
            <a:pPr algn="ctr" defTabSz="812770">
              <a:spcBef>
                <a:spcPts val="667"/>
              </a:spcBef>
              <a:defRPr sz="1500">
                <a:solidFill>
                  <a:srgbClr val="9F0F18"/>
                </a:solidFill>
                <a:latin typeface="Gotham Narrow Medium"/>
                <a:ea typeface="Gotham Narrow Medium"/>
                <a:cs typeface="Gotham Narrow Medium"/>
                <a:sym typeface="Gotham Narrow Medium"/>
              </a:defRPr>
            </a:pPr>
            <a:endParaRPr lang="en-US" sz="1600" b="1">
              <a:solidFill>
                <a:srgbClr val="FF0000"/>
              </a:solidFill>
              <a:latin typeface="Arial Nova"/>
              <a:ea typeface="Gotham Narrow Medium"/>
              <a:cs typeface="Arial" panose="020B0604020202020204" pitchFamily="34" charset="0"/>
              <a:sym typeface="Gotham Narrow Medium"/>
            </a:endParaRPr>
          </a:p>
        </p:txBody>
      </p:sp>
      <p:sp>
        <p:nvSpPr>
          <p:cNvPr id="131" name="Rectangle 130">
            <a:extLst>
              <a:ext uri="{FF2B5EF4-FFF2-40B4-BE49-F238E27FC236}">
                <a16:creationId xmlns:a16="http://schemas.microsoft.com/office/drawing/2014/main" id="{F7FB0FB6-FBF5-486E-AFE9-5DB2E9701421}"/>
              </a:ext>
            </a:extLst>
          </p:cNvPr>
          <p:cNvSpPr/>
          <p:nvPr/>
        </p:nvSpPr>
        <p:spPr>
          <a:xfrm>
            <a:off x="1807481" y="5432697"/>
            <a:ext cx="8577038" cy="754022"/>
          </a:xfrm>
          <a:prstGeom prst="rect">
            <a:avLst/>
          </a:prstGeom>
          <a:solidFill>
            <a:schemeClr val="accent1">
              <a:lumMod val="20000"/>
              <a:lumOff val="80000"/>
            </a:schemeClr>
          </a:solidFill>
          <a:ln>
            <a:noFill/>
          </a:ln>
          <a:effectLst>
            <a:outerShdw blurRad="152400" dist="38100" dir="5400000" algn="t" rotWithShape="0">
              <a:prstClr val="black">
                <a:alpha val="10000"/>
              </a:prstClr>
            </a:outerShdw>
          </a:effectLst>
        </p:spPr>
        <p:txBody>
          <a:bodyPr lIns="40640" tIns="81280" rIns="40640" bIns="121920" anchor="t">
            <a:noAutofit/>
          </a:bodyPr>
          <a:lstStyle/>
          <a:p>
            <a:pPr algn="ctr" defTabSz="812770">
              <a:spcBef>
                <a:spcPts val="667"/>
              </a:spcBef>
            </a:pPr>
            <a:endParaRPr lang="en-US" sz="2000" b="1">
              <a:solidFill>
                <a:srgbClr val="FF0000"/>
              </a:solidFill>
              <a:latin typeface="Arial Nova"/>
              <a:cs typeface="Arial" panose="020B0604020202020204" pitchFamily="34" charset="0"/>
            </a:endParaRPr>
          </a:p>
        </p:txBody>
      </p:sp>
      <p:sp>
        <p:nvSpPr>
          <p:cNvPr id="132" name="Rectangle 131">
            <a:extLst>
              <a:ext uri="{FF2B5EF4-FFF2-40B4-BE49-F238E27FC236}">
                <a16:creationId xmlns:a16="http://schemas.microsoft.com/office/drawing/2014/main" id="{CACC4CF0-A6B1-4E7D-A129-59FC1AEEDB46}"/>
              </a:ext>
            </a:extLst>
          </p:cNvPr>
          <p:cNvSpPr/>
          <p:nvPr/>
        </p:nvSpPr>
        <p:spPr>
          <a:xfrm>
            <a:off x="1807481" y="1870420"/>
            <a:ext cx="8577038" cy="754022"/>
          </a:xfrm>
          <a:prstGeom prst="rect">
            <a:avLst/>
          </a:prstGeom>
          <a:solidFill>
            <a:schemeClr val="accent1">
              <a:lumMod val="20000"/>
              <a:lumOff val="80000"/>
            </a:schemeClr>
          </a:solidFill>
          <a:ln>
            <a:noFill/>
          </a:ln>
          <a:effectLst>
            <a:outerShdw blurRad="152400" dist="38100" dir="5400000" algn="t" rotWithShape="0">
              <a:prstClr val="black">
                <a:alpha val="10000"/>
              </a:prstClr>
            </a:outerShdw>
          </a:effectLst>
        </p:spPr>
        <p:txBody>
          <a:bodyPr lIns="40640" tIns="81280" rIns="40640" bIns="121920" anchor="t">
            <a:noAutofit/>
          </a:bodyPr>
          <a:lstStyle/>
          <a:p>
            <a:pPr algn="ctr" defTabSz="812770">
              <a:spcBef>
                <a:spcPts val="667"/>
              </a:spcBef>
            </a:pPr>
            <a:endParaRPr lang="en-US" sz="2000" b="1">
              <a:solidFill>
                <a:srgbClr val="FF0000"/>
              </a:solidFill>
              <a:latin typeface="Arial Nova"/>
              <a:cs typeface="Arial" panose="020B0604020202020204" pitchFamily="34" charset="0"/>
            </a:endParaRPr>
          </a:p>
        </p:txBody>
      </p:sp>
      <p:sp>
        <p:nvSpPr>
          <p:cNvPr id="133" name="Text Placeholder 9">
            <a:extLst>
              <a:ext uri="{FF2B5EF4-FFF2-40B4-BE49-F238E27FC236}">
                <a16:creationId xmlns:a16="http://schemas.microsoft.com/office/drawing/2014/main" id="{C5769EEA-9E78-4BAA-AD99-B0DEFB8CF736}"/>
              </a:ext>
            </a:extLst>
          </p:cNvPr>
          <p:cNvSpPr txBox="1">
            <a:spLocks/>
          </p:cNvSpPr>
          <p:nvPr/>
        </p:nvSpPr>
        <p:spPr>
          <a:xfrm>
            <a:off x="1807482" y="3422588"/>
            <a:ext cx="2070180" cy="1273666"/>
          </a:xfrm>
          <a:prstGeom prst="rect">
            <a:avLst/>
          </a:prstGeom>
        </p:spPr>
        <p:txBody>
          <a:bodyPr lIns="40640" rIns="40640"/>
          <a:lstStyle>
            <a:lvl1pPr marL="0" marR="0" indent="0" algn="l" defTabSz="685800" rtl="0" latinLnBrk="0">
              <a:lnSpc>
                <a:spcPts val="2200"/>
              </a:lnSpc>
              <a:spcBef>
                <a:spcPts val="0"/>
              </a:spcBef>
              <a:spcAft>
                <a:spcPts val="0"/>
              </a:spcAft>
              <a:buClrTx/>
              <a:buSzTx/>
              <a:buFontTx/>
              <a:buNone/>
              <a:tabLst/>
              <a:defRPr sz="1400" b="0" i="0" u="none" strike="noStrike" cap="none" spc="0" baseline="0">
                <a:ln>
                  <a:noFill/>
                </a:ln>
                <a:solidFill>
                  <a:schemeClr val="tx2"/>
                </a:solidFill>
                <a:uFillTx/>
                <a:latin typeface="+mn-lt"/>
                <a:ea typeface="+mn-ea"/>
                <a:cs typeface="+mn-cs"/>
                <a:sym typeface="Arial"/>
              </a:defRPr>
            </a:lvl1pPr>
            <a:lvl2pPr marL="566928"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2pPr>
            <a:lvl3pPr marL="12618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Arial" panose="020B0604020202020204" pitchFamily="34" charset="0"/>
                <a:ea typeface="+mn-ea"/>
                <a:cs typeface="+mn-cs"/>
                <a:sym typeface="Arial"/>
              </a:defRPr>
            </a:lvl3pPr>
            <a:lvl4pPr marL="8046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4pPr>
            <a:lvl5pPr marL="1097280"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5pPr>
            <a:lvl6pPr marL="0" marR="0" indent="22860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6pPr>
            <a:lvl7pPr marL="0" marR="0" indent="27432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7pPr>
            <a:lvl8pPr marL="0" marR="0" indent="32004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8pPr>
            <a:lvl9pPr marL="0" marR="0" indent="36576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9pPr>
          </a:lstStyle>
          <a:p>
            <a:pPr algn="ctr" defTabSz="609578">
              <a:lnSpc>
                <a:spcPct val="100000"/>
              </a:lnSpc>
            </a:pPr>
            <a:r>
              <a:rPr lang="en-US" sz="1600" b="1">
                <a:solidFill>
                  <a:srgbClr val="050600"/>
                </a:solidFill>
                <a:latin typeface="Arial Nova"/>
                <a:cs typeface="Arial" panose="020B0604020202020204" pitchFamily="34" charset="0"/>
              </a:rPr>
              <a:t>Ecosystem Value Driven</a:t>
            </a:r>
          </a:p>
          <a:p>
            <a:pPr algn="ctr" defTabSz="609578">
              <a:lnSpc>
                <a:spcPct val="100000"/>
              </a:lnSpc>
            </a:pPr>
            <a:endParaRPr lang="en-US" sz="1200">
              <a:solidFill>
                <a:srgbClr val="050600"/>
              </a:solidFill>
              <a:latin typeface="Arial Nova"/>
              <a:cs typeface="Arial" panose="020B0604020202020204" pitchFamily="34" charset="0"/>
            </a:endParaRPr>
          </a:p>
          <a:p>
            <a:pPr algn="ctr" defTabSz="609578">
              <a:lnSpc>
                <a:spcPct val="100000"/>
              </a:lnSpc>
            </a:pPr>
            <a:r>
              <a:rPr lang="en-US" sz="1200">
                <a:solidFill>
                  <a:srgbClr val="050600"/>
                </a:solidFill>
                <a:latin typeface="Arial Nova"/>
                <a:cs typeface="Arial" panose="020B0604020202020204" pitchFamily="34" charset="0"/>
              </a:rPr>
              <a:t>Redefine interrelationships, reposition market entities, and rework roles and responsibilities to ensure inclusivity for all market players.</a:t>
            </a:r>
          </a:p>
        </p:txBody>
      </p:sp>
      <p:sp>
        <p:nvSpPr>
          <p:cNvPr id="134" name="Text Placeholder 9">
            <a:extLst>
              <a:ext uri="{FF2B5EF4-FFF2-40B4-BE49-F238E27FC236}">
                <a16:creationId xmlns:a16="http://schemas.microsoft.com/office/drawing/2014/main" id="{2D2E2F69-F815-4C4A-9AC9-8EB60A286178}"/>
              </a:ext>
            </a:extLst>
          </p:cNvPr>
          <p:cNvSpPr txBox="1">
            <a:spLocks/>
          </p:cNvSpPr>
          <p:nvPr/>
        </p:nvSpPr>
        <p:spPr>
          <a:xfrm>
            <a:off x="6145388" y="3422588"/>
            <a:ext cx="2070180" cy="1273666"/>
          </a:xfrm>
          <a:prstGeom prst="rect">
            <a:avLst/>
          </a:prstGeom>
        </p:spPr>
        <p:txBody>
          <a:bodyPr lIns="40640" tIns="36852" rIns="40640" bIns="36852" anchor="t"/>
          <a:lstStyle>
            <a:lvl1pPr marL="0" marR="0" indent="0" algn="l" defTabSz="685800" rtl="0" latinLnBrk="0">
              <a:lnSpc>
                <a:spcPts val="2200"/>
              </a:lnSpc>
              <a:spcBef>
                <a:spcPts val="0"/>
              </a:spcBef>
              <a:spcAft>
                <a:spcPts val="0"/>
              </a:spcAft>
              <a:buClrTx/>
              <a:buSzTx/>
              <a:buFontTx/>
              <a:buNone/>
              <a:tabLst/>
              <a:defRPr sz="1400" b="0" i="0" u="none" strike="noStrike" cap="none" spc="0" baseline="0">
                <a:ln>
                  <a:noFill/>
                </a:ln>
                <a:solidFill>
                  <a:schemeClr val="tx2"/>
                </a:solidFill>
                <a:uFillTx/>
                <a:latin typeface="+mn-lt"/>
                <a:ea typeface="+mn-ea"/>
                <a:cs typeface="+mn-cs"/>
                <a:sym typeface="Arial"/>
              </a:defRPr>
            </a:lvl1pPr>
            <a:lvl2pPr marL="566928"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2pPr>
            <a:lvl3pPr marL="12618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Arial" panose="020B0604020202020204" pitchFamily="34" charset="0"/>
                <a:ea typeface="+mn-ea"/>
                <a:cs typeface="+mn-cs"/>
                <a:sym typeface="Arial"/>
              </a:defRPr>
            </a:lvl3pPr>
            <a:lvl4pPr marL="8046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4pPr>
            <a:lvl5pPr marL="1097280"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5pPr>
            <a:lvl6pPr marL="0" marR="0" indent="22860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6pPr>
            <a:lvl7pPr marL="0" marR="0" indent="27432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7pPr>
            <a:lvl8pPr marL="0" marR="0" indent="32004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8pPr>
            <a:lvl9pPr marL="0" marR="0" indent="36576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9pPr>
          </a:lstStyle>
          <a:p>
            <a:pPr algn="ctr" defTabSz="609578">
              <a:lnSpc>
                <a:spcPct val="100000"/>
              </a:lnSpc>
            </a:pPr>
            <a:r>
              <a:rPr lang="en-US" sz="1600" b="1">
                <a:solidFill>
                  <a:srgbClr val="050600"/>
                </a:solidFill>
                <a:latin typeface="Arial Nova"/>
                <a:cs typeface="Arial" panose="020B0604020202020204" pitchFamily="34" charset="0"/>
              </a:rPr>
              <a:t>Business Value Creation</a:t>
            </a:r>
          </a:p>
          <a:p>
            <a:pPr algn="ctr" defTabSz="609578">
              <a:lnSpc>
                <a:spcPct val="100000"/>
              </a:lnSpc>
            </a:pPr>
            <a:endParaRPr lang="en-US" sz="1200">
              <a:solidFill>
                <a:srgbClr val="050600"/>
              </a:solidFill>
              <a:latin typeface="Arial Nova"/>
              <a:cs typeface="Arial" panose="020B0604020202020204" pitchFamily="34" charset="0"/>
            </a:endParaRPr>
          </a:p>
          <a:p>
            <a:pPr algn="ctr" defTabSz="609578">
              <a:lnSpc>
                <a:spcPct val="100000"/>
              </a:lnSpc>
            </a:pPr>
            <a:r>
              <a:rPr lang="en-US" sz="1200">
                <a:solidFill>
                  <a:srgbClr val="050600"/>
                </a:solidFill>
                <a:latin typeface="Arial Nova"/>
                <a:cs typeface="Arial"/>
              </a:rPr>
              <a:t>Identify and prioritize the use cases that are most applicable and feasible to add tangible business value.</a:t>
            </a:r>
          </a:p>
        </p:txBody>
      </p:sp>
      <p:sp>
        <p:nvSpPr>
          <p:cNvPr id="135" name="Text Placeholder 9">
            <a:extLst>
              <a:ext uri="{FF2B5EF4-FFF2-40B4-BE49-F238E27FC236}">
                <a16:creationId xmlns:a16="http://schemas.microsoft.com/office/drawing/2014/main" id="{A98E1CE6-8853-43E0-86E2-3CCBA8E7A38D}"/>
              </a:ext>
            </a:extLst>
          </p:cNvPr>
          <p:cNvSpPr txBox="1">
            <a:spLocks/>
          </p:cNvSpPr>
          <p:nvPr/>
        </p:nvSpPr>
        <p:spPr>
          <a:xfrm>
            <a:off x="8314340" y="3422588"/>
            <a:ext cx="2070180" cy="1273666"/>
          </a:xfrm>
          <a:prstGeom prst="rect">
            <a:avLst/>
          </a:prstGeom>
        </p:spPr>
        <p:txBody>
          <a:bodyPr lIns="40640" rIns="40640"/>
          <a:lstStyle>
            <a:lvl1pPr marL="0" marR="0" indent="0" algn="l" defTabSz="685800" rtl="0" latinLnBrk="0">
              <a:lnSpc>
                <a:spcPts val="2200"/>
              </a:lnSpc>
              <a:spcBef>
                <a:spcPts val="0"/>
              </a:spcBef>
              <a:spcAft>
                <a:spcPts val="0"/>
              </a:spcAft>
              <a:buClrTx/>
              <a:buSzTx/>
              <a:buFontTx/>
              <a:buNone/>
              <a:tabLst/>
              <a:defRPr sz="1400" b="0" i="0" u="none" strike="noStrike" cap="none" spc="0" baseline="0">
                <a:ln>
                  <a:noFill/>
                </a:ln>
                <a:solidFill>
                  <a:schemeClr val="tx2"/>
                </a:solidFill>
                <a:uFillTx/>
                <a:latin typeface="+mn-lt"/>
                <a:ea typeface="+mn-ea"/>
                <a:cs typeface="+mn-cs"/>
                <a:sym typeface="Arial"/>
              </a:defRPr>
            </a:lvl1pPr>
            <a:lvl2pPr marL="566928"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2pPr>
            <a:lvl3pPr marL="12618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Arial" panose="020B0604020202020204" pitchFamily="34" charset="0"/>
                <a:ea typeface="+mn-ea"/>
                <a:cs typeface="+mn-cs"/>
                <a:sym typeface="Arial"/>
              </a:defRPr>
            </a:lvl3pPr>
            <a:lvl4pPr marL="8046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4pPr>
            <a:lvl5pPr marL="1097280"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5pPr>
            <a:lvl6pPr marL="0" marR="0" indent="22860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6pPr>
            <a:lvl7pPr marL="0" marR="0" indent="27432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7pPr>
            <a:lvl8pPr marL="0" marR="0" indent="32004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8pPr>
            <a:lvl9pPr marL="0" marR="0" indent="36576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9pPr>
          </a:lstStyle>
          <a:p>
            <a:pPr algn="ctr" defTabSz="609578">
              <a:lnSpc>
                <a:spcPct val="100000"/>
              </a:lnSpc>
            </a:pPr>
            <a:r>
              <a:rPr lang="en-US" sz="1600" b="1">
                <a:solidFill>
                  <a:srgbClr val="050600"/>
                </a:solidFill>
                <a:latin typeface="Arial Nova"/>
                <a:cs typeface="Arial" panose="020B0604020202020204" pitchFamily="34" charset="0"/>
              </a:rPr>
              <a:t>Strategy </a:t>
            </a:r>
          </a:p>
          <a:p>
            <a:pPr algn="ctr" defTabSz="609578">
              <a:lnSpc>
                <a:spcPct val="100000"/>
              </a:lnSpc>
            </a:pPr>
            <a:r>
              <a:rPr lang="en-US" sz="1600" b="1">
                <a:solidFill>
                  <a:srgbClr val="050600"/>
                </a:solidFill>
                <a:latin typeface="Arial Nova"/>
                <a:cs typeface="Arial" panose="020B0604020202020204" pitchFamily="34" charset="0"/>
              </a:rPr>
              <a:t>Alignment</a:t>
            </a:r>
          </a:p>
          <a:p>
            <a:pPr algn="ctr" defTabSz="609578">
              <a:lnSpc>
                <a:spcPct val="100000"/>
              </a:lnSpc>
            </a:pPr>
            <a:endParaRPr lang="en-US" sz="1200">
              <a:solidFill>
                <a:srgbClr val="050600"/>
              </a:solidFill>
              <a:latin typeface="Arial Nova"/>
              <a:cs typeface="Arial" panose="020B0604020202020204" pitchFamily="34" charset="0"/>
            </a:endParaRPr>
          </a:p>
          <a:p>
            <a:pPr algn="ctr" defTabSz="609578">
              <a:lnSpc>
                <a:spcPct val="100000"/>
              </a:lnSpc>
            </a:pPr>
            <a:r>
              <a:rPr lang="en-US" sz="1200">
                <a:solidFill>
                  <a:srgbClr val="050600"/>
                </a:solidFill>
                <a:latin typeface="Arial Nova"/>
                <a:cs typeface="Arial" panose="020B0604020202020204" pitchFamily="34" charset="0"/>
              </a:rPr>
              <a:t>Ensure the north star evolves to support Euroclear’s and key stakeholders' overall business strategy</a:t>
            </a:r>
          </a:p>
        </p:txBody>
      </p:sp>
      <p:sp>
        <p:nvSpPr>
          <p:cNvPr id="136" name="Text Placeholder 9">
            <a:extLst>
              <a:ext uri="{FF2B5EF4-FFF2-40B4-BE49-F238E27FC236}">
                <a16:creationId xmlns:a16="http://schemas.microsoft.com/office/drawing/2014/main" id="{E9AF7C0C-85D2-45FC-905E-8134B729D2BA}"/>
              </a:ext>
            </a:extLst>
          </p:cNvPr>
          <p:cNvSpPr txBox="1">
            <a:spLocks/>
          </p:cNvSpPr>
          <p:nvPr/>
        </p:nvSpPr>
        <p:spPr>
          <a:xfrm>
            <a:off x="3976435" y="3422588"/>
            <a:ext cx="2070180" cy="1273666"/>
          </a:xfrm>
          <a:prstGeom prst="rect">
            <a:avLst/>
          </a:prstGeom>
        </p:spPr>
        <p:txBody>
          <a:bodyPr lIns="40640" rIns="40640"/>
          <a:lstStyle>
            <a:lvl1pPr marL="0" marR="0" indent="0" algn="l" defTabSz="685800" rtl="0" latinLnBrk="0">
              <a:lnSpc>
                <a:spcPts val="2200"/>
              </a:lnSpc>
              <a:spcBef>
                <a:spcPts val="0"/>
              </a:spcBef>
              <a:spcAft>
                <a:spcPts val="0"/>
              </a:spcAft>
              <a:buClrTx/>
              <a:buSzTx/>
              <a:buFontTx/>
              <a:buNone/>
              <a:tabLst/>
              <a:defRPr sz="1400" b="0" i="0" u="none" strike="noStrike" cap="none" spc="0" baseline="0">
                <a:ln>
                  <a:noFill/>
                </a:ln>
                <a:solidFill>
                  <a:schemeClr val="tx2"/>
                </a:solidFill>
                <a:uFillTx/>
                <a:latin typeface="+mn-lt"/>
                <a:ea typeface="+mn-ea"/>
                <a:cs typeface="+mn-cs"/>
                <a:sym typeface="Arial"/>
              </a:defRPr>
            </a:lvl1pPr>
            <a:lvl2pPr marL="566928"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2pPr>
            <a:lvl3pPr marL="12618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Arial" panose="020B0604020202020204" pitchFamily="34" charset="0"/>
                <a:ea typeface="+mn-ea"/>
                <a:cs typeface="+mn-cs"/>
                <a:sym typeface="Arial"/>
              </a:defRPr>
            </a:lvl3pPr>
            <a:lvl4pPr marL="8046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4pPr>
            <a:lvl5pPr marL="1097280"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5pPr>
            <a:lvl6pPr marL="0" marR="0" indent="22860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6pPr>
            <a:lvl7pPr marL="0" marR="0" indent="27432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7pPr>
            <a:lvl8pPr marL="0" marR="0" indent="32004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8pPr>
            <a:lvl9pPr marL="0" marR="0" indent="36576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9pPr>
          </a:lstStyle>
          <a:p>
            <a:pPr algn="ctr" defTabSz="609578">
              <a:lnSpc>
                <a:spcPct val="100000"/>
              </a:lnSpc>
            </a:pPr>
            <a:r>
              <a:rPr lang="en-US" sz="1600" b="1">
                <a:solidFill>
                  <a:srgbClr val="050600"/>
                </a:solidFill>
                <a:latin typeface="Arial Nova"/>
                <a:cs typeface="Arial" panose="020B0604020202020204" pitchFamily="34" charset="0"/>
              </a:rPr>
              <a:t>Market Collaboration</a:t>
            </a:r>
          </a:p>
          <a:p>
            <a:pPr algn="ctr" defTabSz="609578">
              <a:lnSpc>
                <a:spcPct val="100000"/>
              </a:lnSpc>
            </a:pPr>
            <a:endParaRPr lang="en-US" sz="1200">
              <a:solidFill>
                <a:srgbClr val="050600"/>
              </a:solidFill>
              <a:latin typeface="Arial Nova"/>
              <a:cs typeface="Arial" panose="020B0604020202020204" pitchFamily="34" charset="0"/>
            </a:endParaRPr>
          </a:p>
          <a:p>
            <a:pPr algn="ctr" defTabSz="609578">
              <a:lnSpc>
                <a:spcPct val="100000"/>
              </a:lnSpc>
            </a:pPr>
            <a:r>
              <a:rPr lang="en-US" sz="1200">
                <a:solidFill>
                  <a:srgbClr val="050600"/>
                </a:solidFill>
                <a:latin typeface="Arial Nova"/>
                <a:cs typeface="Arial" panose="020B0604020202020204" pitchFamily="34" charset="0"/>
              </a:rPr>
              <a:t>Coordinate with key market players and regulators to co-create optimal workflows and ensure alignment across all parties.</a:t>
            </a:r>
          </a:p>
        </p:txBody>
      </p:sp>
      <p:sp>
        <p:nvSpPr>
          <p:cNvPr id="137" name="Text Placeholder 9">
            <a:extLst>
              <a:ext uri="{FF2B5EF4-FFF2-40B4-BE49-F238E27FC236}">
                <a16:creationId xmlns:a16="http://schemas.microsoft.com/office/drawing/2014/main" id="{4927A65C-EFCB-4DDA-BD83-3B76B763B210}"/>
              </a:ext>
            </a:extLst>
          </p:cNvPr>
          <p:cNvSpPr txBox="1">
            <a:spLocks/>
          </p:cNvSpPr>
          <p:nvPr/>
        </p:nvSpPr>
        <p:spPr>
          <a:xfrm>
            <a:off x="2747972" y="5460173"/>
            <a:ext cx="7436582" cy="706960"/>
          </a:xfrm>
          <a:prstGeom prst="rect">
            <a:avLst/>
          </a:prstGeom>
        </p:spPr>
        <p:txBody>
          <a:bodyPr anchor="ctr"/>
          <a:lstStyle>
            <a:lvl1pPr marL="0" marR="0" indent="0" algn="l" defTabSz="685800" rtl="0" latinLnBrk="0">
              <a:lnSpc>
                <a:spcPts val="2200"/>
              </a:lnSpc>
              <a:spcBef>
                <a:spcPts val="0"/>
              </a:spcBef>
              <a:spcAft>
                <a:spcPts val="0"/>
              </a:spcAft>
              <a:buClrTx/>
              <a:buSzTx/>
              <a:buFontTx/>
              <a:buNone/>
              <a:tabLst/>
              <a:defRPr sz="1400" b="0" i="0" u="none" strike="noStrike" cap="none" spc="0" baseline="0">
                <a:ln>
                  <a:noFill/>
                </a:ln>
                <a:solidFill>
                  <a:schemeClr val="tx2"/>
                </a:solidFill>
                <a:uFillTx/>
                <a:latin typeface="+mn-lt"/>
                <a:ea typeface="+mn-ea"/>
                <a:cs typeface="+mn-cs"/>
                <a:sym typeface="Arial"/>
              </a:defRPr>
            </a:lvl1pPr>
            <a:lvl2pPr marL="566928"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2pPr>
            <a:lvl3pPr marL="12618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Arial" panose="020B0604020202020204" pitchFamily="34" charset="0"/>
                <a:ea typeface="+mn-ea"/>
                <a:cs typeface="+mn-cs"/>
                <a:sym typeface="Arial"/>
              </a:defRPr>
            </a:lvl3pPr>
            <a:lvl4pPr marL="8046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4pPr>
            <a:lvl5pPr marL="1097280"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5pPr>
            <a:lvl6pPr marL="0" marR="0" indent="22860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6pPr>
            <a:lvl7pPr marL="0" marR="0" indent="27432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7pPr>
            <a:lvl8pPr marL="0" marR="0" indent="32004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8pPr>
            <a:lvl9pPr marL="0" marR="0" indent="36576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9pPr>
          </a:lstStyle>
          <a:p>
            <a:pPr defTabSz="609578">
              <a:lnSpc>
                <a:spcPct val="100000"/>
              </a:lnSpc>
            </a:pPr>
            <a:r>
              <a:rPr lang="en-US" sz="1600" b="1">
                <a:solidFill>
                  <a:srgbClr val="050600"/>
                </a:solidFill>
                <a:latin typeface="Arial Nova"/>
                <a:cs typeface="Arial" panose="020B0604020202020204" pitchFamily="34" charset="0"/>
              </a:rPr>
              <a:t>Euroclear Growth &amp; Market Leadership</a:t>
            </a:r>
          </a:p>
          <a:p>
            <a:pPr defTabSz="609578">
              <a:lnSpc>
                <a:spcPct val="100000"/>
              </a:lnSpc>
            </a:pPr>
            <a:r>
              <a:rPr lang="en-US" sz="1200">
                <a:solidFill>
                  <a:prstClr val="black"/>
                </a:solidFill>
                <a:latin typeface="Arial Nova"/>
                <a:cs typeface="Arial" panose="020B0604020202020204" pitchFamily="34" charset="0"/>
              </a:rPr>
              <a:t>The deployment of smart </a:t>
            </a:r>
            <a:r>
              <a:rPr lang="en-BE" sz="1200">
                <a:solidFill>
                  <a:prstClr val="black"/>
                </a:solidFill>
                <a:latin typeface="Arial Nova"/>
                <a:cs typeface="Arial" panose="020B0604020202020204" pitchFamily="34" charset="0"/>
              </a:rPr>
              <a:t>DLT</a:t>
            </a:r>
            <a:r>
              <a:rPr lang="en-US" sz="1200">
                <a:solidFill>
                  <a:prstClr val="black"/>
                </a:solidFill>
                <a:latin typeface="Arial Nova"/>
                <a:cs typeface="Arial" panose="020B0604020202020204" pitchFamily="34" charset="0"/>
              </a:rPr>
              <a:t> services will strengthen our market infrastructure position and allow us to drive discussion with key market players on the re-shaping of the industry.</a:t>
            </a:r>
          </a:p>
        </p:txBody>
      </p:sp>
      <p:sp>
        <p:nvSpPr>
          <p:cNvPr id="138" name="Text Placeholder 9">
            <a:extLst>
              <a:ext uri="{FF2B5EF4-FFF2-40B4-BE49-F238E27FC236}">
                <a16:creationId xmlns:a16="http://schemas.microsoft.com/office/drawing/2014/main" id="{E7296DD2-087F-4B60-BC57-17532879918F}"/>
              </a:ext>
            </a:extLst>
          </p:cNvPr>
          <p:cNvSpPr txBox="1">
            <a:spLocks/>
          </p:cNvSpPr>
          <p:nvPr/>
        </p:nvSpPr>
        <p:spPr>
          <a:xfrm>
            <a:off x="2747972" y="1919365"/>
            <a:ext cx="7436582" cy="659926"/>
          </a:xfrm>
          <a:prstGeom prst="rect">
            <a:avLst/>
          </a:prstGeom>
        </p:spPr>
        <p:txBody>
          <a:bodyPr lIns="73705" tIns="36852" rIns="73705" bIns="36852" anchor="t"/>
          <a:lstStyle>
            <a:lvl1pPr marL="0" marR="0" indent="0" algn="l" defTabSz="685800" rtl="0" latinLnBrk="0">
              <a:lnSpc>
                <a:spcPts val="2200"/>
              </a:lnSpc>
              <a:spcBef>
                <a:spcPts val="0"/>
              </a:spcBef>
              <a:spcAft>
                <a:spcPts val="0"/>
              </a:spcAft>
              <a:buClrTx/>
              <a:buSzTx/>
              <a:buFontTx/>
              <a:buNone/>
              <a:tabLst/>
              <a:defRPr sz="1400" b="0" i="0" u="none" strike="noStrike" cap="none" spc="0" baseline="0">
                <a:ln>
                  <a:noFill/>
                </a:ln>
                <a:solidFill>
                  <a:schemeClr val="tx2"/>
                </a:solidFill>
                <a:uFillTx/>
                <a:latin typeface="+mn-lt"/>
                <a:ea typeface="+mn-ea"/>
                <a:cs typeface="+mn-cs"/>
                <a:sym typeface="Arial"/>
              </a:defRPr>
            </a:lvl1pPr>
            <a:lvl2pPr marL="566928"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2pPr>
            <a:lvl3pPr marL="12618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Arial" panose="020B0604020202020204" pitchFamily="34" charset="0"/>
                <a:ea typeface="+mn-ea"/>
                <a:cs typeface="+mn-cs"/>
                <a:sym typeface="Arial"/>
              </a:defRPr>
            </a:lvl3pPr>
            <a:lvl4pPr marL="804672"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4pPr>
            <a:lvl5pPr marL="1097280" marR="0" indent="-285750" algn="l" defTabSz="685800" rtl="0" latinLnBrk="0">
              <a:lnSpc>
                <a:spcPts val="2200"/>
              </a:lnSpc>
              <a:spcBef>
                <a:spcPts val="0"/>
              </a:spcBef>
              <a:spcAft>
                <a:spcPts val="0"/>
              </a:spcAft>
              <a:buClrTx/>
              <a:buSzTx/>
              <a:buFont typeface="Arial" panose="020B0604020202020204" pitchFamily="34" charset="0"/>
              <a:buChar char="•"/>
              <a:tabLst/>
              <a:defRPr sz="1400" b="0" i="0" u="none" strike="noStrike" cap="none" spc="0" baseline="0">
                <a:ln>
                  <a:noFill/>
                </a:ln>
                <a:solidFill>
                  <a:schemeClr val="tx2"/>
                </a:solidFill>
                <a:uFillTx/>
                <a:latin typeface="+mn-lt"/>
                <a:ea typeface="+mn-ea"/>
                <a:cs typeface="+mn-cs"/>
                <a:sym typeface="Arial"/>
              </a:defRPr>
            </a:lvl5pPr>
            <a:lvl6pPr marL="0" marR="0" indent="22860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6pPr>
            <a:lvl7pPr marL="0" marR="0" indent="27432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7pPr>
            <a:lvl8pPr marL="0" marR="0" indent="32004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8pPr>
            <a:lvl9pPr marL="0" marR="0" indent="3657600" algn="ctr" defTabSz="685800" rtl="0" latinLnBrk="0">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9pPr>
          </a:lstStyle>
          <a:p>
            <a:pPr defTabSz="609578">
              <a:lnSpc>
                <a:spcPct val="100000"/>
              </a:lnSpc>
            </a:pPr>
            <a:r>
              <a:rPr lang="en-US" sz="1600" b="1">
                <a:solidFill>
                  <a:srgbClr val="050600"/>
                </a:solidFill>
                <a:latin typeface="Arial Nova"/>
                <a:cs typeface="Arial"/>
              </a:rPr>
              <a:t>Market Optimization</a:t>
            </a:r>
            <a:endParaRPr lang="en-US" sz="1600" b="1">
              <a:solidFill>
                <a:srgbClr val="050600"/>
              </a:solidFill>
              <a:latin typeface="Arial Nova"/>
              <a:cs typeface="Arial" panose="020B0604020202020204" pitchFamily="34" charset="0"/>
            </a:endParaRPr>
          </a:p>
          <a:p>
            <a:pPr defTabSz="609578">
              <a:lnSpc>
                <a:spcPct val="100000"/>
              </a:lnSpc>
            </a:pPr>
            <a:r>
              <a:rPr lang="en-BE" sz="1200">
                <a:solidFill>
                  <a:prstClr val="black"/>
                </a:solidFill>
                <a:latin typeface="Arial Nova"/>
                <a:cs typeface="Arial" panose="020B0604020202020204" pitchFamily="34" charset="0"/>
              </a:rPr>
              <a:t>DLT </a:t>
            </a:r>
            <a:r>
              <a:rPr lang="en-US" sz="1200">
                <a:solidFill>
                  <a:prstClr val="black"/>
                </a:solidFill>
                <a:latin typeface="Arial Nova"/>
                <a:cs typeface="Arial" panose="020B0604020202020204" pitchFamily="34" charset="0"/>
              </a:rPr>
              <a:t>allows to reduce pain points and identify operational efficiencies to unlock trapped value and provide new value propositions for the market.</a:t>
            </a:r>
          </a:p>
        </p:txBody>
      </p:sp>
      <p:grpSp>
        <p:nvGrpSpPr>
          <p:cNvPr id="5" name="Group 4">
            <a:extLst>
              <a:ext uri="{FF2B5EF4-FFF2-40B4-BE49-F238E27FC236}">
                <a16:creationId xmlns:a16="http://schemas.microsoft.com/office/drawing/2014/main" id="{B1F159C6-7DEB-4A61-AB04-FFB0D55B5265}"/>
              </a:ext>
            </a:extLst>
          </p:cNvPr>
          <p:cNvGrpSpPr/>
          <p:nvPr/>
        </p:nvGrpSpPr>
        <p:grpSpPr>
          <a:xfrm>
            <a:off x="2595740" y="2911325"/>
            <a:ext cx="493663" cy="498599"/>
            <a:chOff x="2158206" y="2988061"/>
            <a:chExt cx="555371" cy="560924"/>
          </a:xfrm>
        </p:grpSpPr>
        <p:sp>
          <p:nvSpPr>
            <p:cNvPr id="139" name="Oval 138">
              <a:extLst>
                <a:ext uri="{FF2B5EF4-FFF2-40B4-BE49-F238E27FC236}">
                  <a16:creationId xmlns:a16="http://schemas.microsoft.com/office/drawing/2014/main" id="{1282B9BA-07FA-420E-9D07-E65BF5960B94}"/>
                </a:ext>
              </a:extLst>
            </p:cNvPr>
            <p:cNvSpPr/>
            <p:nvPr/>
          </p:nvSpPr>
          <p:spPr>
            <a:xfrm>
              <a:off x="2158206" y="2988061"/>
              <a:ext cx="555371" cy="560924"/>
            </a:xfrm>
            <a:prstGeom prst="ellipse">
              <a:avLst/>
            </a:prstGeom>
            <a:solidFill>
              <a:sysClr val="window" lastClr="FFFFFF"/>
            </a:solidFill>
            <a:ln w="28575" cap="flat" cmpd="sng" algn="ctr">
              <a:solidFill>
                <a:srgbClr val="51626F"/>
              </a:solidFill>
              <a:prstDash val="solid"/>
              <a:miter lim="800000"/>
            </a:ln>
            <a:effectLst/>
          </p:spPr>
          <p:txBody>
            <a:bodyPr rtlCol="0" anchor="ctr"/>
            <a:lstStyle/>
            <a:p>
              <a:pPr algn="ctr" defTabSz="812770">
                <a:defRPr/>
              </a:pPr>
              <a:endParaRPr lang="en-US" sz="1200">
                <a:solidFill>
                  <a:prstClr val="white"/>
                </a:solidFill>
                <a:latin typeface="Arial Nova"/>
                <a:cs typeface="Arial" panose="020B0604020202020204" pitchFamily="34" charset="0"/>
              </a:endParaRPr>
            </a:p>
          </p:txBody>
        </p:sp>
        <p:sp>
          <p:nvSpPr>
            <p:cNvPr id="144" name="Freeform 78">
              <a:extLst>
                <a:ext uri="{FF2B5EF4-FFF2-40B4-BE49-F238E27FC236}">
                  <a16:creationId xmlns:a16="http://schemas.microsoft.com/office/drawing/2014/main" id="{AE277401-4891-4AF5-81E0-91ED4C8E3949}"/>
                </a:ext>
              </a:extLst>
            </p:cNvPr>
            <p:cNvSpPr>
              <a:spLocks noEditPoints="1"/>
            </p:cNvSpPr>
            <p:nvPr/>
          </p:nvSpPr>
          <p:spPr bwMode="auto">
            <a:xfrm>
              <a:off x="2277645" y="3239277"/>
              <a:ext cx="264823" cy="190704"/>
            </a:xfrm>
            <a:custGeom>
              <a:avLst/>
              <a:gdLst>
                <a:gd name="T0" fmla="*/ 224 w 224"/>
                <a:gd name="T1" fmla="*/ 109 h 165"/>
                <a:gd name="T2" fmla="*/ 224 w 224"/>
                <a:gd name="T3" fmla="*/ 108 h 165"/>
                <a:gd name="T4" fmla="*/ 224 w 224"/>
                <a:gd name="T5" fmla="*/ 107 h 165"/>
                <a:gd name="T6" fmla="*/ 223 w 224"/>
                <a:gd name="T7" fmla="*/ 107 h 165"/>
                <a:gd name="T8" fmla="*/ 223 w 224"/>
                <a:gd name="T9" fmla="*/ 106 h 165"/>
                <a:gd name="T10" fmla="*/ 175 w 224"/>
                <a:gd name="T11" fmla="*/ 58 h 165"/>
                <a:gd name="T12" fmla="*/ 170 w 224"/>
                <a:gd name="T13" fmla="*/ 56 h 165"/>
                <a:gd name="T14" fmla="*/ 166 w 224"/>
                <a:gd name="T15" fmla="*/ 58 h 165"/>
                <a:gd name="T16" fmla="*/ 166 w 224"/>
                <a:gd name="T17" fmla="*/ 67 h 165"/>
                <a:gd name="T18" fmla="*/ 204 w 224"/>
                <a:gd name="T19" fmla="*/ 104 h 165"/>
                <a:gd name="T20" fmla="*/ 48 w 224"/>
                <a:gd name="T21" fmla="*/ 104 h 165"/>
                <a:gd name="T22" fmla="*/ 12 w 224"/>
                <a:gd name="T23" fmla="*/ 68 h 165"/>
                <a:gd name="T24" fmla="*/ 48 w 224"/>
                <a:gd name="T25" fmla="*/ 32 h 165"/>
                <a:gd name="T26" fmla="*/ 111 w 224"/>
                <a:gd name="T27" fmla="*/ 32 h 165"/>
                <a:gd name="T28" fmla="*/ 111 w 224"/>
                <a:gd name="T29" fmla="*/ 44 h 165"/>
                <a:gd name="T30" fmla="*/ 117 w 224"/>
                <a:gd name="T31" fmla="*/ 50 h 165"/>
                <a:gd name="T32" fmla="*/ 155 w 224"/>
                <a:gd name="T33" fmla="*/ 50 h 165"/>
                <a:gd name="T34" fmla="*/ 161 w 224"/>
                <a:gd name="T35" fmla="*/ 44 h 165"/>
                <a:gd name="T36" fmla="*/ 161 w 224"/>
                <a:gd name="T37" fmla="*/ 6 h 165"/>
                <a:gd name="T38" fmla="*/ 155 w 224"/>
                <a:gd name="T39" fmla="*/ 0 h 165"/>
                <a:gd name="T40" fmla="*/ 117 w 224"/>
                <a:gd name="T41" fmla="*/ 0 h 165"/>
                <a:gd name="T42" fmla="*/ 111 w 224"/>
                <a:gd name="T43" fmla="*/ 6 h 165"/>
                <a:gd name="T44" fmla="*/ 111 w 224"/>
                <a:gd name="T45" fmla="*/ 21 h 165"/>
                <a:gd name="T46" fmla="*/ 48 w 224"/>
                <a:gd name="T47" fmla="*/ 21 h 165"/>
                <a:gd name="T48" fmla="*/ 0 w 224"/>
                <a:gd name="T49" fmla="*/ 68 h 165"/>
                <a:gd name="T50" fmla="*/ 48 w 224"/>
                <a:gd name="T51" fmla="*/ 116 h 165"/>
                <a:gd name="T52" fmla="*/ 204 w 224"/>
                <a:gd name="T53" fmla="*/ 116 h 165"/>
                <a:gd name="T54" fmla="*/ 166 w 224"/>
                <a:gd name="T55" fmla="*/ 154 h 165"/>
                <a:gd name="T56" fmla="*/ 166 w 224"/>
                <a:gd name="T57" fmla="*/ 163 h 165"/>
                <a:gd name="T58" fmla="*/ 175 w 224"/>
                <a:gd name="T59" fmla="*/ 163 h 165"/>
                <a:gd name="T60" fmla="*/ 223 w 224"/>
                <a:gd name="T61" fmla="*/ 115 h 165"/>
                <a:gd name="T62" fmla="*/ 223 w 224"/>
                <a:gd name="T63" fmla="*/ 114 h 165"/>
                <a:gd name="T64" fmla="*/ 224 w 224"/>
                <a:gd name="T65" fmla="*/ 113 h 165"/>
                <a:gd name="T66" fmla="*/ 224 w 224"/>
                <a:gd name="T67" fmla="*/ 113 h 165"/>
                <a:gd name="T68" fmla="*/ 224 w 224"/>
                <a:gd name="T69" fmla="*/ 112 h 165"/>
                <a:gd name="T70" fmla="*/ 224 w 224"/>
                <a:gd name="T71" fmla="*/ 112 h 165"/>
                <a:gd name="T72" fmla="*/ 224 w 224"/>
                <a:gd name="T73" fmla="*/ 109 h 165"/>
                <a:gd name="T74" fmla="*/ 224 w 224"/>
                <a:gd name="T75" fmla="*/ 109 h 165"/>
                <a:gd name="T76" fmla="*/ 122 w 224"/>
                <a:gd name="T77" fmla="*/ 12 h 165"/>
                <a:gd name="T78" fmla="*/ 149 w 224"/>
                <a:gd name="T79" fmla="*/ 12 h 165"/>
                <a:gd name="T80" fmla="*/ 149 w 224"/>
                <a:gd name="T81" fmla="*/ 38 h 165"/>
                <a:gd name="T82" fmla="*/ 122 w 224"/>
                <a:gd name="T83" fmla="*/ 38 h 165"/>
                <a:gd name="T84" fmla="*/ 122 w 224"/>
                <a:gd name="T85" fmla="*/ 1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65">
                  <a:moveTo>
                    <a:pt x="224" y="109"/>
                  </a:moveTo>
                  <a:cubicBezTo>
                    <a:pt x="224" y="108"/>
                    <a:pt x="224" y="108"/>
                    <a:pt x="224" y="108"/>
                  </a:cubicBezTo>
                  <a:cubicBezTo>
                    <a:pt x="224" y="108"/>
                    <a:pt x="224" y="108"/>
                    <a:pt x="224" y="107"/>
                  </a:cubicBezTo>
                  <a:cubicBezTo>
                    <a:pt x="224" y="107"/>
                    <a:pt x="223" y="107"/>
                    <a:pt x="223" y="107"/>
                  </a:cubicBezTo>
                  <a:cubicBezTo>
                    <a:pt x="223" y="107"/>
                    <a:pt x="223" y="106"/>
                    <a:pt x="223" y="106"/>
                  </a:cubicBezTo>
                  <a:cubicBezTo>
                    <a:pt x="175" y="58"/>
                    <a:pt x="175" y="58"/>
                    <a:pt x="175" y="58"/>
                  </a:cubicBezTo>
                  <a:cubicBezTo>
                    <a:pt x="174" y="57"/>
                    <a:pt x="172" y="56"/>
                    <a:pt x="170" y="56"/>
                  </a:cubicBezTo>
                  <a:cubicBezTo>
                    <a:pt x="169" y="56"/>
                    <a:pt x="167" y="57"/>
                    <a:pt x="166" y="58"/>
                  </a:cubicBezTo>
                  <a:cubicBezTo>
                    <a:pt x="164" y="61"/>
                    <a:pt x="164" y="64"/>
                    <a:pt x="166" y="67"/>
                  </a:cubicBezTo>
                  <a:cubicBezTo>
                    <a:pt x="204" y="104"/>
                    <a:pt x="204" y="104"/>
                    <a:pt x="204" y="104"/>
                  </a:cubicBezTo>
                  <a:cubicBezTo>
                    <a:pt x="48" y="104"/>
                    <a:pt x="48" y="104"/>
                    <a:pt x="48" y="104"/>
                  </a:cubicBezTo>
                  <a:cubicBezTo>
                    <a:pt x="28" y="104"/>
                    <a:pt x="12" y="88"/>
                    <a:pt x="12" y="68"/>
                  </a:cubicBezTo>
                  <a:cubicBezTo>
                    <a:pt x="12" y="49"/>
                    <a:pt x="28" y="32"/>
                    <a:pt x="48" y="32"/>
                  </a:cubicBezTo>
                  <a:cubicBezTo>
                    <a:pt x="111" y="32"/>
                    <a:pt x="111" y="32"/>
                    <a:pt x="111" y="32"/>
                  </a:cubicBezTo>
                  <a:cubicBezTo>
                    <a:pt x="111" y="44"/>
                    <a:pt x="111" y="44"/>
                    <a:pt x="111" y="44"/>
                  </a:cubicBezTo>
                  <a:cubicBezTo>
                    <a:pt x="111" y="48"/>
                    <a:pt x="113" y="50"/>
                    <a:pt x="117" y="50"/>
                  </a:cubicBezTo>
                  <a:cubicBezTo>
                    <a:pt x="155" y="50"/>
                    <a:pt x="155" y="50"/>
                    <a:pt x="155" y="50"/>
                  </a:cubicBezTo>
                  <a:cubicBezTo>
                    <a:pt x="158" y="50"/>
                    <a:pt x="161" y="48"/>
                    <a:pt x="161" y="44"/>
                  </a:cubicBezTo>
                  <a:cubicBezTo>
                    <a:pt x="161" y="6"/>
                    <a:pt x="161" y="6"/>
                    <a:pt x="161" y="6"/>
                  </a:cubicBezTo>
                  <a:cubicBezTo>
                    <a:pt x="161" y="3"/>
                    <a:pt x="158" y="0"/>
                    <a:pt x="155" y="0"/>
                  </a:cubicBezTo>
                  <a:cubicBezTo>
                    <a:pt x="117" y="0"/>
                    <a:pt x="117" y="0"/>
                    <a:pt x="117" y="0"/>
                  </a:cubicBezTo>
                  <a:cubicBezTo>
                    <a:pt x="113" y="0"/>
                    <a:pt x="111" y="3"/>
                    <a:pt x="111" y="6"/>
                  </a:cubicBezTo>
                  <a:cubicBezTo>
                    <a:pt x="111" y="21"/>
                    <a:pt x="111" y="21"/>
                    <a:pt x="111" y="21"/>
                  </a:cubicBezTo>
                  <a:cubicBezTo>
                    <a:pt x="48" y="21"/>
                    <a:pt x="48" y="21"/>
                    <a:pt x="48" y="21"/>
                  </a:cubicBezTo>
                  <a:cubicBezTo>
                    <a:pt x="21" y="21"/>
                    <a:pt x="0" y="42"/>
                    <a:pt x="0" y="68"/>
                  </a:cubicBezTo>
                  <a:cubicBezTo>
                    <a:pt x="0" y="95"/>
                    <a:pt x="21" y="116"/>
                    <a:pt x="48" y="116"/>
                  </a:cubicBezTo>
                  <a:cubicBezTo>
                    <a:pt x="204" y="116"/>
                    <a:pt x="204" y="116"/>
                    <a:pt x="204" y="116"/>
                  </a:cubicBezTo>
                  <a:cubicBezTo>
                    <a:pt x="166" y="154"/>
                    <a:pt x="166" y="154"/>
                    <a:pt x="166" y="154"/>
                  </a:cubicBezTo>
                  <a:cubicBezTo>
                    <a:pt x="164" y="156"/>
                    <a:pt x="164" y="160"/>
                    <a:pt x="166" y="163"/>
                  </a:cubicBezTo>
                  <a:cubicBezTo>
                    <a:pt x="169" y="165"/>
                    <a:pt x="172" y="165"/>
                    <a:pt x="175" y="163"/>
                  </a:cubicBezTo>
                  <a:cubicBezTo>
                    <a:pt x="223" y="115"/>
                    <a:pt x="223" y="115"/>
                    <a:pt x="223" y="115"/>
                  </a:cubicBezTo>
                  <a:cubicBezTo>
                    <a:pt x="223" y="114"/>
                    <a:pt x="223" y="114"/>
                    <a:pt x="223" y="114"/>
                  </a:cubicBezTo>
                  <a:cubicBezTo>
                    <a:pt x="223" y="114"/>
                    <a:pt x="224" y="113"/>
                    <a:pt x="224" y="113"/>
                  </a:cubicBezTo>
                  <a:cubicBezTo>
                    <a:pt x="224" y="113"/>
                    <a:pt x="224" y="113"/>
                    <a:pt x="224" y="113"/>
                  </a:cubicBezTo>
                  <a:cubicBezTo>
                    <a:pt x="224" y="113"/>
                    <a:pt x="224" y="112"/>
                    <a:pt x="224" y="112"/>
                  </a:cubicBezTo>
                  <a:cubicBezTo>
                    <a:pt x="224" y="112"/>
                    <a:pt x="224" y="112"/>
                    <a:pt x="224" y="112"/>
                  </a:cubicBezTo>
                  <a:cubicBezTo>
                    <a:pt x="224" y="111"/>
                    <a:pt x="224" y="110"/>
                    <a:pt x="224" y="109"/>
                  </a:cubicBezTo>
                  <a:cubicBezTo>
                    <a:pt x="224" y="109"/>
                    <a:pt x="224" y="109"/>
                    <a:pt x="224" y="109"/>
                  </a:cubicBezTo>
                  <a:close/>
                  <a:moveTo>
                    <a:pt x="122" y="12"/>
                  </a:moveTo>
                  <a:cubicBezTo>
                    <a:pt x="149" y="12"/>
                    <a:pt x="149" y="12"/>
                    <a:pt x="149" y="12"/>
                  </a:cubicBezTo>
                  <a:cubicBezTo>
                    <a:pt x="149" y="38"/>
                    <a:pt x="149" y="38"/>
                    <a:pt x="149" y="38"/>
                  </a:cubicBezTo>
                  <a:cubicBezTo>
                    <a:pt x="122" y="38"/>
                    <a:pt x="122" y="38"/>
                    <a:pt x="122" y="38"/>
                  </a:cubicBezTo>
                  <a:lnTo>
                    <a:pt x="122" y="12"/>
                  </a:lnTo>
                  <a:close/>
                </a:path>
              </a:pathLst>
            </a:custGeom>
            <a:solidFill>
              <a:srgbClr val="8C1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45" name="Freeform 79">
              <a:extLst>
                <a:ext uri="{FF2B5EF4-FFF2-40B4-BE49-F238E27FC236}">
                  <a16:creationId xmlns:a16="http://schemas.microsoft.com/office/drawing/2014/main" id="{2198C98A-515F-47A3-A30A-8EDEDA37B6A9}"/>
                </a:ext>
              </a:extLst>
            </p:cNvPr>
            <p:cNvSpPr>
              <a:spLocks noEditPoints="1"/>
            </p:cNvSpPr>
            <p:nvPr/>
          </p:nvSpPr>
          <p:spPr bwMode="auto">
            <a:xfrm>
              <a:off x="2553277" y="3335787"/>
              <a:ext cx="58678" cy="57906"/>
            </a:xfrm>
            <a:custGeom>
              <a:avLst/>
              <a:gdLst>
                <a:gd name="T0" fmla="*/ 44 w 50"/>
                <a:gd name="T1" fmla="*/ 0 h 50"/>
                <a:gd name="T2" fmla="*/ 6 w 50"/>
                <a:gd name="T3" fmla="*/ 0 h 50"/>
                <a:gd name="T4" fmla="*/ 0 w 50"/>
                <a:gd name="T5" fmla="*/ 6 h 50"/>
                <a:gd name="T6" fmla="*/ 0 w 50"/>
                <a:gd name="T7" fmla="*/ 44 h 50"/>
                <a:gd name="T8" fmla="*/ 6 w 50"/>
                <a:gd name="T9" fmla="*/ 50 h 50"/>
                <a:gd name="T10" fmla="*/ 44 w 50"/>
                <a:gd name="T11" fmla="*/ 50 h 50"/>
                <a:gd name="T12" fmla="*/ 50 w 50"/>
                <a:gd name="T13" fmla="*/ 44 h 50"/>
                <a:gd name="T14" fmla="*/ 50 w 50"/>
                <a:gd name="T15" fmla="*/ 6 h 50"/>
                <a:gd name="T16" fmla="*/ 44 w 50"/>
                <a:gd name="T17" fmla="*/ 0 h 50"/>
                <a:gd name="T18" fmla="*/ 38 w 50"/>
                <a:gd name="T19" fmla="*/ 38 h 50"/>
                <a:gd name="T20" fmla="*/ 12 w 50"/>
                <a:gd name="T21" fmla="*/ 38 h 50"/>
                <a:gd name="T22" fmla="*/ 12 w 50"/>
                <a:gd name="T23" fmla="*/ 12 h 50"/>
                <a:gd name="T24" fmla="*/ 38 w 50"/>
                <a:gd name="T25" fmla="*/ 12 h 50"/>
                <a:gd name="T26" fmla="*/ 38 w 50"/>
                <a:gd name="T27"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0">
                  <a:moveTo>
                    <a:pt x="44" y="0"/>
                  </a:moveTo>
                  <a:cubicBezTo>
                    <a:pt x="6" y="0"/>
                    <a:pt x="6" y="0"/>
                    <a:pt x="6" y="0"/>
                  </a:cubicBezTo>
                  <a:cubicBezTo>
                    <a:pt x="3" y="0"/>
                    <a:pt x="0" y="3"/>
                    <a:pt x="0" y="6"/>
                  </a:cubicBezTo>
                  <a:cubicBezTo>
                    <a:pt x="0" y="44"/>
                    <a:pt x="0" y="44"/>
                    <a:pt x="0" y="44"/>
                  </a:cubicBezTo>
                  <a:cubicBezTo>
                    <a:pt x="0" y="47"/>
                    <a:pt x="3" y="50"/>
                    <a:pt x="6" y="50"/>
                  </a:cubicBezTo>
                  <a:cubicBezTo>
                    <a:pt x="44" y="50"/>
                    <a:pt x="44" y="50"/>
                    <a:pt x="44" y="50"/>
                  </a:cubicBezTo>
                  <a:cubicBezTo>
                    <a:pt x="48" y="50"/>
                    <a:pt x="50" y="47"/>
                    <a:pt x="50" y="44"/>
                  </a:cubicBezTo>
                  <a:cubicBezTo>
                    <a:pt x="50" y="6"/>
                    <a:pt x="50" y="6"/>
                    <a:pt x="50" y="6"/>
                  </a:cubicBezTo>
                  <a:cubicBezTo>
                    <a:pt x="50" y="3"/>
                    <a:pt x="48" y="0"/>
                    <a:pt x="44" y="0"/>
                  </a:cubicBezTo>
                  <a:close/>
                  <a:moveTo>
                    <a:pt x="38" y="38"/>
                  </a:moveTo>
                  <a:cubicBezTo>
                    <a:pt x="12" y="38"/>
                    <a:pt x="12" y="38"/>
                    <a:pt x="12" y="38"/>
                  </a:cubicBezTo>
                  <a:cubicBezTo>
                    <a:pt x="12" y="12"/>
                    <a:pt x="12" y="12"/>
                    <a:pt x="12" y="12"/>
                  </a:cubicBezTo>
                  <a:cubicBezTo>
                    <a:pt x="38" y="12"/>
                    <a:pt x="38" y="12"/>
                    <a:pt x="38" y="12"/>
                  </a:cubicBezTo>
                  <a:lnTo>
                    <a:pt x="38" y="38"/>
                  </a:lnTo>
                  <a:close/>
                </a:path>
              </a:pathLst>
            </a:custGeom>
            <a:solidFill>
              <a:srgbClr val="8C1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46" name="Freeform 80">
              <a:extLst>
                <a:ext uri="{FF2B5EF4-FFF2-40B4-BE49-F238E27FC236}">
                  <a16:creationId xmlns:a16="http://schemas.microsoft.com/office/drawing/2014/main" id="{C33F7627-9287-4689-BA69-11C8AC9BA583}"/>
                </a:ext>
              </a:extLst>
            </p:cNvPr>
            <p:cNvSpPr>
              <a:spLocks noEditPoints="1"/>
            </p:cNvSpPr>
            <p:nvPr/>
          </p:nvSpPr>
          <p:spPr bwMode="auto">
            <a:xfrm>
              <a:off x="2276873" y="3143539"/>
              <a:ext cx="335082" cy="187616"/>
            </a:xfrm>
            <a:custGeom>
              <a:avLst/>
              <a:gdLst>
                <a:gd name="T0" fmla="*/ 193 w 284"/>
                <a:gd name="T1" fmla="*/ 115 h 163"/>
                <a:gd name="T2" fmla="*/ 236 w 284"/>
                <a:gd name="T3" fmla="*/ 115 h 163"/>
                <a:gd name="T4" fmla="*/ 284 w 284"/>
                <a:gd name="T5" fmla="*/ 68 h 163"/>
                <a:gd name="T6" fmla="*/ 236 w 284"/>
                <a:gd name="T7" fmla="*/ 20 h 163"/>
                <a:gd name="T8" fmla="*/ 50 w 284"/>
                <a:gd name="T9" fmla="*/ 20 h 163"/>
                <a:gd name="T10" fmla="*/ 50 w 284"/>
                <a:gd name="T11" fmla="*/ 5 h 163"/>
                <a:gd name="T12" fmla="*/ 44 w 284"/>
                <a:gd name="T13" fmla="*/ 0 h 163"/>
                <a:gd name="T14" fmla="*/ 6 w 284"/>
                <a:gd name="T15" fmla="*/ 0 h 163"/>
                <a:gd name="T16" fmla="*/ 0 w 284"/>
                <a:gd name="T17" fmla="*/ 5 h 163"/>
                <a:gd name="T18" fmla="*/ 0 w 284"/>
                <a:gd name="T19" fmla="*/ 44 h 163"/>
                <a:gd name="T20" fmla="*/ 6 w 284"/>
                <a:gd name="T21" fmla="*/ 49 h 163"/>
                <a:gd name="T22" fmla="*/ 44 w 284"/>
                <a:gd name="T23" fmla="*/ 49 h 163"/>
                <a:gd name="T24" fmla="*/ 50 w 284"/>
                <a:gd name="T25" fmla="*/ 44 h 163"/>
                <a:gd name="T26" fmla="*/ 50 w 284"/>
                <a:gd name="T27" fmla="*/ 32 h 163"/>
                <a:gd name="T28" fmla="*/ 236 w 284"/>
                <a:gd name="T29" fmla="*/ 32 h 163"/>
                <a:gd name="T30" fmla="*/ 272 w 284"/>
                <a:gd name="T31" fmla="*/ 68 h 163"/>
                <a:gd name="T32" fmla="*/ 236 w 284"/>
                <a:gd name="T33" fmla="*/ 104 h 163"/>
                <a:gd name="T34" fmla="*/ 192 w 284"/>
                <a:gd name="T35" fmla="*/ 104 h 163"/>
                <a:gd name="T36" fmla="*/ 192 w 284"/>
                <a:gd name="T37" fmla="*/ 102 h 163"/>
                <a:gd name="T38" fmla="*/ 229 w 284"/>
                <a:gd name="T39" fmla="*/ 65 h 163"/>
                <a:gd name="T40" fmla="*/ 229 w 284"/>
                <a:gd name="T41" fmla="*/ 56 h 163"/>
                <a:gd name="T42" fmla="*/ 225 w 284"/>
                <a:gd name="T43" fmla="*/ 54 h 163"/>
                <a:gd name="T44" fmla="*/ 221 w 284"/>
                <a:gd name="T45" fmla="*/ 56 h 163"/>
                <a:gd name="T46" fmla="*/ 173 w 284"/>
                <a:gd name="T47" fmla="*/ 104 h 163"/>
                <a:gd name="T48" fmla="*/ 172 w 284"/>
                <a:gd name="T49" fmla="*/ 105 h 163"/>
                <a:gd name="T50" fmla="*/ 172 w 284"/>
                <a:gd name="T51" fmla="*/ 105 h 163"/>
                <a:gd name="T52" fmla="*/ 171 w 284"/>
                <a:gd name="T53" fmla="*/ 106 h 163"/>
                <a:gd name="T54" fmla="*/ 171 w 284"/>
                <a:gd name="T55" fmla="*/ 107 h 163"/>
                <a:gd name="T56" fmla="*/ 171 w 284"/>
                <a:gd name="T57" fmla="*/ 107 h 163"/>
                <a:gd name="T58" fmla="*/ 171 w 284"/>
                <a:gd name="T59" fmla="*/ 109 h 163"/>
                <a:gd name="T60" fmla="*/ 171 w 284"/>
                <a:gd name="T61" fmla="*/ 110 h 163"/>
                <a:gd name="T62" fmla="*/ 171 w 284"/>
                <a:gd name="T63" fmla="*/ 111 h 163"/>
                <a:gd name="T64" fmla="*/ 172 w 284"/>
                <a:gd name="T65" fmla="*/ 111 h 163"/>
                <a:gd name="T66" fmla="*/ 172 w 284"/>
                <a:gd name="T67" fmla="*/ 112 h 163"/>
                <a:gd name="T68" fmla="*/ 173 w 284"/>
                <a:gd name="T69" fmla="*/ 113 h 163"/>
                <a:gd name="T70" fmla="*/ 221 w 284"/>
                <a:gd name="T71" fmla="*/ 160 h 163"/>
                <a:gd name="T72" fmla="*/ 229 w 284"/>
                <a:gd name="T73" fmla="*/ 160 h 163"/>
                <a:gd name="T74" fmla="*/ 229 w 284"/>
                <a:gd name="T75" fmla="*/ 152 h 163"/>
                <a:gd name="T76" fmla="*/ 193 w 284"/>
                <a:gd name="T77" fmla="*/ 115 h 163"/>
                <a:gd name="T78" fmla="*/ 38 w 284"/>
                <a:gd name="T79" fmla="*/ 38 h 163"/>
                <a:gd name="T80" fmla="*/ 12 w 284"/>
                <a:gd name="T81" fmla="*/ 38 h 163"/>
                <a:gd name="T82" fmla="*/ 12 w 284"/>
                <a:gd name="T83" fmla="*/ 11 h 163"/>
                <a:gd name="T84" fmla="*/ 38 w 284"/>
                <a:gd name="T85" fmla="*/ 11 h 163"/>
                <a:gd name="T86" fmla="*/ 38 w 284"/>
                <a:gd name="T8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163">
                  <a:moveTo>
                    <a:pt x="193" y="115"/>
                  </a:moveTo>
                  <a:cubicBezTo>
                    <a:pt x="236" y="115"/>
                    <a:pt x="236" y="115"/>
                    <a:pt x="236" y="115"/>
                  </a:cubicBezTo>
                  <a:cubicBezTo>
                    <a:pt x="262" y="115"/>
                    <a:pt x="284" y="94"/>
                    <a:pt x="284" y="68"/>
                  </a:cubicBezTo>
                  <a:cubicBezTo>
                    <a:pt x="284" y="41"/>
                    <a:pt x="262" y="20"/>
                    <a:pt x="236" y="20"/>
                  </a:cubicBezTo>
                  <a:cubicBezTo>
                    <a:pt x="50" y="20"/>
                    <a:pt x="50" y="20"/>
                    <a:pt x="50" y="20"/>
                  </a:cubicBezTo>
                  <a:cubicBezTo>
                    <a:pt x="50" y="5"/>
                    <a:pt x="50" y="5"/>
                    <a:pt x="50" y="5"/>
                  </a:cubicBezTo>
                  <a:cubicBezTo>
                    <a:pt x="50" y="2"/>
                    <a:pt x="47" y="0"/>
                    <a:pt x="44" y="0"/>
                  </a:cubicBezTo>
                  <a:cubicBezTo>
                    <a:pt x="6" y="0"/>
                    <a:pt x="6" y="0"/>
                    <a:pt x="6" y="0"/>
                  </a:cubicBezTo>
                  <a:cubicBezTo>
                    <a:pt x="3" y="0"/>
                    <a:pt x="0" y="2"/>
                    <a:pt x="0" y="5"/>
                  </a:cubicBezTo>
                  <a:cubicBezTo>
                    <a:pt x="0" y="44"/>
                    <a:pt x="0" y="44"/>
                    <a:pt x="0" y="44"/>
                  </a:cubicBezTo>
                  <a:cubicBezTo>
                    <a:pt x="0" y="47"/>
                    <a:pt x="3" y="49"/>
                    <a:pt x="6" y="49"/>
                  </a:cubicBezTo>
                  <a:cubicBezTo>
                    <a:pt x="44" y="49"/>
                    <a:pt x="44" y="49"/>
                    <a:pt x="44" y="49"/>
                  </a:cubicBezTo>
                  <a:cubicBezTo>
                    <a:pt x="47" y="49"/>
                    <a:pt x="50" y="47"/>
                    <a:pt x="50" y="44"/>
                  </a:cubicBezTo>
                  <a:cubicBezTo>
                    <a:pt x="50" y="32"/>
                    <a:pt x="50" y="32"/>
                    <a:pt x="50" y="32"/>
                  </a:cubicBezTo>
                  <a:cubicBezTo>
                    <a:pt x="236" y="32"/>
                    <a:pt x="236" y="32"/>
                    <a:pt x="236" y="32"/>
                  </a:cubicBezTo>
                  <a:cubicBezTo>
                    <a:pt x="256" y="32"/>
                    <a:pt x="272" y="48"/>
                    <a:pt x="272" y="68"/>
                  </a:cubicBezTo>
                  <a:cubicBezTo>
                    <a:pt x="272" y="87"/>
                    <a:pt x="256" y="104"/>
                    <a:pt x="236" y="104"/>
                  </a:cubicBezTo>
                  <a:cubicBezTo>
                    <a:pt x="192" y="104"/>
                    <a:pt x="192" y="104"/>
                    <a:pt x="192" y="104"/>
                  </a:cubicBezTo>
                  <a:cubicBezTo>
                    <a:pt x="192" y="102"/>
                    <a:pt x="192" y="102"/>
                    <a:pt x="192" y="102"/>
                  </a:cubicBezTo>
                  <a:cubicBezTo>
                    <a:pt x="229" y="65"/>
                    <a:pt x="229" y="65"/>
                    <a:pt x="229" y="65"/>
                  </a:cubicBezTo>
                  <a:cubicBezTo>
                    <a:pt x="232" y="62"/>
                    <a:pt x="232" y="58"/>
                    <a:pt x="229" y="56"/>
                  </a:cubicBezTo>
                  <a:cubicBezTo>
                    <a:pt x="228" y="55"/>
                    <a:pt x="227" y="54"/>
                    <a:pt x="225" y="54"/>
                  </a:cubicBezTo>
                  <a:cubicBezTo>
                    <a:pt x="223" y="54"/>
                    <a:pt x="222" y="55"/>
                    <a:pt x="221" y="56"/>
                  </a:cubicBezTo>
                  <a:cubicBezTo>
                    <a:pt x="173" y="104"/>
                    <a:pt x="173" y="104"/>
                    <a:pt x="173" y="104"/>
                  </a:cubicBezTo>
                  <a:cubicBezTo>
                    <a:pt x="173" y="104"/>
                    <a:pt x="172" y="105"/>
                    <a:pt x="172" y="105"/>
                  </a:cubicBezTo>
                  <a:cubicBezTo>
                    <a:pt x="172" y="105"/>
                    <a:pt x="172" y="105"/>
                    <a:pt x="172" y="105"/>
                  </a:cubicBezTo>
                  <a:cubicBezTo>
                    <a:pt x="172" y="106"/>
                    <a:pt x="172" y="106"/>
                    <a:pt x="171" y="106"/>
                  </a:cubicBezTo>
                  <a:cubicBezTo>
                    <a:pt x="171" y="106"/>
                    <a:pt x="171" y="106"/>
                    <a:pt x="171" y="107"/>
                  </a:cubicBezTo>
                  <a:cubicBezTo>
                    <a:pt x="171" y="107"/>
                    <a:pt x="171" y="107"/>
                    <a:pt x="171" y="107"/>
                  </a:cubicBezTo>
                  <a:cubicBezTo>
                    <a:pt x="171" y="108"/>
                    <a:pt x="171" y="109"/>
                    <a:pt x="171" y="109"/>
                  </a:cubicBezTo>
                  <a:cubicBezTo>
                    <a:pt x="171" y="110"/>
                    <a:pt x="171" y="110"/>
                    <a:pt x="171" y="110"/>
                  </a:cubicBezTo>
                  <a:cubicBezTo>
                    <a:pt x="171" y="110"/>
                    <a:pt x="171" y="110"/>
                    <a:pt x="171" y="111"/>
                  </a:cubicBezTo>
                  <a:cubicBezTo>
                    <a:pt x="172" y="111"/>
                    <a:pt x="172" y="111"/>
                    <a:pt x="172" y="111"/>
                  </a:cubicBezTo>
                  <a:cubicBezTo>
                    <a:pt x="172" y="111"/>
                    <a:pt x="172" y="111"/>
                    <a:pt x="172" y="112"/>
                  </a:cubicBezTo>
                  <a:cubicBezTo>
                    <a:pt x="172" y="112"/>
                    <a:pt x="173" y="112"/>
                    <a:pt x="173" y="113"/>
                  </a:cubicBezTo>
                  <a:cubicBezTo>
                    <a:pt x="221" y="160"/>
                    <a:pt x="221" y="160"/>
                    <a:pt x="221" y="160"/>
                  </a:cubicBezTo>
                  <a:cubicBezTo>
                    <a:pt x="223" y="163"/>
                    <a:pt x="227" y="163"/>
                    <a:pt x="229" y="160"/>
                  </a:cubicBezTo>
                  <a:cubicBezTo>
                    <a:pt x="232" y="158"/>
                    <a:pt x="232" y="154"/>
                    <a:pt x="229" y="152"/>
                  </a:cubicBezTo>
                  <a:lnTo>
                    <a:pt x="193" y="115"/>
                  </a:lnTo>
                  <a:close/>
                  <a:moveTo>
                    <a:pt x="38" y="38"/>
                  </a:moveTo>
                  <a:cubicBezTo>
                    <a:pt x="12" y="38"/>
                    <a:pt x="12" y="38"/>
                    <a:pt x="12" y="38"/>
                  </a:cubicBezTo>
                  <a:cubicBezTo>
                    <a:pt x="12" y="11"/>
                    <a:pt x="12" y="11"/>
                    <a:pt x="12" y="11"/>
                  </a:cubicBezTo>
                  <a:cubicBezTo>
                    <a:pt x="38" y="11"/>
                    <a:pt x="38" y="11"/>
                    <a:pt x="38" y="11"/>
                  </a:cubicBezTo>
                  <a:lnTo>
                    <a:pt x="38" y="38"/>
                  </a:lnTo>
                  <a:close/>
                </a:path>
              </a:pathLst>
            </a:custGeom>
            <a:solidFill>
              <a:srgbClr val="8C1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grpSp>
      <p:grpSp>
        <p:nvGrpSpPr>
          <p:cNvPr id="6" name="Group 5">
            <a:extLst>
              <a:ext uri="{FF2B5EF4-FFF2-40B4-BE49-F238E27FC236}">
                <a16:creationId xmlns:a16="http://schemas.microsoft.com/office/drawing/2014/main" id="{8575355A-D5AF-4E48-A3B6-F0E5197BA236}"/>
              </a:ext>
            </a:extLst>
          </p:cNvPr>
          <p:cNvGrpSpPr/>
          <p:nvPr/>
        </p:nvGrpSpPr>
        <p:grpSpPr>
          <a:xfrm>
            <a:off x="4761790" y="2913793"/>
            <a:ext cx="493663" cy="493663"/>
            <a:chOff x="4595013" y="2990838"/>
            <a:chExt cx="555371" cy="555371"/>
          </a:xfrm>
        </p:grpSpPr>
        <p:sp>
          <p:nvSpPr>
            <p:cNvPr id="140" name="Oval 139">
              <a:extLst>
                <a:ext uri="{FF2B5EF4-FFF2-40B4-BE49-F238E27FC236}">
                  <a16:creationId xmlns:a16="http://schemas.microsoft.com/office/drawing/2014/main" id="{987529FC-AE48-4347-825A-B6FEA070384F}"/>
                </a:ext>
              </a:extLst>
            </p:cNvPr>
            <p:cNvSpPr/>
            <p:nvPr/>
          </p:nvSpPr>
          <p:spPr>
            <a:xfrm>
              <a:off x="4595013" y="2990838"/>
              <a:ext cx="555371" cy="555371"/>
            </a:xfrm>
            <a:prstGeom prst="ellipse">
              <a:avLst/>
            </a:prstGeom>
            <a:solidFill>
              <a:sysClr val="window" lastClr="FFFFFF"/>
            </a:solidFill>
            <a:ln w="28575" cap="flat" cmpd="sng" algn="ctr">
              <a:solidFill>
                <a:srgbClr val="51626F"/>
              </a:solidFill>
              <a:prstDash val="solid"/>
              <a:miter lim="800000"/>
            </a:ln>
            <a:effectLst/>
          </p:spPr>
          <p:txBody>
            <a:bodyPr rtlCol="0" anchor="ctr"/>
            <a:lstStyle/>
            <a:p>
              <a:pPr algn="ctr" defTabSz="812770">
                <a:defRPr/>
              </a:pPr>
              <a:endParaRPr lang="en-US" sz="1200">
                <a:solidFill>
                  <a:prstClr val="white"/>
                </a:solidFill>
                <a:latin typeface="Arial Nova"/>
                <a:cs typeface="Arial" panose="020B0604020202020204" pitchFamily="34" charset="0"/>
              </a:endParaRPr>
            </a:p>
          </p:txBody>
        </p:sp>
        <p:sp>
          <p:nvSpPr>
            <p:cNvPr id="148" name="Freeform 139">
              <a:extLst>
                <a:ext uri="{FF2B5EF4-FFF2-40B4-BE49-F238E27FC236}">
                  <a16:creationId xmlns:a16="http://schemas.microsoft.com/office/drawing/2014/main" id="{E0E7DCD5-B401-42D2-B37A-5626730A7952}"/>
                </a:ext>
              </a:extLst>
            </p:cNvPr>
            <p:cNvSpPr>
              <a:spLocks noEditPoints="1"/>
            </p:cNvSpPr>
            <p:nvPr/>
          </p:nvSpPr>
          <p:spPr bwMode="auto">
            <a:xfrm>
              <a:off x="4661423" y="3146411"/>
              <a:ext cx="431957" cy="280955"/>
            </a:xfrm>
            <a:custGeom>
              <a:avLst/>
              <a:gdLst>
                <a:gd name="T0" fmla="*/ 239 w 309"/>
                <a:gd name="T1" fmla="*/ 157 h 206"/>
                <a:gd name="T2" fmla="*/ 236 w 309"/>
                <a:gd name="T3" fmla="*/ 129 h 206"/>
                <a:gd name="T4" fmla="*/ 281 w 309"/>
                <a:gd name="T5" fmla="*/ 105 h 206"/>
                <a:gd name="T6" fmla="*/ 240 w 309"/>
                <a:gd name="T7" fmla="*/ 5 h 206"/>
                <a:gd name="T8" fmla="*/ 207 w 309"/>
                <a:gd name="T9" fmla="*/ 38 h 206"/>
                <a:gd name="T10" fmla="*/ 195 w 309"/>
                <a:gd name="T11" fmla="*/ 44 h 206"/>
                <a:gd name="T12" fmla="*/ 130 w 309"/>
                <a:gd name="T13" fmla="*/ 35 h 206"/>
                <a:gd name="T14" fmla="*/ 94 w 309"/>
                <a:gd name="T15" fmla="*/ 43 h 206"/>
                <a:gd name="T16" fmla="*/ 76 w 309"/>
                <a:gd name="T17" fmla="*/ 2 h 206"/>
                <a:gd name="T18" fmla="*/ 2 w 309"/>
                <a:gd name="T19" fmla="*/ 76 h 206"/>
                <a:gd name="T20" fmla="*/ 41 w 309"/>
                <a:gd name="T21" fmla="*/ 96 h 206"/>
                <a:gd name="T22" fmla="*/ 50 w 309"/>
                <a:gd name="T23" fmla="*/ 142 h 206"/>
                <a:gd name="T24" fmla="*/ 83 w 309"/>
                <a:gd name="T25" fmla="*/ 170 h 206"/>
                <a:gd name="T26" fmla="*/ 113 w 309"/>
                <a:gd name="T27" fmla="*/ 195 h 206"/>
                <a:gd name="T28" fmla="*/ 142 w 309"/>
                <a:gd name="T29" fmla="*/ 189 h 206"/>
                <a:gd name="T30" fmla="*/ 153 w 309"/>
                <a:gd name="T31" fmla="*/ 200 h 206"/>
                <a:gd name="T32" fmla="*/ 201 w 309"/>
                <a:gd name="T33" fmla="*/ 190 h 206"/>
                <a:gd name="T34" fmla="*/ 237 w 309"/>
                <a:gd name="T35" fmla="*/ 16 h 206"/>
                <a:gd name="T36" fmla="*/ 218 w 309"/>
                <a:gd name="T37" fmla="*/ 34 h 206"/>
                <a:gd name="T38" fmla="*/ 189 w 309"/>
                <a:gd name="T39" fmla="*/ 52 h 206"/>
                <a:gd name="T40" fmla="*/ 259 w 309"/>
                <a:gd name="T41" fmla="*/ 90 h 206"/>
                <a:gd name="T42" fmla="*/ 177 w 309"/>
                <a:gd name="T43" fmla="*/ 70 h 206"/>
                <a:gd name="T44" fmla="*/ 138 w 309"/>
                <a:gd name="T45" fmla="*/ 71 h 206"/>
                <a:gd name="T46" fmla="*/ 32 w 309"/>
                <a:gd name="T47" fmla="*/ 91 h 206"/>
                <a:gd name="T48" fmla="*/ 91 w 309"/>
                <a:gd name="T49" fmla="*/ 31 h 206"/>
                <a:gd name="T50" fmla="*/ 57 w 309"/>
                <a:gd name="T51" fmla="*/ 124 h 206"/>
                <a:gd name="T52" fmla="*/ 86 w 309"/>
                <a:gd name="T53" fmla="*/ 118 h 206"/>
                <a:gd name="T54" fmla="*/ 73 w 309"/>
                <a:gd name="T55" fmla="*/ 158 h 206"/>
                <a:gd name="T56" fmla="*/ 104 w 309"/>
                <a:gd name="T57" fmla="*/ 126 h 206"/>
                <a:gd name="T58" fmla="*/ 73 w 309"/>
                <a:gd name="T59" fmla="*/ 158 h 206"/>
                <a:gd name="T60" fmla="*/ 110 w 309"/>
                <a:gd name="T61" fmla="*/ 148 h 206"/>
                <a:gd name="T62" fmla="*/ 107 w 309"/>
                <a:gd name="T63" fmla="*/ 174 h 206"/>
                <a:gd name="T64" fmla="*/ 119 w 309"/>
                <a:gd name="T65" fmla="*/ 176 h 206"/>
                <a:gd name="T66" fmla="*/ 140 w 309"/>
                <a:gd name="T67" fmla="*/ 177 h 206"/>
                <a:gd name="T68" fmla="*/ 184 w 309"/>
                <a:gd name="T69" fmla="*/ 184 h 206"/>
                <a:gd name="T70" fmla="*/ 163 w 309"/>
                <a:gd name="T71" fmla="*/ 162 h 206"/>
                <a:gd name="T72" fmla="*/ 156 w 309"/>
                <a:gd name="T73" fmla="*/ 169 h 206"/>
                <a:gd name="T74" fmla="*/ 160 w 309"/>
                <a:gd name="T75" fmla="*/ 193 h 206"/>
                <a:gd name="T76" fmla="*/ 133 w 309"/>
                <a:gd name="T77" fmla="*/ 155 h 206"/>
                <a:gd name="T78" fmla="*/ 112 w 309"/>
                <a:gd name="T79" fmla="*/ 119 h 206"/>
                <a:gd name="T80" fmla="*/ 68 w 309"/>
                <a:gd name="T81" fmla="*/ 98 h 206"/>
                <a:gd name="T82" fmla="*/ 48 w 309"/>
                <a:gd name="T83" fmla="*/ 89 h 206"/>
                <a:gd name="T84" fmla="*/ 121 w 309"/>
                <a:gd name="T85" fmla="*/ 50 h 206"/>
                <a:gd name="T86" fmla="*/ 133 w 309"/>
                <a:gd name="T87" fmla="*/ 53 h 206"/>
                <a:gd name="T88" fmla="*/ 152 w 309"/>
                <a:gd name="T89" fmla="*/ 85 h 206"/>
                <a:gd name="T90" fmla="*/ 153 w 309"/>
                <a:gd name="T91" fmla="*/ 85 h 206"/>
                <a:gd name="T92" fmla="*/ 154 w 309"/>
                <a:gd name="T93" fmla="*/ 84 h 206"/>
                <a:gd name="T94" fmla="*/ 233 w 309"/>
                <a:gd name="T95" fmla="*/ 140 h 206"/>
                <a:gd name="T96" fmla="*/ 206 w 309"/>
                <a:gd name="T97" fmla="*/ 135 h 206"/>
                <a:gd name="T98" fmla="*/ 191 w 309"/>
                <a:gd name="T99" fmla="*/ 120 h 206"/>
                <a:gd name="T100" fmla="*/ 215 w 309"/>
                <a:gd name="T101" fmla="*/ 158 h 206"/>
                <a:gd name="T102" fmla="*/ 176 w 309"/>
                <a:gd name="T103" fmla="*/ 140 h 206"/>
                <a:gd name="T104" fmla="*/ 169 w 309"/>
                <a:gd name="T105" fmla="*/ 147 h 206"/>
                <a:gd name="T106" fmla="*/ 195 w 309"/>
                <a:gd name="T107" fmla="*/ 17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9" h="206">
                  <a:moveTo>
                    <a:pt x="221" y="175"/>
                  </a:moveTo>
                  <a:cubicBezTo>
                    <a:pt x="225" y="171"/>
                    <a:pt x="227" y="166"/>
                    <a:pt x="227" y="162"/>
                  </a:cubicBezTo>
                  <a:cubicBezTo>
                    <a:pt x="231" y="162"/>
                    <a:pt x="236" y="160"/>
                    <a:pt x="239" y="157"/>
                  </a:cubicBezTo>
                  <a:cubicBezTo>
                    <a:pt x="245" y="150"/>
                    <a:pt x="246" y="141"/>
                    <a:pt x="241" y="134"/>
                  </a:cubicBezTo>
                  <a:cubicBezTo>
                    <a:pt x="241" y="134"/>
                    <a:pt x="241" y="133"/>
                    <a:pt x="240" y="133"/>
                  </a:cubicBezTo>
                  <a:cubicBezTo>
                    <a:pt x="236" y="129"/>
                    <a:pt x="236" y="129"/>
                    <a:pt x="236" y="129"/>
                  </a:cubicBezTo>
                  <a:cubicBezTo>
                    <a:pt x="266" y="97"/>
                    <a:pt x="266" y="97"/>
                    <a:pt x="266" y="97"/>
                  </a:cubicBezTo>
                  <a:cubicBezTo>
                    <a:pt x="274" y="105"/>
                    <a:pt x="274" y="105"/>
                    <a:pt x="274" y="105"/>
                  </a:cubicBezTo>
                  <a:cubicBezTo>
                    <a:pt x="276" y="106"/>
                    <a:pt x="279" y="106"/>
                    <a:pt x="281" y="105"/>
                  </a:cubicBezTo>
                  <a:cubicBezTo>
                    <a:pt x="307" y="79"/>
                    <a:pt x="307" y="79"/>
                    <a:pt x="307" y="79"/>
                  </a:cubicBezTo>
                  <a:cubicBezTo>
                    <a:pt x="309" y="77"/>
                    <a:pt x="309" y="73"/>
                    <a:pt x="307" y="71"/>
                  </a:cubicBezTo>
                  <a:cubicBezTo>
                    <a:pt x="240" y="5"/>
                    <a:pt x="240" y="5"/>
                    <a:pt x="240" y="5"/>
                  </a:cubicBezTo>
                  <a:cubicBezTo>
                    <a:pt x="238" y="3"/>
                    <a:pt x="235" y="3"/>
                    <a:pt x="233" y="5"/>
                  </a:cubicBezTo>
                  <a:cubicBezTo>
                    <a:pt x="207" y="31"/>
                    <a:pt x="207" y="31"/>
                    <a:pt x="207" y="31"/>
                  </a:cubicBezTo>
                  <a:cubicBezTo>
                    <a:pt x="205" y="33"/>
                    <a:pt x="205" y="36"/>
                    <a:pt x="207" y="38"/>
                  </a:cubicBezTo>
                  <a:cubicBezTo>
                    <a:pt x="216" y="46"/>
                    <a:pt x="216" y="46"/>
                    <a:pt x="216" y="46"/>
                  </a:cubicBezTo>
                  <a:cubicBezTo>
                    <a:pt x="213" y="48"/>
                    <a:pt x="210" y="49"/>
                    <a:pt x="206" y="49"/>
                  </a:cubicBezTo>
                  <a:cubicBezTo>
                    <a:pt x="202" y="49"/>
                    <a:pt x="198" y="46"/>
                    <a:pt x="195" y="44"/>
                  </a:cubicBezTo>
                  <a:cubicBezTo>
                    <a:pt x="189" y="40"/>
                    <a:pt x="183" y="36"/>
                    <a:pt x="176" y="36"/>
                  </a:cubicBezTo>
                  <a:cubicBezTo>
                    <a:pt x="169" y="36"/>
                    <a:pt x="160" y="37"/>
                    <a:pt x="151" y="41"/>
                  </a:cubicBezTo>
                  <a:cubicBezTo>
                    <a:pt x="148" y="39"/>
                    <a:pt x="140" y="33"/>
                    <a:pt x="130" y="35"/>
                  </a:cubicBezTo>
                  <a:cubicBezTo>
                    <a:pt x="124" y="36"/>
                    <a:pt x="120" y="39"/>
                    <a:pt x="116" y="41"/>
                  </a:cubicBezTo>
                  <a:cubicBezTo>
                    <a:pt x="111" y="44"/>
                    <a:pt x="108" y="46"/>
                    <a:pt x="104" y="46"/>
                  </a:cubicBezTo>
                  <a:cubicBezTo>
                    <a:pt x="100" y="45"/>
                    <a:pt x="97" y="44"/>
                    <a:pt x="94" y="43"/>
                  </a:cubicBezTo>
                  <a:cubicBezTo>
                    <a:pt x="102" y="35"/>
                    <a:pt x="102" y="35"/>
                    <a:pt x="102" y="35"/>
                  </a:cubicBezTo>
                  <a:cubicBezTo>
                    <a:pt x="104" y="33"/>
                    <a:pt x="104" y="30"/>
                    <a:pt x="102" y="28"/>
                  </a:cubicBezTo>
                  <a:cubicBezTo>
                    <a:pt x="76" y="2"/>
                    <a:pt x="76" y="2"/>
                    <a:pt x="76" y="2"/>
                  </a:cubicBezTo>
                  <a:cubicBezTo>
                    <a:pt x="74" y="0"/>
                    <a:pt x="71" y="0"/>
                    <a:pt x="69" y="2"/>
                  </a:cubicBezTo>
                  <a:cubicBezTo>
                    <a:pt x="2" y="68"/>
                    <a:pt x="2" y="68"/>
                    <a:pt x="2" y="68"/>
                  </a:cubicBezTo>
                  <a:cubicBezTo>
                    <a:pt x="0" y="70"/>
                    <a:pt x="0" y="74"/>
                    <a:pt x="2" y="76"/>
                  </a:cubicBezTo>
                  <a:cubicBezTo>
                    <a:pt x="28" y="101"/>
                    <a:pt x="28" y="101"/>
                    <a:pt x="28" y="101"/>
                  </a:cubicBezTo>
                  <a:cubicBezTo>
                    <a:pt x="30" y="103"/>
                    <a:pt x="33" y="103"/>
                    <a:pt x="35" y="101"/>
                  </a:cubicBezTo>
                  <a:cubicBezTo>
                    <a:pt x="41" y="96"/>
                    <a:pt x="41" y="96"/>
                    <a:pt x="41" y="96"/>
                  </a:cubicBezTo>
                  <a:cubicBezTo>
                    <a:pt x="57" y="109"/>
                    <a:pt x="57" y="109"/>
                    <a:pt x="57" y="109"/>
                  </a:cubicBezTo>
                  <a:cubicBezTo>
                    <a:pt x="50" y="116"/>
                    <a:pt x="50" y="116"/>
                    <a:pt x="50" y="116"/>
                  </a:cubicBezTo>
                  <a:cubicBezTo>
                    <a:pt x="43" y="123"/>
                    <a:pt x="43" y="135"/>
                    <a:pt x="50" y="142"/>
                  </a:cubicBezTo>
                  <a:cubicBezTo>
                    <a:pt x="53" y="145"/>
                    <a:pt x="57" y="147"/>
                    <a:pt x="61" y="148"/>
                  </a:cubicBezTo>
                  <a:cubicBezTo>
                    <a:pt x="60" y="154"/>
                    <a:pt x="61" y="160"/>
                    <a:pt x="66" y="165"/>
                  </a:cubicBezTo>
                  <a:cubicBezTo>
                    <a:pt x="71" y="170"/>
                    <a:pt x="77" y="171"/>
                    <a:pt x="83" y="170"/>
                  </a:cubicBezTo>
                  <a:cubicBezTo>
                    <a:pt x="84" y="174"/>
                    <a:pt x="85" y="178"/>
                    <a:pt x="89" y="181"/>
                  </a:cubicBezTo>
                  <a:cubicBezTo>
                    <a:pt x="94" y="186"/>
                    <a:pt x="101" y="188"/>
                    <a:pt x="107" y="186"/>
                  </a:cubicBezTo>
                  <a:cubicBezTo>
                    <a:pt x="108" y="189"/>
                    <a:pt x="110" y="193"/>
                    <a:pt x="113" y="195"/>
                  </a:cubicBezTo>
                  <a:cubicBezTo>
                    <a:pt x="120" y="202"/>
                    <a:pt x="130" y="202"/>
                    <a:pt x="137" y="194"/>
                  </a:cubicBezTo>
                  <a:cubicBezTo>
                    <a:pt x="137" y="194"/>
                    <a:pt x="137" y="194"/>
                    <a:pt x="137" y="194"/>
                  </a:cubicBezTo>
                  <a:cubicBezTo>
                    <a:pt x="142" y="189"/>
                    <a:pt x="142" y="189"/>
                    <a:pt x="142" y="189"/>
                  </a:cubicBezTo>
                  <a:cubicBezTo>
                    <a:pt x="152" y="199"/>
                    <a:pt x="152" y="199"/>
                    <a:pt x="152" y="199"/>
                  </a:cubicBezTo>
                  <a:cubicBezTo>
                    <a:pt x="153" y="200"/>
                    <a:pt x="153" y="200"/>
                    <a:pt x="153" y="200"/>
                  </a:cubicBezTo>
                  <a:cubicBezTo>
                    <a:pt x="153" y="200"/>
                    <a:pt x="153" y="200"/>
                    <a:pt x="153" y="200"/>
                  </a:cubicBezTo>
                  <a:cubicBezTo>
                    <a:pt x="160" y="206"/>
                    <a:pt x="168" y="205"/>
                    <a:pt x="175" y="199"/>
                  </a:cubicBezTo>
                  <a:cubicBezTo>
                    <a:pt x="177" y="197"/>
                    <a:pt x="178" y="195"/>
                    <a:pt x="179" y="192"/>
                  </a:cubicBezTo>
                  <a:cubicBezTo>
                    <a:pt x="186" y="197"/>
                    <a:pt x="195" y="196"/>
                    <a:pt x="201" y="190"/>
                  </a:cubicBezTo>
                  <a:cubicBezTo>
                    <a:pt x="204" y="187"/>
                    <a:pt x="205" y="183"/>
                    <a:pt x="206" y="180"/>
                  </a:cubicBezTo>
                  <a:cubicBezTo>
                    <a:pt x="211" y="180"/>
                    <a:pt x="217" y="179"/>
                    <a:pt x="221" y="175"/>
                  </a:cubicBezTo>
                  <a:close/>
                  <a:moveTo>
                    <a:pt x="237" y="16"/>
                  </a:moveTo>
                  <a:cubicBezTo>
                    <a:pt x="296" y="75"/>
                    <a:pt x="296" y="75"/>
                    <a:pt x="296" y="75"/>
                  </a:cubicBezTo>
                  <a:cubicBezTo>
                    <a:pt x="277" y="94"/>
                    <a:pt x="277" y="94"/>
                    <a:pt x="277" y="94"/>
                  </a:cubicBezTo>
                  <a:cubicBezTo>
                    <a:pt x="218" y="34"/>
                    <a:pt x="218" y="34"/>
                    <a:pt x="218" y="34"/>
                  </a:cubicBezTo>
                  <a:lnTo>
                    <a:pt x="237" y="16"/>
                  </a:lnTo>
                  <a:close/>
                  <a:moveTo>
                    <a:pt x="176" y="46"/>
                  </a:moveTo>
                  <a:cubicBezTo>
                    <a:pt x="180" y="46"/>
                    <a:pt x="184" y="49"/>
                    <a:pt x="189" y="52"/>
                  </a:cubicBezTo>
                  <a:cubicBezTo>
                    <a:pt x="194" y="55"/>
                    <a:pt x="199" y="59"/>
                    <a:pt x="205" y="59"/>
                  </a:cubicBezTo>
                  <a:cubicBezTo>
                    <a:pt x="213" y="60"/>
                    <a:pt x="220" y="56"/>
                    <a:pt x="223" y="53"/>
                  </a:cubicBezTo>
                  <a:cubicBezTo>
                    <a:pt x="259" y="90"/>
                    <a:pt x="259" y="90"/>
                    <a:pt x="259" y="90"/>
                  </a:cubicBezTo>
                  <a:cubicBezTo>
                    <a:pt x="229" y="122"/>
                    <a:pt x="229" y="122"/>
                    <a:pt x="229" y="122"/>
                  </a:cubicBezTo>
                  <a:cubicBezTo>
                    <a:pt x="224" y="117"/>
                    <a:pt x="224" y="117"/>
                    <a:pt x="224" y="117"/>
                  </a:cubicBezTo>
                  <a:cubicBezTo>
                    <a:pt x="177" y="70"/>
                    <a:pt x="177" y="70"/>
                    <a:pt x="177" y="70"/>
                  </a:cubicBezTo>
                  <a:cubicBezTo>
                    <a:pt x="176" y="69"/>
                    <a:pt x="175" y="68"/>
                    <a:pt x="174" y="68"/>
                  </a:cubicBezTo>
                  <a:cubicBezTo>
                    <a:pt x="173" y="68"/>
                    <a:pt x="160" y="68"/>
                    <a:pt x="149" y="76"/>
                  </a:cubicBezTo>
                  <a:cubicBezTo>
                    <a:pt x="144" y="77"/>
                    <a:pt x="140" y="74"/>
                    <a:pt x="138" y="71"/>
                  </a:cubicBezTo>
                  <a:cubicBezTo>
                    <a:pt x="136" y="69"/>
                    <a:pt x="135" y="65"/>
                    <a:pt x="140" y="60"/>
                  </a:cubicBezTo>
                  <a:cubicBezTo>
                    <a:pt x="151" y="48"/>
                    <a:pt x="166" y="46"/>
                    <a:pt x="176" y="46"/>
                  </a:cubicBezTo>
                  <a:close/>
                  <a:moveTo>
                    <a:pt x="32" y="91"/>
                  </a:moveTo>
                  <a:cubicBezTo>
                    <a:pt x="13" y="72"/>
                    <a:pt x="13" y="72"/>
                    <a:pt x="13" y="72"/>
                  </a:cubicBezTo>
                  <a:cubicBezTo>
                    <a:pt x="72" y="13"/>
                    <a:pt x="72" y="13"/>
                    <a:pt x="72" y="13"/>
                  </a:cubicBezTo>
                  <a:cubicBezTo>
                    <a:pt x="91" y="31"/>
                    <a:pt x="91" y="31"/>
                    <a:pt x="91" y="31"/>
                  </a:cubicBezTo>
                  <a:lnTo>
                    <a:pt x="32" y="91"/>
                  </a:lnTo>
                  <a:close/>
                  <a:moveTo>
                    <a:pt x="57" y="135"/>
                  </a:moveTo>
                  <a:cubicBezTo>
                    <a:pt x="54" y="132"/>
                    <a:pt x="54" y="127"/>
                    <a:pt x="57" y="124"/>
                  </a:cubicBezTo>
                  <a:cubicBezTo>
                    <a:pt x="74" y="106"/>
                    <a:pt x="74" y="106"/>
                    <a:pt x="74" y="106"/>
                  </a:cubicBezTo>
                  <a:cubicBezTo>
                    <a:pt x="78" y="104"/>
                    <a:pt x="82" y="104"/>
                    <a:pt x="85" y="107"/>
                  </a:cubicBezTo>
                  <a:cubicBezTo>
                    <a:pt x="88" y="110"/>
                    <a:pt x="89" y="115"/>
                    <a:pt x="86" y="118"/>
                  </a:cubicBezTo>
                  <a:cubicBezTo>
                    <a:pt x="69" y="136"/>
                    <a:pt x="69" y="136"/>
                    <a:pt x="69" y="136"/>
                  </a:cubicBezTo>
                  <a:cubicBezTo>
                    <a:pt x="66" y="139"/>
                    <a:pt x="60" y="139"/>
                    <a:pt x="57" y="135"/>
                  </a:cubicBezTo>
                  <a:close/>
                  <a:moveTo>
                    <a:pt x="73" y="158"/>
                  </a:moveTo>
                  <a:cubicBezTo>
                    <a:pt x="70" y="155"/>
                    <a:pt x="70" y="149"/>
                    <a:pt x="73" y="146"/>
                  </a:cubicBezTo>
                  <a:cubicBezTo>
                    <a:pt x="94" y="125"/>
                    <a:pt x="94" y="125"/>
                    <a:pt x="94" y="125"/>
                  </a:cubicBezTo>
                  <a:cubicBezTo>
                    <a:pt x="97" y="123"/>
                    <a:pt x="101" y="123"/>
                    <a:pt x="104" y="126"/>
                  </a:cubicBezTo>
                  <a:cubicBezTo>
                    <a:pt x="107" y="129"/>
                    <a:pt x="108" y="134"/>
                    <a:pt x="106" y="137"/>
                  </a:cubicBezTo>
                  <a:cubicBezTo>
                    <a:pt x="85" y="158"/>
                    <a:pt x="85" y="158"/>
                    <a:pt x="85" y="158"/>
                  </a:cubicBezTo>
                  <a:cubicBezTo>
                    <a:pt x="82" y="161"/>
                    <a:pt x="76" y="161"/>
                    <a:pt x="73" y="158"/>
                  </a:cubicBezTo>
                  <a:close/>
                  <a:moveTo>
                    <a:pt x="96" y="174"/>
                  </a:moveTo>
                  <a:cubicBezTo>
                    <a:pt x="92" y="170"/>
                    <a:pt x="92" y="165"/>
                    <a:pt x="95" y="162"/>
                  </a:cubicBezTo>
                  <a:cubicBezTo>
                    <a:pt x="110" y="148"/>
                    <a:pt x="110" y="148"/>
                    <a:pt x="110" y="148"/>
                  </a:cubicBezTo>
                  <a:cubicBezTo>
                    <a:pt x="113" y="145"/>
                    <a:pt x="118" y="146"/>
                    <a:pt x="121" y="149"/>
                  </a:cubicBezTo>
                  <a:cubicBezTo>
                    <a:pt x="124" y="152"/>
                    <a:pt x="124" y="156"/>
                    <a:pt x="122" y="159"/>
                  </a:cubicBezTo>
                  <a:cubicBezTo>
                    <a:pt x="107" y="174"/>
                    <a:pt x="107" y="174"/>
                    <a:pt x="107" y="174"/>
                  </a:cubicBezTo>
                  <a:cubicBezTo>
                    <a:pt x="104" y="177"/>
                    <a:pt x="99" y="177"/>
                    <a:pt x="96" y="174"/>
                  </a:cubicBezTo>
                  <a:close/>
                  <a:moveTo>
                    <a:pt x="120" y="188"/>
                  </a:moveTo>
                  <a:cubicBezTo>
                    <a:pt x="116" y="185"/>
                    <a:pt x="116" y="180"/>
                    <a:pt x="119" y="176"/>
                  </a:cubicBezTo>
                  <a:cubicBezTo>
                    <a:pt x="129" y="167"/>
                    <a:pt x="129" y="167"/>
                    <a:pt x="129" y="167"/>
                  </a:cubicBezTo>
                  <a:cubicBezTo>
                    <a:pt x="133" y="164"/>
                    <a:pt x="137" y="165"/>
                    <a:pt x="140" y="168"/>
                  </a:cubicBezTo>
                  <a:cubicBezTo>
                    <a:pt x="143" y="171"/>
                    <a:pt x="142" y="175"/>
                    <a:pt x="140" y="177"/>
                  </a:cubicBezTo>
                  <a:cubicBezTo>
                    <a:pt x="130" y="187"/>
                    <a:pt x="130" y="187"/>
                    <a:pt x="130" y="187"/>
                  </a:cubicBezTo>
                  <a:cubicBezTo>
                    <a:pt x="128" y="190"/>
                    <a:pt x="123" y="192"/>
                    <a:pt x="120" y="188"/>
                  </a:cubicBezTo>
                  <a:close/>
                  <a:moveTo>
                    <a:pt x="184" y="184"/>
                  </a:moveTo>
                  <a:cubicBezTo>
                    <a:pt x="171" y="170"/>
                    <a:pt x="171" y="170"/>
                    <a:pt x="171" y="170"/>
                  </a:cubicBezTo>
                  <a:cubicBezTo>
                    <a:pt x="170" y="170"/>
                    <a:pt x="170" y="170"/>
                    <a:pt x="170" y="170"/>
                  </a:cubicBezTo>
                  <a:cubicBezTo>
                    <a:pt x="163" y="162"/>
                    <a:pt x="163" y="162"/>
                    <a:pt x="163" y="162"/>
                  </a:cubicBezTo>
                  <a:cubicBezTo>
                    <a:pt x="163" y="162"/>
                    <a:pt x="163" y="162"/>
                    <a:pt x="163" y="162"/>
                  </a:cubicBezTo>
                  <a:cubicBezTo>
                    <a:pt x="161" y="160"/>
                    <a:pt x="158" y="160"/>
                    <a:pt x="156" y="162"/>
                  </a:cubicBezTo>
                  <a:cubicBezTo>
                    <a:pt x="154" y="164"/>
                    <a:pt x="154" y="167"/>
                    <a:pt x="156" y="169"/>
                  </a:cubicBezTo>
                  <a:cubicBezTo>
                    <a:pt x="168" y="182"/>
                    <a:pt x="168" y="182"/>
                    <a:pt x="168" y="182"/>
                  </a:cubicBezTo>
                  <a:cubicBezTo>
                    <a:pt x="170" y="185"/>
                    <a:pt x="170" y="189"/>
                    <a:pt x="167" y="192"/>
                  </a:cubicBezTo>
                  <a:cubicBezTo>
                    <a:pt x="165" y="194"/>
                    <a:pt x="163" y="195"/>
                    <a:pt x="160" y="193"/>
                  </a:cubicBezTo>
                  <a:cubicBezTo>
                    <a:pt x="149" y="182"/>
                    <a:pt x="149" y="182"/>
                    <a:pt x="149" y="182"/>
                  </a:cubicBezTo>
                  <a:cubicBezTo>
                    <a:pt x="154" y="175"/>
                    <a:pt x="153" y="167"/>
                    <a:pt x="147" y="161"/>
                  </a:cubicBezTo>
                  <a:cubicBezTo>
                    <a:pt x="143" y="157"/>
                    <a:pt x="138" y="155"/>
                    <a:pt x="133" y="155"/>
                  </a:cubicBezTo>
                  <a:cubicBezTo>
                    <a:pt x="134" y="150"/>
                    <a:pt x="132" y="145"/>
                    <a:pt x="128" y="141"/>
                  </a:cubicBezTo>
                  <a:cubicBezTo>
                    <a:pt x="125" y="138"/>
                    <a:pt x="121" y="137"/>
                    <a:pt x="117" y="136"/>
                  </a:cubicBezTo>
                  <a:cubicBezTo>
                    <a:pt x="118" y="130"/>
                    <a:pt x="116" y="124"/>
                    <a:pt x="112" y="119"/>
                  </a:cubicBezTo>
                  <a:cubicBezTo>
                    <a:pt x="108" y="116"/>
                    <a:pt x="103" y="114"/>
                    <a:pt x="98" y="114"/>
                  </a:cubicBezTo>
                  <a:cubicBezTo>
                    <a:pt x="98" y="109"/>
                    <a:pt x="96" y="104"/>
                    <a:pt x="92" y="100"/>
                  </a:cubicBezTo>
                  <a:cubicBezTo>
                    <a:pt x="86" y="93"/>
                    <a:pt x="75" y="93"/>
                    <a:pt x="68" y="98"/>
                  </a:cubicBezTo>
                  <a:cubicBezTo>
                    <a:pt x="68" y="98"/>
                    <a:pt x="68" y="99"/>
                    <a:pt x="68" y="99"/>
                  </a:cubicBezTo>
                  <a:cubicBezTo>
                    <a:pt x="65" y="102"/>
                    <a:pt x="65" y="102"/>
                    <a:pt x="65" y="102"/>
                  </a:cubicBezTo>
                  <a:cubicBezTo>
                    <a:pt x="48" y="89"/>
                    <a:pt x="48" y="89"/>
                    <a:pt x="48" y="89"/>
                  </a:cubicBezTo>
                  <a:cubicBezTo>
                    <a:pt x="87" y="50"/>
                    <a:pt x="87" y="50"/>
                    <a:pt x="87" y="50"/>
                  </a:cubicBezTo>
                  <a:cubicBezTo>
                    <a:pt x="90" y="52"/>
                    <a:pt x="96" y="55"/>
                    <a:pt x="103" y="56"/>
                  </a:cubicBezTo>
                  <a:cubicBezTo>
                    <a:pt x="110" y="57"/>
                    <a:pt x="116" y="53"/>
                    <a:pt x="121" y="50"/>
                  </a:cubicBezTo>
                  <a:cubicBezTo>
                    <a:pt x="125" y="48"/>
                    <a:pt x="128" y="46"/>
                    <a:pt x="131" y="45"/>
                  </a:cubicBezTo>
                  <a:cubicBezTo>
                    <a:pt x="135" y="44"/>
                    <a:pt x="138" y="45"/>
                    <a:pt x="140" y="46"/>
                  </a:cubicBezTo>
                  <a:cubicBezTo>
                    <a:pt x="138" y="48"/>
                    <a:pt x="135" y="50"/>
                    <a:pt x="133" y="53"/>
                  </a:cubicBezTo>
                  <a:cubicBezTo>
                    <a:pt x="124" y="61"/>
                    <a:pt x="125" y="71"/>
                    <a:pt x="129" y="77"/>
                  </a:cubicBezTo>
                  <a:cubicBezTo>
                    <a:pt x="130" y="78"/>
                    <a:pt x="131" y="79"/>
                    <a:pt x="132" y="80"/>
                  </a:cubicBezTo>
                  <a:cubicBezTo>
                    <a:pt x="137" y="85"/>
                    <a:pt x="145" y="87"/>
                    <a:pt x="152" y="85"/>
                  </a:cubicBezTo>
                  <a:cubicBezTo>
                    <a:pt x="152" y="85"/>
                    <a:pt x="152" y="85"/>
                    <a:pt x="152" y="85"/>
                  </a:cubicBezTo>
                  <a:cubicBezTo>
                    <a:pt x="152" y="85"/>
                    <a:pt x="152" y="85"/>
                    <a:pt x="153" y="85"/>
                  </a:cubicBezTo>
                  <a:cubicBezTo>
                    <a:pt x="153" y="85"/>
                    <a:pt x="153" y="85"/>
                    <a:pt x="153" y="85"/>
                  </a:cubicBezTo>
                  <a:cubicBezTo>
                    <a:pt x="153" y="85"/>
                    <a:pt x="153" y="85"/>
                    <a:pt x="153" y="85"/>
                  </a:cubicBezTo>
                  <a:cubicBezTo>
                    <a:pt x="153" y="84"/>
                    <a:pt x="153" y="84"/>
                    <a:pt x="154" y="84"/>
                  </a:cubicBezTo>
                  <a:cubicBezTo>
                    <a:pt x="154" y="84"/>
                    <a:pt x="154" y="84"/>
                    <a:pt x="154" y="84"/>
                  </a:cubicBezTo>
                  <a:cubicBezTo>
                    <a:pt x="160" y="79"/>
                    <a:pt x="168" y="78"/>
                    <a:pt x="171" y="78"/>
                  </a:cubicBezTo>
                  <a:cubicBezTo>
                    <a:pt x="217" y="124"/>
                    <a:pt x="217" y="124"/>
                    <a:pt x="217" y="124"/>
                  </a:cubicBezTo>
                  <a:cubicBezTo>
                    <a:pt x="233" y="140"/>
                    <a:pt x="233" y="140"/>
                    <a:pt x="233" y="140"/>
                  </a:cubicBezTo>
                  <a:cubicBezTo>
                    <a:pt x="235" y="143"/>
                    <a:pt x="235" y="147"/>
                    <a:pt x="232" y="150"/>
                  </a:cubicBezTo>
                  <a:cubicBezTo>
                    <a:pt x="229" y="152"/>
                    <a:pt x="225" y="153"/>
                    <a:pt x="223" y="151"/>
                  </a:cubicBezTo>
                  <a:cubicBezTo>
                    <a:pt x="206" y="135"/>
                    <a:pt x="206" y="135"/>
                    <a:pt x="206" y="135"/>
                  </a:cubicBezTo>
                  <a:cubicBezTo>
                    <a:pt x="206" y="134"/>
                    <a:pt x="206" y="134"/>
                    <a:pt x="206" y="134"/>
                  </a:cubicBezTo>
                  <a:cubicBezTo>
                    <a:pt x="191" y="120"/>
                    <a:pt x="191" y="120"/>
                    <a:pt x="191" y="120"/>
                  </a:cubicBezTo>
                  <a:cubicBezTo>
                    <a:pt x="191" y="120"/>
                    <a:pt x="191" y="120"/>
                    <a:pt x="191" y="120"/>
                  </a:cubicBezTo>
                  <a:cubicBezTo>
                    <a:pt x="189" y="118"/>
                    <a:pt x="186" y="118"/>
                    <a:pt x="184" y="120"/>
                  </a:cubicBezTo>
                  <a:cubicBezTo>
                    <a:pt x="182" y="122"/>
                    <a:pt x="182" y="125"/>
                    <a:pt x="184" y="127"/>
                  </a:cubicBezTo>
                  <a:cubicBezTo>
                    <a:pt x="215" y="158"/>
                    <a:pt x="215" y="158"/>
                    <a:pt x="215" y="158"/>
                  </a:cubicBezTo>
                  <a:cubicBezTo>
                    <a:pt x="217" y="161"/>
                    <a:pt x="217" y="165"/>
                    <a:pt x="214" y="167"/>
                  </a:cubicBezTo>
                  <a:cubicBezTo>
                    <a:pt x="212" y="170"/>
                    <a:pt x="208" y="170"/>
                    <a:pt x="205" y="168"/>
                  </a:cubicBezTo>
                  <a:cubicBezTo>
                    <a:pt x="176" y="140"/>
                    <a:pt x="176" y="140"/>
                    <a:pt x="176" y="140"/>
                  </a:cubicBezTo>
                  <a:cubicBezTo>
                    <a:pt x="174" y="138"/>
                    <a:pt x="171" y="138"/>
                    <a:pt x="169" y="140"/>
                  </a:cubicBezTo>
                  <a:cubicBezTo>
                    <a:pt x="167" y="142"/>
                    <a:pt x="167" y="146"/>
                    <a:pt x="169" y="147"/>
                  </a:cubicBezTo>
                  <a:cubicBezTo>
                    <a:pt x="169" y="147"/>
                    <a:pt x="169" y="147"/>
                    <a:pt x="169" y="147"/>
                  </a:cubicBezTo>
                  <a:cubicBezTo>
                    <a:pt x="181" y="159"/>
                    <a:pt x="181" y="159"/>
                    <a:pt x="181" y="159"/>
                  </a:cubicBezTo>
                  <a:cubicBezTo>
                    <a:pt x="181" y="159"/>
                    <a:pt x="181" y="159"/>
                    <a:pt x="181" y="159"/>
                  </a:cubicBezTo>
                  <a:cubicBezTo>
                    <a:pt x="195" y="173"/>
                    <a:pt x="195" y="173"/>
                    <a:pt x="195" y="173"/>
                  </a:cubicBezTo>
                  <a:cubicBezTo>
                    <a:pt x="197" y="176"/>
                    <a:pt x="196" y="180"/>
                    <a:pt x="194" y="183"/>
                  </a:cubicBezTo>
                  <a:cubicBezTo>
                    <a:pt x="191" y="185"/>
                    <a:pt x="187" y="186"/>
                    <a:pt x="184" y="184"/>
                  </a:cubicBezTo>
                  <a:close/>
                </a:path>
              </a:pathLst>
            </a:custGeom>
            <a:solidFill>
              <a:srgbClr val="8C1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grpSp>
      <p:sp>
        <p:nvSpPr>
          <p:cNvPr id="149" name="Freeform 140">
            <a:extLst>
              <a:ext uri="{FF2B5EF4-FFF2-40B4-BE49-F238E27FC236}">
                <a16:creationId xmlns:a16="http://schemas.microsoft.com/office/drawing/2014/main" id="{7D29B2BF-F361-440E-BBB9-75B45E599B2B}"/>
              </a:ext>
            </a:extLst>
          </p:cNvPr>
          <p:cNvSpPr>
            <a:spLocks/>
          </p:cNvSpPr>
          <p:nvPr/>
        </p:nvSpPr>
        <p:spPr bwMode="auto">
          <a:xfrm>
            <a:off x="4901355" y="3083805"/>
            <a:ext cx="16269" cy="13829"/>
          </a:xfrm>
          <a:custGeom>
            <a:avLst/>
            <a:gdLst>
              <a:gd name="T0" fmla="*/ 3 w 13"/>
              <a:gd name="T1" fmla="*/ 10 h 12"/>
              <a:gd name="T2" fmla="*/ 11 w 13"/>
              <a:gd name="T3" fmla="*/ 10 h 12"/>
              <a:gd name="T4" fmla="*/ 11 w 13"/>
              <a:gd name="T5" fmla="*/ 2 h 12"/>
              <a:gd name="T6" fmla="*/ 3 w 13"/>
              <a:gd name="T7" fmla="*/ 2 h 12"/>
              <a:gd name="T8" fmla="*/ 3 w 13"/>
              <a:gd name="T9" fmla="*/ 10 h 12"/>
            </a:gdLst>
            <a:ahLst/>
            <a:cxnLst>
              <a:cxn ang="0">
                <a:pos x="T0" y="T1"/>
              </a:cxn>
              <a:cxn ang="0">
                <a:pos x="T2" y="T3"/>
              </a:cxn>
              <a:cxn ang="0">
                <a:pos x="T4" y="T5"/>
              </a:cxn>
              <a:cxn ang="0">
                <a:pos x="T6" y="T7"/>
              </a:cxn>
              <a:cxn ang="0">
                <a:pos x="T8" y="T9"/>
              </a:cxn>
            </a:cxnLst>
            <a:rect l="0" t="0" r="r" b="b"/>
            <a:pathLst>
              <a:path w="13" h="12">
                <a:moveTo>
                  <a:pt x="3" y="10"/>
                </a:moveTo>
                <a:cubicBezTo>
                  <a:pt x="5" y="12"/>
                  <a:pt x="8" y="12"/>
                  <a:pt x="11" y="10"/>
                </a:cubicBezTo>
                <a:cubicBezTo>
                  <a:pt x="13" y="8"/>
                  <a:pt x="13" y="4"/>
                  <a:pt x="11" y="2"/>
                </a:cubicBezTo>
                <a:cubicBezTo>
                  <a:pt x="8" y="0"/>
                  <a:pt x="5" y="0"/>
                  <a:pt x="3" y="2"/>
                </a:cubicBezTo>
                <a:cubicBezTo>
                  <a:pt x="0" y="4"/>
                  <a:pt x="0" y="8"/>
                  <a:pt x="3" y="10"/>
                </a:cubicBezTo>
                <a:close/>
              </a:path>
            </a:pathLst>
          </a:custGeom>
          <a:solidFill>
            <a:srgbClr val="8C1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50" name="Freeform 141">
            <a:extLst>
              <a:ext uri="{FF2B5EF4-FFF2-40B4-BE49-F238E27FC236}">
                <a16:creationId xmlns:a16="http://schemas.microsoft.com/office/drawing/2014/main" id="{7F321EC2-532B-4451-BB29-F95BC99B89AC}"/>
              </a:ext>
            </a:extLst>
          </p:cNvPr>
          <p:cNvSpPr>
            <a:spLocks/>
          </p:cNvSpPr>
          <p:nvPr/>
        </p:nvSpPr>
        <p:spPr bwMode="auto">
          <a:xfrm>
            <a:off x="5107164" y="3084618"/>
            <a:ext cx="14643" cy="15456"/>
          </a:xfrm>
          <a:custGeom>
            <a:avLst/>
            <a:gdLst>
              <a:gd name="T0" fmla="*/ 10 w 12"/>
              <a:gd name="T1" fmla="*/ 3 h 13"/>
              <a:gd name="T2" fmla="*/ 2 w 12"/>
              <a:gd name="T3" fmla="*/ 3 h 13"/>
              <a:gd name="T4" fmla="*/ 2 w 12"/>
              <a:gd name="T5" fmla="*/ 10 h 13"/>
              <a:gd name="T6" fmla="*/ 10 w 12"/>
              <a:gd name="T7" fmla="*/ 10 h 13"/>
              <a:gd name="T8" fmla="*/ 10 w 12"/>
              <a:gd name="T9" fmla="*/ 3 h 13"/>
            </a:gdLst>
            <a:ahLst/>
            <a:cxnLst>
              <a:cxn ang="0">
                <a:pos x="T0" y="T1"/>
              </a:cxn>
              <a:cxn ang="0">
                <a:pos x="T2" y="T3"/>
              </a:cxn>
              <a:cxn ang="0">
                <a:pos x="T4" y="T5"/>
              </a:cxn>
              <a:cxn ang="0">
                <a:pos x="T6" y="T7"/>
              </a:cxn>
              <a:cxn ang="0">
                <a:pos x="T8" y="T9"/>
              </a:cxn>
            </a:cxnLst>
            <a:rect l="0" t="0" r="r" b="b"/>
            <a:pathLst>
              <a:path w="12" h="13">
                <a:moveTo>
                  <a:pt x="10" y="3"/>
                </a:moveTo>
                <a:cubicBezTo>
                  <a:pt x="8" y="0"/>
                  <a:pt x="4" y="0"/>
                  <a:pt x="2" y="3"/>
                </a:cubicBezTo>
                <a:cubicBezTo>
                  <a:pt x="0" y="5"/>
                  <a:pt x="0" y="8"/>
                  <a:pt x="2" y="10"/>
                </a:cubicBezTo>
                <a:cubicBezTo>
                  <a:pt x="4" y="13"/>
                  <a:pt x="8" y="13"/>
                  <a:pt x="10" y="10"/>
                </a:cubicBezTo>
                <a:cubicBezTo>
                  <a:pt x="12" y="8"/>
                  <a:pt x="12" y="5"/>
                  <a:pt x="10" y="3"/>
                </a:cubicBezTo>
                <a:close/>
              </a:path>
            </a:pathLst>
          </a:custGeom>
          <a:solidFill>
            <a:srgbClr val="8C1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grpSp>
        <p:nvGrpSpPr>
          <p:cNvPr id="3" name="Group 2">
            <a:extLst>
              <a:ext uri="{FF2B5EF4-FFF2-40B4-BE49-F238E27FC236}">
                <a16:creationId xmlns:a16="http://schemas.microsoft.com/office/drawing/2014/main" id="{ED4A6E45-0B07-4D62-9F7D-9BA60D45AC35}"/>
              </a:ext>
            </a:extLst>
          </p:cNvPr>
          <p:cNvGrpSpPr/>
          <p:nvPr/>
        </p:nvGrpSpPr>
        <p:grpSpPr>
          <a:xfrm>
            <a:off x="2007447" y="1979665"/>
            <a:ext cx="539327" cy="539327"/>
            <a:chOff x="1496377" y="2107551"/>
            <a:chExt cx="415515" cy="415515"/>
          </a:xfrm>
        </p:grpSpPr>
        <p:sp>
          <p:nvSpPr>
            <p:cNvPr id="152" name="Oval 151">
              <a:extLst>
                <a:ext uri="{FF2B5EF4-FFF2-40B4-BE49-F238E27FC236}">
                  <a16:creationId xmlns:a16="http://schemas.microsoft.com/office/drawing/2014/main" id="{3529957C-78B5-4AEB-BF44-17A22A157C28}"/>
                </a:ext>
              </a:extLst>
            </p:cNvPr>
            <p:cNvSpPr/>
            <p:nvPr/>
          </p:nvSpPr>
          <p:spPr>
            <a:xfrm>
              <a:off x="1496377" y="2107551"/>
              <a:ext cx="415515" cy="415515"/>
            </a:xfrm>
            <a:prstGeom prst="ellipse">
              <a:avLst/>
            </a:prstGeom>
            <a:solidFill>
              <a:sysClr val="window" lastClr="FFFFFF"/>
            </a:solidFill>
            <a:ln w="28575" cap="flat" cmpd="sng" algn="ctr">
              <a:solidFill>
                <a:srgbClr val="51626F"/>
              </a:solidFill>
              <a:prstDash val="solid"/>
              <a:miter lim="800000"/>
            </a:ln>
            <a:effectLst/>
          </p:spPr>
          <p:txBody>
            <a:bodyPr rtlCol="0" anchor="ctr"/>
            <a:lstStyle/>
            <a:p>
              <a:pPr algn="ctr" defTabSz="812770">
                <a:defRPr/>
              </a:pPr>
              <a:endParaRPr lang="en-US" sz="1200">
                <a:solidFill>
                  <a:prstClr val="white"/>
                </a:solidFill>
                <a:latin typeface="Arial Nova"/>
                <a:cs typeface="Arial" panose="020B0604020202020204" pitchFamily="34" charset="0"/>
              </a:endParaRPr>
            </a:p>
          </p:txBody>
        </p:sp>
        <p:grpSp>
          <p:nvGrpSpPr>
            <p:cNvPr id="153" name="Group 97">
              <a:extLst>
                <a:ext uri="{FF2B5EF4-FFF2-40B4-BE49-F238E27FC236}">
                  <a16:creationId xmlns:a16="http://schemas.microsoft.com/office/drawing/2014/main" id="{C9A972D7-A126-4D51-AC4B-C56DE277C422}"/>
                </a:ext>
              </a:extLst>
            </p:cNvPr>
            <p:cNvGrpSpPr>
              <a:grpSpLocks noChangeAspect="1"/>
            </p:cNvGrpSpPr>
            <p:nvPr/>
          </p:nvGrpSpPr>
          <p:grpSpPr bwMode="auto">
            <a:xfrm>
              <a:off x="1574201" y="2188295"/>
              <a:ext cx="267560" cy="244952"/>
              <a:chOff x="5497" y="1736"/>
              <a:chExt cx="426" cy="390"/>
            </a:xfrm>
            <a:solidFill>
              <a:srgbClr val="8C193C"/>
            </a:solidFill>
          </p:grpSpPr>
          <p:sp>
            <p:nvSpPr>
              <p:cNvPr id="154" name="Freeform 98">
                <a:extLst>
                  <a:ext uri="{FF2B5EF4-FFF2-40B4-BE49-F238E27FC236}">
                    <a16:creationId xmlns:a16="http://schemas.microsoft.com/office/drawing/2014/main" id="{33519F25-C94B-4647-8FFA-8A04B7212251}"/>
                  </a:ext>
                </a:extLst>
              </p:cNvPr>
              <p:cNvSpPr>
                <a:spLocks noEditPoints="1"/>
              </p:cNvSpPr>
              <p:nvPr/>
            </p:nvSpPr>
            <p:spPr bwMode="auto">
              <a:xfrm>
                <a:off x="5790" y="1736"/>
                <a:ext cx="133" cy="133"/>
              </a:xfrm>
              <a:custGeom>
                <a:avLst/>
                <a:gdLst>
                  <a:gd name="T0" fmla="*/ 10 w 90"/>
                  <a:gd name="T1" fmla="*/ 88 h 90"/>
                  <a:gd name="T2" fmla="*/ 44 w 90"/>
                  <a:gd name="T3" fmla="*/ 55 h 90"/>
                  <a:gd name="T4" fmla="*/ 60 w 90"/>
                  <a:gd name="T5" fmla="*/ 60 h 90"/>
                  <a:gd name="T6" fmla="*/ 90 w 90"/>
                  <a:gd name="T7" fmla="*/ 30 h 90"/>
                  <a:gd name="T8" fmla="*/ 60 w 90"/>
                  <a:gd name="T9" fmla="*/ 0 h 90"/>
                  <a:gd name="T10" fmla="*/ 30 w 90"/>
                  <a:gd name="T11" fmla="*/ 30 h 90"/>
                  <a:gd name="T12" fmla="*/ 35 w 90"/>
                  <a:gd name="T13" fmla="*/ 46 h 90"/>
                  <a:gd name="T14" fmla="*/ 2 w 90"/>
                  <a:gd name="T15" fmla="*/ 80 h 90"/>
                  <a:gd name="T16" fmla="*/ 2 w 90"/>
                  <a:gd name="T17" fmla="*/ 88 h 90"/>
                  <a:gd name="T18" fmla="*/ 10 w 90"/>
                  <a:gd name="T19" fmla="*/ 88 h 90"/>
                  <a:gd name="T20" fmla="*/ 60 w 90"/>
                  <a:gd name="T21" fmla="*/ 12 h 90"/>
                  <a:gd name="T22" fmla="*/ 78 w 90"/>
                  <a:gd name="T23" fmla="*/ 30 h 90"/>
                  <a:gd name="T24" fmla="*/ 60 w 90"/>
                  <a:gd name="T25" fmla="*/ 48 h 90"/>
                  <a:gd name="T26" fmla="*/ 42 w 90"/>
                  <a:gd name="T27" fmla="*/ 30 h 90"/>
                  <a:gd name="T28" fmla="*/ 60 w 90"/>
                  <a:gd name="T29"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90">
                    <a:moveTo>
                      <a:pt x="10" y="88"/>
                    </a:moveTo>
                    <a:cubicBezTo>
                      <a:pt x="44" y="55"/>
                      <a:pt x="44" y="55"/>
                      <a:pt x="44" y="55"/>
                    </a:cubicBezTo>
                    <a:cubicBezTo>
                      <a:pt x="49" y="58"/>
                      <a:pt x="54" y="60"/>
                      <a:pt x="60" y="60"/>
                    </a:cubicBezTo>
                    <a:cubicBezTo>
                      <a:pt x="77" y="60"/>
                      <a:pt x="90" y="46"/>
                      <a:pt x="90" y="30"/>
                    </a:cubicBezTo>
                    <a:cubicBezTo>
                      <a:pt x="90" y="13"/>
                      <a:pt x="77" y="0"/>
                      <a:pt x="60" y="0"/>
                    </a:cubicBezTo>
                    <a:cubicBezTo>
                      <a:pt x="43" y="0"/>
                      <a:pt x="30" y="13"/>
                      <a:pt x="30" y="30"/>
                    </a:cubicBezTo>
                    <a:cubicBezTo>
                      <a:pt x="30" y="36"/>
                      <a:pt x="32" y="42"/>
                      <a:pt x="35" y="46"/>
                    </a:cubicBezTo>
                    <a:cubicBezTo>
                      <a:pt x="2" y="80"/>
                      <a:pt x="2" y="80"/>
                      <a:pt x="2" y="80"/>
                    </a:cubicBezTo>
                    <a:cubicBezTo>
                      <a:pt x="0" y="82"/>
                      <a:pt x="0" y="86"/>
                      <a:pt x="2" y="88"/>
                    </a:cubicBezTo>
                    <a:cubicBezTo>
                      <a:pt x="4" y="90"/>
                      <a:pt x="8" y="90"/>
                      <a:pt x="10" y="88"/>
                    </a:cubicBezTo>
                    <a:close/>
                    <a:moveTo>
                      <a:pt x="60" y="12"/>
                    </a:moveTo>
                    <a:cubicBezTo>
                      <a:pt x="70" y="12"/>
                      <a:pt x="78" y="20"/>
                      <a:pt x="78" y="30"/>
                    </a:cubicBezTo>
                    <a:cubicBezTo>
                      <a:pt x="78" y="40"/>
                      <a:pt x="70" y="48"/>
                      <a:pt x="60" y="48"/>
                    </a:cubicBezTo>
                    <a:cubicBezTo>
                      <a:pt x="50" y="48"/>
                      <a:pt x="42" y="40"/>
                      <a:pt x="42" y="30"/>
                    </a:cubicBezTo>
                    <a:cubicBezTo>
                      <a:pt x="42" y="20"/>
                      <a:pt x="50" y="12"/>
                      <a:pt x="6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55" name="Freeform 99">
                <a:extLst>
                  <a:ext uri="{FF2B5EF4-FFF2-40B4-BE49-F238E27FC236}">
                    <a16:creationId xmlns:a16="http://schemas.microsoft.com/office/drawing/2014/main" id="{9DDCA7F1-E101-4BF3-8AEC-ACE50C55BB2F}"/>
                  </a:ext>
                </a:extLst>
              </p:cNvPr>
              <p:cNvSpPr>
                <a:spLocks noEditPoints="1"/>
              </p:cNvSpPr>
              <p:nvPr/>
            </p:nvSpPr>
            <p:spPr bwMode="auto">
              <a:xfrm>
                <a:off x="5806" y="2009"/>
                <a:ext cx="117" cy="117"/>
              </a:xfrm>
              <a:custGeom>
                <a:avLst/>
                <a:gdLst>
                  <a:gd name="T0" fmla="*/ 49 w 79"/>
                  <a:gd name="T1" fmla="*/ 19 h 79"/>
                  <a:gd name="T2" fmla="*/ 32 w 79"/>
                  <a:gd name="T3" fmla="*/ 24 h 79"/>
                  <a:gd name="T4" fmla="*/ 11 w 79"/>
                  <a:gd name="T5" fmla="*/ 2 h 79"/>
                  <a:gd name="T6" fmla="*/ 2 w 79"/>
                  <a:gd name="T7" fmla="*/ 2 h 79"/>
                  <a:gd name="T8" fmla="*/ 2 w 79"/>
                  <a:gd name="T9" fmla="*/ 11 h 79"/>
                  <a:gd name="T10" fmla="*/ 24 w 79"/>
                  <a:gd name="T11" fmla="*/ 32 h 79"/>
                  <a:gd name="T12" fmla="*/ 19 w 79"/>
                  <a:gd name="T13" fmla="*/ 49 h 79"/>
                  <a:gd name="T14" fmla="*/ 49 w 79"/>
                  <a:gd name="T15" fmla="*/ 79 h 79"/>
                  <a:gd name="T16" fmla="*/ 79 w 79"/>
                  <a:gd name="T17" fmla="*/ 49 h 79"/>
                  <a:gd name="T18" fmla="*/ 49 w 79"/>
                  <a:gd name="T19" fmla="*/ 19 h 79"/>
                  <a:gd name="T20" fmla="*/ 49 w 79"/>
                  <a:gd name="T21" fmla="*/ 67 h 79"/>
                  <a:gd name="T22" fmla="*/ 31 w 79"/>
                  <a:gd name="T23" fmla="*/ 49 h 79"/>
                  <a:gd name="T24" fmla="*/ 49 w 79"/>
                  <a:gd name="T25" fmla="*/ 31 h 79"/>
                  <a:gd name="T26" fmla="*/ 67 w 79"/>
                  <a:gd name="T27" fmla="*/ 49 h 79"/>
                  <a:gd name="T28" fmla="*/ 49 w 79"/>
                  <a:gd name="T29" fmla="*/ 6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9">
                    <a:moveTo>
                      <a:pt x="49" y="19"/>
                    </a:moveTo>
                    <a:cubicBezTo>
                      <a:pt x="43" y="19"/>
                      <a:pt x="37" y="21"/>
                      <a:pt x="32" y="24"/>
                    </a:cubicBezTo>
                    <a:cubicBezTo>
                      <a:pt x="11" y="2"/>
                      <a:pt x="11" y="2"/>
                      <a:pt x="11" y="2"/>
                    </a:cubicBezTo>
                    <a:cubicBezTo>
                      <a:pt x="9" y="0"/>
                      <a:pt x="5" y="0"/>
                      <a:pt x="2" y="2"/>
                    </a:cubicBezTo>
                    <a:cubicBezTo>
                      <a:pt x="0" y="5"/>
                      <a:pt x="0" y="8"/>
                      <a:pt x="2" y="11"/>
                    </a:cubicBezTo>
                    <a:cubicBezTo>
                      <a:pt x="24" y="32"/>
                      <a:pt x="24" y="32"/>
                      <a:pt x="24" y="32"/>
                    </a:cubicBezTo>
                    <a:cubicBezTo>
                      <a:pt x="21" y="37"/>
                      <a:pt x="19" y="43"/>
                      <a:pt x="19" y="49"/>
                    </a:cubicBezTo>
                    <a:cubicBezTo>
                      <a:pt x="19" y="65"/>
                      <a:pt x="33" y="79"/>
                      <a:pt x="49" y="79"/>
                    </a:cubicBezTo>
                    <a:cubicBezTo>
                      <a:pt x="66" y="79"/>
                      <a:pt x="79" y="65"/>
                      <a:pt x="79" y="49"/>
                    </a:cubicBezTo>
                    <a:cubicBezTo>
                      <a:pt x="79" y="32"/>
                      <a:pt x="66" y="19"/>
                      <a:pt x="49" y="19"/>
                    </a:cubicBezTo>
                    <a:close/>
                    <a:moveTo>
                      <a:pt x="49" y="67"/>
                    </a:moveTo>
                    <a:cubicBezTo>
                      <a:pt x="39" y="67"/>
                      <a:pt x="31" y="59"/>
                      <a:pt x="31" y="49"/>
                    </a:cubicBezTo>
                    <a:cubicBezTo>
                      <a:pt x="31" y="39"/>
                      <a:pt x="39" y="31"/>
                      <a:pt x="49" y="31"/>
                    </a:cubicBezTo>
                    <a:cubicBezTo>
                      <a:pt x="59" y="31"/>
                      <a:pt x="67" y="39"/>
                      <a:pt x="67" y="49"/>
                    </a:cubicBezTo>
                    <a:cubicBezTo>
                      <a:pt x="67" y="59"/>
                      <a:pt x="59" y="67"/>
                      <a:pt x="49"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56" name="Freeform 100">
                <a:extLst>
                  <a:ext uri="{FF2B5EF4-FFF2-40B4-BE49-F238E27FC236}">
                    <a16:creationId xmlns:a16="http://schemas.microsoft.com/office/drawing/2014/main" id="{5AC1A655-FD46-4DF3-B6BB-EDAC1EAB1970}"/>
                  </a:ext>
                </a:extLst>
              </p:cNvPr>
              <p:cNvSpPr>
                <a:spLocks noEditPoints="1"/>
              </p:cNvSpPr>
              <p:nvPr/>
            </p:nvSpPr>
            <p:spPr bwMode="auto">
              <a:xfrm>
                <a:off x="5497" y="1736"/>
                <a:ext cx="135" cy="133"/>
              </a:xfrm>
              <a:custGeom>
                <a:avLst/>
                <a:gdLst>
                  <a:gd name="T0" fmla="*/ 30 w 91"/>
                  <a:gd name="T1" fmla="*/ 60 h 90"/>
                  <a:gd name="T2" fmla="*/ 47 w 91"/>
                  <a:gd name="T3" fmla="*/ 55 h 90"/>
                  <a:gd name="T4" fmla="*/ 80 w 91"/>
                  <a:gd name="T5" fmla="*/ 88 h 90"/>
                  <a:gd name="T6" fmla="*/ 89 w 91"/>
                  <a:gd name="T7" fmla="*/ 88 h 90"/>
                  <a:gd name="T8" fmla="*/ 89 w 91"/>
                  <a:gd name="T9" fmla="*/ 80 h 90"/>
                  <a:gd name="T10" fmla="*/ 55 w 91"/>
                  <a:gd name="T11" fmla="*/ 46 h 90"/>
                  <a:gd name="T12" fmla="*/ 60 w 91"/>
                  <a:gd name="T13" fmla="*/ 30 h 90"/>
                  <a:gd name="T14" fmla="*/ 30 w 91"/>
                  <a:gd name="T15" fmla="*/ 0 h 90"/>
                  <a:gd name="T16" fmla="*/ 0 w 91"/>
                  <a:gd name="T17" fmla="*/ 30 h 90"/>
                  <a:gd name="T18" fmla="*/ 30 w 91"/>
                  <a:gd name="T19" fmla="*/ 60 h 90"/>
                  <a:gd name="T20" fmla="*/ 30 w 91"/>
                  <a:gd name="T21" fmla="*/ 12 h 90"/>
                  <a:gd name="T22" fmla="*/ 48 w 91"/>
                  <a:gd name="T23" fmla="*/ 30 h 90"/>
                  <a:gd name="T24" fmla="*/ 30 w 91"/>
                  <a:gd name="T25" fmla="*/ 48 h 90"/>
                  <a:gd name="T26" fmla="*/ 12 w 91"/>
                  <a:gd name="T27" fmla="*/ 30 h 90"/>
                  <a:gd name="T28" fmla="*/ 30 w 91"/>
                  <a:gd name="T29"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0">
                    <a:moveTo>
                      <a:pt x="30" y="60"/>
                    </a:moveTo>
                    <a:cubicBezTo>
                      <a:pt x="36" y="60"/>
                      <a:pt x="42" y="58"/>
                      <a:pt x="47" y="55"/>
                    </a:cubicBezTo>
                    <a:cubicBezTo>
                      <a:pt x="80" y="88"/>
                      <a:pt x="80" y="88"/>
                      <a:pt x="80" y="88"/>
                    </a:cubicBezTo>
                    <a:cubicBezTo>
                      <a:pt x="82" y="90"/>
                      <a:pt x="86" y="90"/>
                      <a:pt x="89" y="88"/>
                    </a:cubicBezTo>
                    <a:cubicBezTo>
                      <a:pt x="91" y="86"/>
                      <a:pt x="91" y="82"/>
                      <a:pt x="89" y="80"/>
                    </a:cubicBezTo>
                    <a:cubicBezTo>
                      <a:pt x="55" y="46"/>
                      <a:pt x="55" y="46"/>
                      <a:pt x="55" y="46"/>
                    </a:cubicBezTo>
                    <a:cubicBezTo>
                      <a:pt x="58" y="42"/>
                      <a:pt x="60" y="36"/>
                      <a:pt x="60" y="30"/>
                    </a:cubicBezTo>
                    <a:cubicBezTo>
                      <a:pt x="60" y="13"/>
                      <a:pt x="47" y="0"/>
                      <a:pt x="30" y="0"/>
                    </a:cubicBezTo>
                    <a:cubicBezTo>
                      <a:pt x="14" y="0"/>
                      <a:pt x="0" y="13"/>
                      <a:pt x="0" y="30"/>
                    </a:cubicBezTo>
                    <a:cubicBezTo>
                      <a:pt x="0" y="46"/>
                      <a:pt x="14" y="60"/>
                      <a:pt x="30" y="60"/>
                    </a:cubicBezTo>
                    <a:close/>
                    <a:moveTo>
                      <a:pt x="30" y="12"/>
                    </a:moveTo>
                    <a:cubicBezTo>
                      <a:pt x="40" y="12"/>
                      <a:pt x="48" y="20"/>
                      <a:pt x="48" y="30"/>
                    </a:cubicBezTo>
                    <a:cubicBezTo>
                      <a:pt x="48" y="40"/>
                      <a:pt x="40" y="48"/>
                      <a:pt x="30" y="48"/>
                    </a:cubicBezTo>
                    <a:cubicBezTo>
                      <a:pt x="21" y="48"/>
                      <a:pt x="12" y="40"/>
                      <a:pt x="12" y="30"/>
                    </a:cubicBezTo>
                    <a:cubicBezTo>
                      <a:pt x="12" y="20"/>
                      <a:pt x="21"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57" name="Freeform 101">
                <a:extLst>
                  <a:ext uri="{FF2B5EF4-FFF2-40B4-BE49-F238E27FC236}">
                    <a16:creationId xmlns:a16="http://schemas.microsoft.com/office/drawing/2014/main" id="{F4B0D93A-B540-4775-B411-D280225F4240}"/>
                  </a:ext>
                </a:extLst>
              </p:cNvPr>
              <p:cNvSpPr>
                <a:spLocks noEditPoints="1"/>
              </p:cNvSpPr>
              <p:nvPr/>
            </p:nvSpPr>
            <p:spPr bwMode="auto">
              <a:xfrm>
                <a:off x="5497" y="2009"/>
                <a:ext cx="117" cy="117"/>
              </a:xfrm>
              <a:custGeom>
                <a:avLst/>
                <a:gdLst>
                  <a:gd name="T0" fmla="*/ 69 w 79"/>
                  <a:gd name="T1" fmla="*/ 2 h 79"/>
                  <a:gd name="T2" fmla="*/ 47 w 79"/>
                  <a:gd name="T3" fmla="*/ 24 h 79"/>
                  <a:gd name="T4" fmla="*/ 30 w 79"/>
                  <a:gd name="T5" fmla="*/ 19 h 79"/>
                  <a:gd name="T6" fmla="*/ 0 w 79"/>
                  <a:gd name="T7" fmla="*/ 49 h 79"/>
                  <a:gd name="T8" fmla="*/ 30 w 79"/>
                  <a:gd name="T9" fmla="*/ 79 h 79"/>
                  <a:gd name="T10" fmla="*/ 60 w 79"/>
                  <a:gd name="T11" fmla="*/ 49 h 79"/>
                  <a:gd name="T12" fmla="*/ 55 w 79"/>
                  <a:gd name="T13" fmla="*/ 32 h 79"/>
                  <a:gd name="T14" fmla="*/ 77 w 79"/>
                  <a:gd name="T15" fmla="*/ 11 h 79"/>
                  <a:gd name="T16" fmla="*/ 77 w 79"/>
                  <a:gd name="T17" fmla="*/ 2 h 79"/>
                  <a:gd name="T18" fmla="*/ 69 w 79"/>
                  <a:gd name="T19" fmla="*/ 2 h 79"/>
                  <a:gd name="T20" fmla="*/ 30 w 79"/>
                  <a:gd name="T21" fmla="*/ 67 h 79"/>
                  <a:gd name="T22" fmla="*/ 12 w 79"/>
                  <a:gd name="T23" fmla="*/ 49 h 79"/>
                  <a:gd name="T24" fmla="*/ 30 w 79"/>
                  <a:gd name="T25" fmla="*/ 31 h 79"/>
                  <a:gd name="T26" fmla="*/ 48 w 79"/>
                  <a:gd name="T27" fmla="*/ 49 h 79"/>
                  <a:gd name="T28" fmla="*/ 30 w 79"/>
                  <a:gd name="T29" fmla="*/ 6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9">
                    <a:moveTo>
                      <a:pt x="69" y="2"/>
                    </a:moveTo>
                    <a:cubicBezTo>
                      <a:pt x="47" y="24"/>
                      <a:pt x="47" y="24"/>
                      <a:pt x="47" y="24"/>
                    </a:cubicBezTo>
                    <a:cubicBezTo>
                      <a:pt x="42" y="21"/>
                      <a:pt x="37" y="19"/>
                      <a:pt x="30" y="19"/>
                    </a:cubicBezTo>
                    <a:cubicBezTo>
                      <a:pt x="14" y="19"/>
                      <a:pt x="0" y="32"/>
                      <a:pt x="0" y="49"/>
                    </a:cubicBezTo>
                    <a:cubicBezTo>
                      <a:pt x="0" y="65"/>
                      <a:pt x="14" y="79"/>
                      <a:pt x="30" y="79"/>
                    </a:cubicBezTo>
                    <a:cubicBezTo>
                      <a:pt x="47" y="79"/>
                      <a:pt x="60" y="65"/>
                      <a:pt x="60" y="49"/>
                    </a:cubicBezTo>
                    <a:cubicBezTo>
                      <a:pt x="60" y="43"/>
                      <a:pt x="58" y="37"/>
                      <a:pt x="55" y="32"/>
                    </a:cubicBezTo>
                    <a:cubicBezTo>
                      <a:pt x="77" y="11"/>
                      <a:pt x="77" y="11"/>
                      <a:pt x="77" y="11"/>
                    </a:cubicBezTo>
                    <a:cubicBezTo>
                      <a:pt x="79" y="8"/>
                      <a:pt x="79" y="5"/>
                      <a:pt x="77" y="2"/>
                    </a:cubicBezTo>
                    <a:cubicBezTo>
                      <a:pt x="75" y="0"/>
                      <a:pt x="71" y="0"/>
                      <a:pt x="69" y="2"/>
                    </a:cubicBezTo>
                    <a:close/>
                    <a:moveTo>
                      <a:pt x="30" y="67"/>
                    </a:moveTo>
                    <a:cubicBezTo>
                      <a:pt x="20" y="67"/>
                      <a:pt x="12" y="59"/>
                      <a:pt x="12" y="49"/>
                    </a:cubicBezTo>
                    <a:cubicBezTo>
                      <a:pt x="12" y="39"/>
                      <a:pt x="20" y="31"/>
                      <a:pt x="30" y="31"/>
                    </a:cubicBezTo>
                    <a:cubicBezTo>
                      <a:pt x="40" y="31"/>
                      <a:pt x="48" y="39"/>
                      <a:pt x="48" y="49"/>
                    </a:cubicBezTo>
                    <a:cubicBezTo>
                      <a:pt x="48" y="59"/>
                      <a:pt x="40" y="67"/>
                      <a:pt x="30"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58" name="Freeform 102">
                <a:extLst>
                  <a:ext uri="{FF2B5EF4-FFF2-40B4-BE49-F238E27FC236}">
                    <a16:creationId xmlns:a16="http://schemas.microsoft.com/office/drawing/2014/main" id="{BE8F44E4-1AFE-4351-AB5E-F84F274F400B}"/>
                  </a:ext>
                </a:extLst>
              </p:cNvPr>
              <p:cNvSpPr>
                <a:spLocks noEditPoints="1"/>
              </p:cNvSpPr>
              <p:nvPr/>
            </p:nvSpPr>
            <p:spPr bwMode="auto">
              <a:xfrm>
                <a:off x="5793" y="1894"/>
                <a:ext cx="130" cy="89"/>
              </a:xfrm>
              <a:custGeom>
                <a:avLst/>
                <a:gdLst>
                  <a:gd name="T0" fmla="*/ 58 w 88"/>
                  <a:gd name="T1" fmla="*/ 60 h 60"/>
                  <a:gd name="T2" fmla="*/ 88 w 88"/>
                  <a:gd name="T3" fmla="*/ 30 h 60"/>
                  <a:gd name="T4" fmla="*/ 58 w 88"/>
                  <a:gd name="T5" fmla="*/ 0 h 60"/>
                  <a:gd name="T6" fmla="*/ 29 w 88"/>
                  <a:gd name="T7" fmla="*/ 24 h 60"/>
                  <a:gd name="T8" fmla="*/ 6 w 88"/>
                  <a:gd name="T9" fmla="*/ 24 h 60"/>
                  <a:gd name="T10" fmla="*/ 0 w 88"/>
                  <a:gd name="T11" fmla="*/ 30 h 60"/>
                  <a:gd name="T12" fmla="*/ 6 w 88"/>
                  <a:gd name="T13" fmla="*/ 36 h 60"/>
                  <a:gd name="T14" fmla="*/ 29 w 88"/>
                  <a:gd name="T15" fmla="*/ 36 h 60"/>
                  <a:gd name="T16" fmla="*/ 58 w 88"/>
                  <a:gd name="T17" fmla="*/ 60 h 60"/>
                  <a:gd name="T18" fmla="*/ 58 w 88"/>
                  <a:gd name="T19" fmla="*/ 12 h 60"/>
                  <a:gd name="T20" fmla="*/ 76 w 88"/>
                  <a:gd name="T21" fmla="*/ 30 h 60"/>
                  <a:gd name="T22" fmla="*/ 58 w 88"/>
                  <a:gd name="T23" fmla="*/ 48 h 60"/>
                  <a:gd name="T24" fmla="*/ 40 w 88"/>
                  <a:gd name="T25" fmla="*/ 30 h 60"/>
                  <a:gd name="T26" fmla="*/ 40 w 88"/>
                  <a:gd name="T27" fmla="*/ 30 h 60"/>
                  <a:gd name="T28" fmla="*/ 40 w 88"/>
                  <a:gd name="T29" fmla="*/ 30 h 60"/>
                  <a:gd name="T30" fmla="*/ 58 w 88"/>
                  <a:gd name="T3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60">
                    <a:moveTo>
                      <a:pt x="58" y="60"/>
                    </a:moveTo>
                    <a:cubicBezTo>
                      <a:pt x="75" y="60"/>
                      <a:pt x="88" y="47"/>
                      <a:pt x="88" y="30"/>
                    </a:cubicBezTo>
                    <a:cubicBezTo>
                      <a:pt x="88" y="14"/>
                      <a:pt x="75" y="0"/>
                      <a:pt x="58" y="0"/>
                    </a:cubicBezTo>
                    <a:cubicBezTo>
                      <a:pt x="44" y="0"/>
                      <a:pt x="31" y="11"/>
                      <a:pt x="29" y="24"/>
                    </a:cubicBezTo>
                    <a:cubicBezTo>
                      <a:pt x="6" y="24"/>
                      <a:pt x="6" y="24"/>
                      <a:pt x="6" y="24"/>
                    </a:cubicBezTo>
                    <a:cubicBezTo>
                      <a:pt x="2" y="24"/>
                      <a:pt x="0" y="27"/>
                      <a:pt x="0" y="30"/>
                    </a:cubicBezTo>
                    <a:cubicBezTo>
                      <a:pt x="0" y="34"/>
                      <a:pt x="2" y="36"/>
                      <a:pt x="6" y="36"/>
                    </a:cubicBezTo>
                    <a:cubicBezTo>
                      <a:pt x="29" y="36"/>
                      <a:pt x="29" y="36"/>
                      <a:pt x="29" y="36"/>
                    </a:cubicBezTo>
                    <a:cubicBezTo>
                      <a:pt x="31" y="50"/>
                      <a:pt x="44" y="60"/>
                      <a:pt x="58" y="60"/>
                    </a:cubicBezTo>
                    <a:close/>
                    <a:moveTo>
                      <a:pt x="58" y="12"/>
                    </a:moveTo>
                    <a:cubicBezTo>
                      <a:pt x="68" y="12"/>
                      <a:pt x="76" y="20"/>
                      <a:pt x="76" y="30"/>
                    </a:cubicBezTo>
                    <a:cubicBezTo>
                      <a:pt x="76" y="40"/>
                      <a:pt x="68" y="48"/>
                      <a:pt x="58" y="48"/>
                    </a:cubicBezTo>
                    <a:cubicBezTo>
                      <a:pt x="48" y="48"/>
                      <a:pt x="40" y="40"/>
                      <a:pt x="40" y="30"/>
                    </a:cubicBezTo>
                    <a:cubicBezTo>
                      <a:pt x="40" y="30"/>
                      <a:pt x="40" y="30"/>
                      <a:pt x="40" y="30"/>
                    </a:cubicBezTo>
                    <a:cubicBezTo>
                      <a:pt x="40" y="30"/>
                      <a:pt x="40" y="30"/>
                      <a:pt x="40" y="30"/>
                    </a:cubicBezTo>
                    <a:cubicBezTo>
                      <a:pt x="40" y="20"/>
                      <a:pt x="48" y="12"/>
                      <a:pt x="5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59" name="Freeform 103">
                <a:extLst>
                  <a:ext uri="{FF2B5EF4-FFF2-40B4-BE49-F238E27FC236}">
                    <a16:creationId xmlns:a16="http://schemas.microsoft.com/office/drawing/2014/main" id="{F19F3996-04B6-41E7-820F-4F3772660F5F}"/>
                  </a:ext>
                </a:extLst>
              </p:cNvPr>
              <p:cNvSpPr>
                <a:spLocks noEditPoints="1"/>
              </p:cNvSpPr>
              <p:nvPr/>
            </p:nvSpPr>
            <p:spPr bwMode="auto">
              <a:xfrm>
                <a:off x="5497" y="1894"/>
                <a:ext cx="132" cy="89"/>
              </a:xfrm>
              <a:custGeom>
                <a:avLst/>
                <a:gdLst>
                  <a:gd name="T0" fmla="*/ 30 w 89"/>
                  <a:gd name="T1" fmla="*/ 60 h 60"/>
                  <a:gd name="T2" fmla="*/ 60 w 89"/>
                  <a:gd name="T3" fmla="*/ 36 h 60"/>
                  <a:gd name="T4" fmla="*/ 83 w 89"/>
                  <a:gd name="T5" fmla="*/ 36 h 60"/>
                  <a:gd name="T6" fmla="*/ 89 w 89"/>
                  <a:gd name="T7" fmla="*/ 30 h 60"/>
                  <a:gd name="T8" fmla="*/ 83 w 89"/>
                  <a:gd name="T9" fmla="*/ 24 h 60"/>
                  <a:gd name="T10" fmla="*/ 60 w 89"/>
                  <a:gd name="T11" fmla="*/ 24 h 60"/>
                  <a:gd name="T12" fmla="*/ 30 w 89"/>
                  <a:gd name="T13" fmla="*/ 0 h 60"/>
                  <a:gd name="T14" fmla="*/ 0 w 89"/>
                  <a:gd name="T15" fmla="*/ 30 h 60"/>
                  <a:gd name="T16" fmla="*/ 30 w 89"/>
                  <a:gd name="T17" fmla="*/ 60 h 60"/>
                  <a:gd name="T18" fmla="*/ 30 w 89"/>
                  <a:gd name="T19" fmla="*/ 12 h 60"/>
                  <a:gd name="T20" fmla="*/ 48 w 89"/>
                  <a:gd name="T21" fmla="*/ 30 h 60"/>
                  <a:gd name="T22" fmla="*/ 30 w 89"/>
                  <a:gd name="T23" fmla="*/ 48 h 60"/>
                  <a:gd name="T24" fmla="*/ 12 w 89"/>
                  <a:gd name="T25" fmla="*/ 30 h 60"/>
                  <a:gd name="T26" fmla="*/ 30 w 89"/>
                  <a:gd name="T27"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60">
                    <a:moveTo>
                      <a:pt x="30" y="60"/>
                    </a:moveTo>
                    <a:cubicBezTo>
                      <a:pt x="45" y="60"/>
                      <a:pt x="57" y="50"/>
                      <a:pt x="60" y="36"/>
                    </a:cubicBezTo>
                    <a:cubicBezTo>
                      <a:pt x="83" y="36"/>
                      <a:pt x="83" y="36"/>
                      <a:pt x="83" y="36"/>
                    </a:cubicBezTo>
                    <a:cubicBezTo>
                      <a:pt x="87" y="36"/>
                      <a:pt x="89" y="34"/>
                      <a:pt x="89" y="30"/>
                    </a:cubicBezTo>
                    <a:cubicBezTo>
                      <a:pt x="89" y="27"/>
                      <a:pt x="87" y="24"/>
                      <a:pt x="83" y="24"/>
                    </a:cubicBezTo>
                    <a:cubicBezTo>
                      <a:pt x="60" y="24"/>
                      <a:pt x="60" y="24"/>
                      <a:pt x="60" y="24"/>
                    </a:cubicBezTo>
                    <a:cubicBezTo>
                      <a:pt x="57" y="11"/>
                      <a:pt x="45" y="0"/>
                      <a:pt x="30" y="0"/>
                    </a:cubicBezTo>
                    <a:cubicBezTo>
                      <a:pt x="14" y="0"/>
                      <a:pt x="0" y="14"/>
                      <a:pt x="0" y="30"/>
                    </a:cubicBezTo>
                    <a:cubicBezTo>
                      <a:pt x="0" y="47"/>
                      <a:pt x="14" y="60"/>
                      <a:pt x="30" y="60"/>
                    </a:cubicBezTo>
                    <a:close/>
                    <a:moveTo>
                      <a:pt x="30" y="12"/>
                    </a:moveTo>
                    <a:cubicBezTo>
                      <a:pt x="40" y="12"/>
                      <a:pt x="48" y="20"/>
                      <a:pt x="48" y="30"/>
                    </a:cubicBezTo>
                    <a:cubicBezTo>
                      <a:pt x="48" y="40"/>
                      <a:pt x="40" y="48"/>
                      <a:pt x="30" y="48"/>
                    </a:cubicBezTo>
                    <a:cubicBezTo>
                      <a:pt x="21" y="48"/>
                      <a:pt x="12" y="40"/>
                      <a:pt x="12" y="30"/>
                    </a:cubicBezTo>
                    <a:cubicBezTo>
                      <a:pt x="12" y="20"/>
                      <a:pt x="21"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60" name="Freeform 104">
                <a:extLst>
                  <a:ext uri="{FF2B5EF4-FFF2-40B4-BE49-F238E27FC236}">
                    <a16:creationId xmlns:a16="http://schemas.microsoft.com/office/drawing/2014/main" id="{F8697734-4B0D-4770-9DBE-655335EA3889}"/>
                  </a:ext>
                </a:extLst>
              </p:cNvPr>
              <p:cNvSpPr>
                <a:spLocks/>
              </p:cNvSpPr>
              <p:nvPr/>
            </p:nvSpPr>
            <p:spPr bwMode="auto">
              <a:xfrm>
                <a:off x="5657" y="1903"/>
                <a:ext cx="108" cy="71"/>
              </a:xfrm>
              <a:custGeom>
                <a:avLst/>
                <a:gdLst>
                  <a:gd name="T0" fmla="*/ 62 w 73"/>
                  <a:gd name="T1" fmla="*/ 2 h 48"/>
                  <a:gd name="T2" fmla="*/ 62 w 73"/>
                  <a:gd name="T3" fmla="*/ 2 h 48"/>
                  <a:gd name="T4" fmla="*/ 30 w 73"/>
                  <a:gd name="T5" fmla="*/ 34 h 48"/>
                  <a:gd name="T6" fmla="*/ 10 w 73"/>
                  <a:gd name="T7" fmla="*/ 14 h 48"/>
                  <a:gd name="T8" fmla="*/ 2 w 73"/>
                  <a:gd name="T9" fmla="*/ 14 h 48"/>
                  <a:gd name="T10" fmla="*/ 2 w 73"/>
                  <a:gd name="T11" fmla="*/ 23 h 48"/>
                  <a:gd name="T12" fmla="*/ 26 w 73"/>
                  <a:gd name="T13" fmla="*/ 47 h 48"/>
                  <a:gd name="T14" fmla="*/ 30 w 73"/>
                  <a:gd name="T15" fmla="*/ 48 h 48"/>
                  <a:gd name="T16" fmla="*/ 34 w 73"/>
                  <a:gd name="T17" fmla="*/ 47 h 48"/>
                  <a:gd name="T18" fmla="*/ 71 w 73"/>
                  <a:gd name="T19" fmla="*/ 11 h 48"/>
                  <a:gd name="T20" fmla="*/ 71 w 73"/>
                  <a:gd name="T21" fmla="*/ 2 h 48"/>
                  <a:gd name="T22" fmla="*/ 62 w 73"/>
                  <a:gd name="T2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48">
                    <a:moveTo>
                      <a:pt x="62" y="2"/>
                    </a:moveTo>
                    <a:cubicBezTo>
                      <a:pt x="62" y="2"/>
                      <a:pt x="62" y="2"/>
                      <a:pt x="62" y="2"/>
                    </a:cubicBezTo>
                    <a:cubicBezTo>
                      <a:pt x="30" y="34"/>
                      <a:pt x="30" y="34"/>
                      <a:pt x="30" y="34"/>
                    </a:cubicBezTo>
                    <a:cubicBezTo>
                      <a:pt x="10" y="14"/>
                      <a:pt x="10" y="14"/>
                      <a:pt x="10" y="14"/>
                    </a:cubicBezTo>
                    <a:cubicBezTo>
                      <a:pt x="8" y="12"/>
                      <a:pt x="4" y="12"/>
                      <a:pt x="2" y="14"/>
                    </a:cubicBezTo>
                    <a:cubicBezTo>
                      <a:pt x="0" y="16"/>
                      <a:pt x="0" y="20"/>
                      <a:pt x="2" y="23"/>
                    </a:cubicBezTo>
                    <a:cubicBezTo>
                      <a:pt x="26" y="47"/>
                      <a:pt x="26" y="47"/>
                      <a:pt x="26" y="47"/>
                    </a:cubicBezTo>
                    <a:cubicBezTo>
                      <a:pt x="27" y="48"/>
                      <a:pt x="28" y="48"/>
                      <a:pt x="30" y="48"/>
                    </a:cubicBezTo>
                    <a:cubicBezTo>
                      <a:pt x="31" y="48"/>
                      <a:pt x="33" y="48"/>
                      <a:pt x="34" y="47"/>
                    </a:cubicBezTo>
                    <a:cubicBezTo>
                      <a:pt x="71" y="11"/>
                      <a:pt x="71" y="11"/>
                      <a:pt x="71" y="11"/>
                    </a:cubicBezTo>
                    <a:cubicBezTo>
                      <a:pt x="73" y="8"/>
                      <a:pt x="73" y="5"/>
                      <a:pt x="71" y="2"/>
                    </a:cubicBezTo>
                    <a:cubicBezTo>
                      <a:pt x="68" y="0"/>
                      <a:pt x="64" y="0"/>
                      <a:pt x="6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61" name="Freeform 105">
                <a:extLst>
                  <a:ext uri="{FF2B5EF4-FFF2-40B4-BE49-F238E27FC236}">
                    <a16:creationId xmlns:a16="http://schemas.microsoft.com/office/drawing/2014/main" id="{17711BCA-FBE9-43A7-96DB-734AA8E28ECC}"/>
                  </a:ext>
                </a:extLst>
              </p:cNvPr>
              <p:cNvSpPr>
                <a:spLocks noEditPoints="1"/>
              </p:cNvSpPr>
              <p:nvPr/>
            </p:nvSpPr>
            <p:spPr bwMode="auto">
              <a:xfrm>
                <a:off x="5612" y="1841"/>
                <a:ext cx="196" cy="197"/>
              </a:xfrm>
              <a:custGeom>
                <a:avLst/>
                <a:gdLst>
                  <a:gd name="T0" fmla="*/ 66 w 132"/>
                  <a:gd name="T1" fmla="*/ 0 h 133"/>
                  <a:gd name="T2" fmla="*/ 0 w 132"/>
                  <a:gd name="T3" fmla="*/ 66 h 133"/>
                  <a:gd name="T4" fmla="*/ 66 w 132"/>
                  <a:gd name="T5" fmla="*/ 133 h 133"/>
                  <a:gd name="T6" fmla="*/ 132 w 132"/>
                  <a:gd name="T7" fmla="*/ 66 h 133"/>
                  <a:gd name="T8" fmla="*/ 66 w 132"/>
                  <a:gd name="T9" fmla="*/ 0 h 133"/>
                  <a:gd name="T10" fmla="*/ 104 w 132"/>
                  <a:gd name="T11" fmla="*/ 105 h 133"/>
                  <a:gd name="T12" fmla="*/ 66 w 132"/>
                  <a:gd name="T13" fmla="*/ 121 h 133"/>
                  <a:gd name="T14" fmla="*/ 28 w 132"/>
                  <a:gd name="T15" fmla="*/ 105 h 133"/>
                  <a:gd name="T16" fmla="*/ 12 w 132"/>
                  <a:gd name="T17" fmla="*/ 66 h 133"/>
                  <a:gd name="T18" fmla="*/ 28 w 132"/>
                  <a:gd name="T19" fmla="*/ 28 h 133"/>
                  <a:gd name="T20" fmla="*/ 66 w 132"/>
                  <a:gd name="T21" fmla="*/ 12 h 133"/>
                  <a:gd name="T22" fmla="*/ 104 w 132"/>
                  <a:gd name="T23" fmla="*/ 28 h 133"/>
                  <a:gd name="T24" fmla="*/ 120 w 132"/>
                  <a:gd name="T25" fmla="*/ 66 h 133"/>
                  <a:gd name="T26" fmla="*/ 104 w 132"/>
                  <a:gd name="T27" fmla="*/ 10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3">
                    <a:moveTo>
                      <a:pt x="66" y="0"/>
                    </a:moveTo>
                    <a:cubicBezTo>
                      <a:pt x="30" y="0"/>
                      <a:pt x="0" y="30"/>
                      <a:pt x="0" y="66"/>
                    </a:cubicBezTo>
                    <a:cubicBezTo>
                      <a:pt x="0" y="103"/>
                      <a:pt x="30" y="133"/>
                      <a:pt x="66" y="133"/>
                    </a:cubicBezTo>
                    <a:cubicBezTo>
                      <a:pt x="103" y="133"/>
                      <a:pt x="132" y="103"/>
                      <a:pt x="132" y="66"/>
                    </a:cubicBezTo>
                    <a:cubicBezTo>
                      <a:pt x="132" y="30"/>
                      <a:pt x="103" y="0"/>
                      <a:pt x="66" y="0"/>
                    </a:cubicBezTo>
                    <a:close/>
                    <a:moveTo>
                      <a:pt x="104" y="105"/>
                    </a:moveTo>
                    <a:cubicBezTo>
                      <a:pt x="95" y="114"/>
                      <a:pt x="81" y="121"/>
                      <a:pt x="66" y="121"/>
                    </a:cubicBezTo>
                    <a:cubicBezTo>
                      <a:pt x="51" y="121"/>
                      <a:pt x="38" y="114"/>
                      <a:pt x="28" y="105"/>
                    </a:cubicBezTo>
                    <a:cubicBezTo>
                      <a:pt x="18" y="95"/>
                      <a:pt x="12" y="81"/>
                      <a:pt x="12" y="66"/>
                    </a:cubicBezTo>
                    <a:cubicBezTo>
                      <a:pt x="12" y="51"/>
                      <a:pt x="18" y="38"/>
                      <a:pt x="28" y="28"/>
                    </a:cubicBezTo>
                    <a:cubicBezTo>
                      <a:pt x="38" y="18"/>
                      <a:pt x="51" y="12"/>
                      <a:pt x="66" y="12"/>
                    </a:cubicBezTo>
                    <a:cubicBezTo>
                      <a:pt x="81" y="12"/>
                      <a:pt x="95" y="18"/>
                      <a:pt x="104" y="28"/>
                    </a:cubicBezTo>
                    <a:cubicBezTo>
                      <a:pt x="114" y="38"/>
                      <a:pt x="120" y="51"/>
                      <a:pt x="120" y="66"/>
                    </a:cubicBezTo>
                    <a:cubicBezTo>
                      <a:pt x="120" y="81"/>
                      <a:pt x="114" y="95"/>
                      <a:pt x="104"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grpSp>
      </p:grpSp>
      <p:grpSp>
        <p:nvGrpSpPr>
          <p:cNvPr id="4" name="Group 3">
            <a:extLst>
              <a:ext uri="{FF2B5EF4-FFF2-40B4-BE49-F238E27FC236}">
                <a16:creationId xmlns:a16="http://schemas.microsoft.com/office/drawing/2014/main" id="{D86806A6-74D3-48CE-A569-AFF806370219}"/>
              </a:ext>
            </a:extLst>
          </p:cNvPr>
          <p:cNvGrpSpPr/>
          <p:nvPr/>
        </p:nvGrpSpPr>
        <p:grpSpPr>
          <a:xfrm>
            <a:off x="2007447" y="5543991"/>
            <a:ext cx="539327" cy="539327"/>
            <a:chOff x="1479008" y="5462506"/>
            <a:chExt cx="415515" cy="415515"/>
          </a:xfrm>
        </p:grpSpPr>
        <p:sp>
          <p:nvSpPr>
            <p:cNvPr id="163" name="Oval 162">
              <a:extLst>
                <a:ext uri="{FF2B5EF4-FFF2-40B4-BE49-F238E27FC236}">
                  <a16:creationId xmlns:a16="http://schemas.microsoft.com/office/drawing/2014/main" id="{87B90AF9-A290-4368-871F-976780F8FFE0}"/>
                </a:ext>
              </a:extLst>
            </p:cNvPr>
            <p:cNvSpPr/>
            <p:nvPr/>
          </p:nvSpPr>
          <p:spPr>
            <a:xfrm>
              <a:off x="1479008" y="5462506"/>
              <a:ext cx="415515" cy="415515"/>
            </a:xfrm>
            <a:prstGeom prst="ellipse">
              <a:avLst/>
            </a:prstGeom>
            <a:solidFill>
              <a:sysClr val="window" lastClr="FFFFFF"/>
            </a:solidFill>
            <a:ln w="28575" cap="flat" cmpd="sng" algn="ctr">
              <a:solidFill>
                <a:srgbClr val="51626F"/>
              </a:solidFill>
              <a:prstDash val="solid"/>
              <a:miter lim="800000"/>
            </a:ln>
            <a:effectLst/>
          </p:spPr>
          <p:txBody>
            <a:bodyPr rtlCol="0" anchor="ctr"/>
            <a:lstStyle/>
            <a:p>
              <a:pPr algn="ctr" defTabSz="812770">
                <a:defRPr/>
              </a:pPr>
              <a:endParaRPr lang="en-US" sz="1200">
                <a:solidFill>
                  <a:prstClr val="white"/>
                </a:solidFill>
                <a:latin typeface="Arial Nova"/>
                <a:cs typeface="Arial" panose="020B0604020202020204" pitchFamily="34" charset="0"/>
              </a:endParaRPr>
            </a:p>
          </p:txBody>
        </p:sp>
        <p:grpSp>
          <p:nvGrpSpPr>
            <p:cNvPr id="164" name="Group 50">
              <a:extLst>
                <a:ext uri="{FF2B5EF4-FFF2-40B4-BE49-F238E27FC236}">
                  <a16:creationId xmlns:a16="http://schemas.microsoft.com/office/drawing/2014/main" id="{DE092260-01E3-44ED-B0B1-F6D1CCA2E336}"/>
                </a:ext>
              </a:extLst>
            </p:cNvPr>
            <p:cNvGrpSpPr>
              <a:grpSpLocks noChangeAspect="1"/>
            </p:cNvGrpSpPr>
            <p:nvPr/>
          </p:nvGrpSpPr>
          <p:grpSpPr bwMode="auto">
            <a:xfrm>
              <a:off x="1558273" y="5538573"/>
              <a:ext cx="256354" cy="244942"/>
              <a:chOff x="5693" y="604"/>
              <a:chExt cx="427" cy="408"/>
            </a:xfrm>
            <a:solidFill>
              <a:srgbClr val="8C193C"/>
            </a:solidFill>
          </p:grpSpPr>
          <p:sp>
            <p:nvSpPr>
              <p:cNvPr id="165" name="Freeform 51">
                <a:extLst>
                  <a:ext uri="{FF2B5EF4-FFF2-40B4-BE49-F238E27FC236}">
                    <a16:creationId xmlns:a16="http://schemas.microsoft.com/office/drawing/2014/main" id="{4B9614C9-DE66-4C3C-A406-7CF1ADC42DF0}"/>
                  </a:ext>
                </a:extLst>
              </p:cNvPr>
              <p:cNvSpPr>
                <a:spLocks/>
              </p:cNvSpPr>
              <p:nvPr/>
            </p:nvSpPr>
            <p:spPr bwMode="auto">
              <a:xfrm>
                <a:off x="5693" y="995"/>
                <a:ext cx="427"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10"/>
                      <a:pt x="0" y="6"/>
                    </a:cubicBezTo>
                    <a:cubicBezTo>
                      <a:pt x="0" y="3"/>
                      <a:pt x="3" y="0"/>
                      <a:pt x="6" y="0"/>
                    </a:cubicBezTo>
                    <a:cubicBezTo>
                      <a:pt x="282" y="0"/>
                      <a:pt x="282" y="0"/>
                      <a:pt x="282" y="0"/>
                    </a:cubicBezTo>
                    <a:cubicBezTo>
                      <a:pt x="286" y="0"/>
                      <a:pt x="288" y="3"/>
                      <a:pt x="288" y="6"/>
                    </a:cubicBezTo>
                    <a:cubicBezTo>
                      <a:pt x="288" y="10"/>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66" name="Freeform 52">
                <a:extLst>
                  <a:ext uri="{FF2B5EF4-FFF2-40B4-BE49-F238E27FC236}">
                    <a16:creationId xmlns:a16="http://schemas.microsoft.com/office/drawing/2014/main" id="{9B09E8F1-4CDE-4BB1-8CFA-0EB38E21AEBD}"/>
                  </a:ext>
                </a:extLst>
              </p:cNvPr>
              <p:cNvSpPr>
                <a:spLocks noEditPoints="1"/>
              </p:cNvSpPr>
              <p:nvPr/>
            </p:nvSpPr>
            <p:spPr bwMode="auto">
              <a:xfrm>
                <a:off x="5711" y="943"/>
                <a:ext cx="71" cy="69"/>
              </a:xfrm>
              <a:custGeom>
                <a:avLst/>
                <a:gdLst>
                  <a:gd name="T0" fmla="*/ 42 w 48"/>
                  <a:gd name="T1" fmla="*/ 48 h 48"/>
                  <a:gd name="T2" fmla="*/ 6 w 48"/>
                  <a:gd name="T3" fmla="*/ 48 h 48"/>
                  <a:gd name="T4" fmla="*/ 0 w 48"/>
                  <a:gd name="T5" fmla="*/ 42 h 48"/>
                  <a:gd name="T6" fmla="*/ 0 w 48"/>
                  <a:gd name="T7" fmla="*/ 6 h 48"/>
                  <a:gd name="T8" fmla="*/ 6 w 48"/>
                  <a:gd name="T9" fmla="*/ 0 h 48"/>
                  <a:gd name="T10" fmla="*/ 42 w 48"/>
                  <a:gd name="T11" fmla="*/ 0 h 48"/>
                  <a:gd name="T12" fmla="*/ 48 w 48"/>
                  <a:gd name="T13" fmla="*/ 6 h 48"/>
                  <a:gd name="T14" fmla="*/ 48 w 48"/>
                  <a:gd name="T15" fmla="*/ 42 h 48"/>
                  <a:gd name="T16" fmla="*/ 42 w 48"/>
                  <a:gd name="T17" fmla="*/ 48 h 48"/>
                  <a:gd name="T18" fmla="*/ 12 w 48"/>
                  <a:gd name="T19" fmla="*/ 36 h 48"/>
                  <a:gd name="T20" fmla="*/ 36 w 48"/>
                  <a:gd name="T21" fmla="*/ 36 h 48"/>
                  <a:gd name="T22" fmla="*/ 36 w 48"/>
                  <a:gd name="T23" fmla="*/ 12 h 48"/>
                  <a:gd name="T24" fmla="*/ 12 w 48"/>
                  <a:gd name="T25" fmla="*/ 12 h 48"/>
                  <a:gd name="T26" fmla="*/ 12 w 48"/>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2" y="48"/>
                    </a:moveTo>
                    <a:cubicBezTo>
                      <a:pt x="6" y="48"/>
                      <a:pt x="6" y="48"/>
                      <a:pt x="6" y="48"/>
                    </a:cubicBezTo>
                    <a:cubicBezTo>
                      <a:pt x="3" y="48"/>
                      <a:pt x="0" y="46"/>
                      <a:pt x="0" y="42"/>
                    </a:cubicBezTo>
                    <a:cubicBezTo>
                      <a:pt x="0" y="6"/>
                      <a:pt x="0" y="6"/>
                      <a:pt x="0" y="6"/>
                    </a:cubicBezTo>
                    <a:cubicBezTo>
                      <a:pt x="0" y="3"/>
                      <a:pt x="3" y="0"/>
                      <a:pt x="6" y="0"/>
                    </a:cubicBezTo>
                    <a:cubicBezTo>
                      <a:pt x="42" y="0"/>
                      <a:pt x="42" y="0"/>
                      <a:pt x="42" y="0"/>
                    </a:cubicBezTo>
                    <a:cubicBezTo>
                      <a:pt x="46" y="0"/>
                      <a:pt x="48" y="3"/>
                      <a:pt x="48" y="6"/>
                    </a:cubicBezTo>
                    <a:cubicBezTo>
                      <a:pt x="48" y="42"/>
                      <a:pt x="48" y="42"/>
                      <a:pt x="48" y="42"/>
                    </a:cubicBezTo>
                    <a:cubicBezTo>
                      <a:pt x="48" y="46"/>
                      <a:pt x="46" y="48"/>
                      <a:pt x="42" y="48"/>
                    </a:cubicBezTo>
                    <a:close/>
                    <a:moveTo>
                      <a:pt x="12" y="36"/>
                    </a:moveTo>
                    <a:cubicBezTo>
                      <a:pt x="36" y="36"/>
                      <a:pt x="36" y="36"/>
                      <a:pt x="36" y="36"/>
                    </a:cubicBezTo>
                    <a:cubicBezTo>
                      <a:pt x="36" y="12"/>
                      <a:pt x="36" y="12"/>
                      <a:pt x="36"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67" name="Freeform 53">
                <a:extLst>
                  <a:ext uri="{FF2B5EF4-FFF2-40B4-BE49-F238E27FC236}">
                    <a16:creationId xmlns:a16="http://schemas.microsoft.com/office/drawing/2014/main" id="{D2FB8235-E57B-4A3C-BDFC-3563498225F6}"/>
                  </a:ext>
                </a:extLst>
              </p:cNvPr>
              <p:cNvSpPr>
                <a:spLocks noEditPoints="1"/>
              </p:cNvSpPr>
              <p:nvPr/>
            </p:nvSpPr>
            <p:spPr bwMode="auto">
              <a:xfrm>
                <a:off x="5818" y="873"/>
                <a:ext cx="71" cy="139"/>
              </a:xfrm>
              <a:custGeom>
                <a:avLst/>
                <a:gdLst>
                  <a:gd name="T0" fmla="*/ 42 w 48"/>
                  <a:gd name="T1" fmla="*/ 96 h 96"/>
                  <a:gd name="T2" fmla="*/ 6 w 48"/>
                  <a:gd name="T3" fmla="*/ 96 h 96"/>
                  <a:gd name="T4" fmla="*/ 0 w 48"/>
                  <a:gd name="T5" fmla="*/ 90 h 96"/>
                  <a:gd name="T6" fmla="*/ 0 w 48"/>
                  <a:gd name="T7" fmla="*/ 6 h 96"/>
                  <a:gd name="T8" fmla="*/ 6 w 48"/>
                  <a:gd name="T9" fmla="*/ 0 h 96"/>
                  <a:gd name="T10" fmla="*/ 42 w 48"/>
                  <a:gd name="T11" fmla="*/ 0 h 96"/>
                  <a:gd name="T12" fmla="*/ 48 w 48"/>
                  <a:gd name="T13" fmla="*/ 6 h 96"/>
                  <a:gd name="T14" fmla="*/ 48 w 48"/>
                  <a:gd name="T15" fmla="*/ 90 h 96"/>
                  <a:gd name="T16" fmla="*/ 42 w 48"/>
                  <a:gd name="T17" fmla="*/ 96 h 96"/>
                  <a:gd name="T18" fmla="*/ 12 w 48"/>
                  <a:gd name="T19" fmla="*/ 84 h 96"/>
                  <a:gd name="T20" fmla="*/ 36 w 48"/>
                  <a:gd name="T21" fmla="*/ 84 h 96"/>
                  <a:gd name="T22" fmla="*/ 36 w 48"/>
                  <a:gd name="T23" fmla="*/ 12 h 96"/>
                  <a:gd name="T24" fmla="*/ 12 w 48"/>
                  <a:gd name="T25" fmla="*/ 12 h 96"/>
                  <a:gd name="T26" fmla="*/ 12 w 48"/>
                  <a:gd name="T2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96">
                    <a:moveTo>
                      <a:pt x="42" y="96"/>
                    </a:moveTo>
                    <a:cubicBezTo>
                      <a:pt x="6" y="96"/>
                      <a:pt x="6" y="96"/>
                      <a:pt x="6" y="96"/>
                    </a:cubicBezTo>
                    <a:cubicBezTo>
                      <a:pt x="3" y="96"/>
                      <a:pt x="0" y="94"/>
                      <a:pt x="0" y="90"/>
                    </a:cubicBezTo>
                    <a:cubicBezTo>
                      <a:pt x="0" y="6"/>
                      <a:pt x="0" y="6"/>
                      <a:pt x="0" y="6"/>
                    </a:cubicBezTo>
                    <a:cubicBezTo>
                      <a:pt x="0" y="3"/>
                      <a:pt x="3" y="0"/>
                      <a:pt x="6" y="0"/>
                    </a:cubicBezTo>
                    <a:cubicBezTo>
                      <a:pt x="42" y="0"/>
                      <a:pt x="42" y="0"/>
                      <a:pt x="42" y="0"/>
                    </a:cubicBezTo>
                    <a:cubicBezTo>
                      <a:pt x="46" y="0"/>
                      <a:pt x="48" y="3"/>
                      <a:pt x="48" y="6"/>
                    </a:cubicBezTo>
                    <a:cubicBezTo>
                      <a:pt x="48" y="90"/>
                      <a:pt x="48" y="90"/>
                      <a:pt x="48" y="90"/>
                    </a:cubicBezTo>
                    <a:cubicBezTo>
                      <a:pt x="48" y="94"/>
                      <a:pt x="46" y="96"/>
                      <a:pt x="42" y="96"/>
                    </a:cubicBezTo>
                    <a:close/>
                    <a:moveTo>
                      <a:pt x="12" y="84"/>
                    </a:moveTo>
                    <a:cubicBezTo>
                      <a:pt x="36" y="84"/>
                      <a:pt x="36" y="84"/>
                      <a:pt x="36" y="84"/>
                    </a:cubicBezTo>
                    <a:cubicBezTo>
                      <a:pt x="36" y="12"/>
                      <a:pt x="36" y="12"/>
                      <a:pt x="36" y="12"/>
                    </a:cubicBezTo>
                    <a:cubicBezTo>
                      <a:pt x="12" y="12"/>
                      <a:pt x="12" y="12"/>
                      <a:pt x="12" y="12"/>
                    </a:cubicBezTo>
                    <a:lnTo>
                      <a:pt x="1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68" name="Freeform 54">
                <a:extLst>
                  <a:ext uri="{FF2B5EF4-FFF2-40B4-BE49-F238E27FC236}">
                    <a16:creationId xmlns:a16="http://schemas.microsoft.com/office/drawing/2014/main" id="{3E721E33-89A0-4276-A00B-91F00BAA4924}"/>
                  </a:ext>
                </a:extLst>
              </p:cNvPr>
              <p:cNvSpPr>
                <a:spLocks noEditPoints="1"/>
              </p:cNvSpPr>
              <p:nvPr/>
            </p:nvSpPr>
            <p:spPr bwMode="auto">
              <a:xfrm>
                <a:off x="5925" y="804"/>
                <a:ext cx="71" cy="208"/>
              </a:xfrm>
              <a:custGeom>
                <a:avLst/>
                <a:gdLst>
                  <a:gd name="T0" fmla="*/ 42 w 48"/>
                  <a:gd name="T1" fmla="*/ 144 h 144"/>
                  <a:gd name="T2" fmla="*/ 6 w 48"/>
                  <a:gd name="T3" fmla="*/ 144 h 144"/>
                  <a:gd name="T4" fmla="*/ 0 w 48"/>
                  <a:gd name="T5" fmla="*/ 138 h 144"/>
                  <a:gd name="T6" fmla="*/ 0 w 48"/>
                  <a:gd name="T7" fmla="*/ 6 h 144"/>
                  <a:gd name="T8" fmla="*/ 6 w 48"/>
                  <a:gd name="T9" fmla="*/ 0 h 144"/>
                  <a:gd name="T10" fmla="*/ 42 w 48"/>
                  <a:gd name="T11" fmla="*/ 0 h 144"/>
                  <a:gd name="T12" fmla="*/ 48 w 48"/>
                  <a:gd name="T13" fmla="*/ 6 h 144"/>
                  <a:gd name="T14" fmla="*/ 48 w 48"/>
                  <a:gd name="T15" fmla="*/ 138 h 144"/>
                  <a:gd name="T16" fmla="*/ 42 w 48"/>
                  <a:gd name="T17" fmla="*/ 144 h 144"/>
                  <a:gd name="T18" fmla="*/ 12 w 48"/>
                  <a:gd name="T19" fmla="*/ 132 h 144"/>
                  <a:gd name="T20" fmla="*/ 36 w 48"/>
                  <a:gd name="T21" fmla="*/ 132 h 144"/>
                  <a:gd name="T22" fmla="*/ 36 w 48"/>
                  <a:gd name="T23" fmla="*/ 12 h 144"/>
                  <a:gd name="T24" fmla="*/ 12 w 48"/>
                  <a:gd name="T25" fmla="*/ 12 h 144"/>
                  <a:gd name="T26" fmla="*/ 12 w 48"/>
                  <a:gd name="T27"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44">
                    <a:moveTo>
                      <a:pt x="42" y="144"/>
                    </a:moveTo>
                    <a:cubicBezTo>
                      <a:pt x="6" y="144"/>
                      <a:pt x="6" y="144"/>
                      <a:pt x="6" y="144"/>
                    </a:cubicBezTo>
                    <a:cubicBezTo>
                      <a:pt x="3" y="144"/>
                      <a:pt x="0" y="142"/>
                      <a:pt x="0" y="138"/>
                    </a:cubicBezTo>
                    <a:cubicBezTo>
                      <a:pt x="0" y="6"/>
                      <a:pt x="0" y="6"/>
                      <a:pt x="0" y="6"/>
                    </a:cubicBezTo>
                    <a:cubicBezTo>
                      <a:pt x="0" y="3"/>
                      <a:pt x="3" y="0"/>
                      <a:pt x="6" y="0"/>
                    </a:cubicBezTo>
                    <a:cubicBezTo>
                      <a:pt x="42" y="0"/>
                      <a:pt x="42" y="0"/>
                      <a:pt x="42" y="0"/>
                    </a:cubicBezTo>
                    <a:cubicBezTo>
                      <a:pt x="46" y="0"/>
                      <a:pt x="48" y="3"/>
                      <a:pt x="48" y="6"/>
                    </a:cubicBezTo>
                    <a:cubicBezTo>
                      <a:pt x="48" y="138"/>
                      <a:pt x="48" y="138"/>
                      <a:pt x="48" y="138"/>
                    </a:cubicBezTo>
                    <a:cubicBezTo>
                      <a:pt x="48" y="142"/>
                      <a:pt x="46" y="144"/>
                      <a:pt x="42" y="144"/>
                    </a:cubicBezTo>
                    <a:close/>
                    <a:moveTo>
                      <a:pt x="12" y="132"/>
                    </a:moveTo>
                    <a:cubicBezTo>
                      <a:pt x="36" y="132"/>
                      <a:pt x="36" y="132"/>
                      <a:pt x="36" y="132"/>
                    </a:cubicBezTo>
                    <a:cubicBezTo>
                      <a:pt x="36" y="12"/>
                      <a:pt x="36" y="12"/>
                      <a:pt x="36" y="12"/>
                    </a:cubicBezTo>
                    <a:cubicBezTo>
                      <a:pt x="12" y="12"/>
                      <a:pt x="12" y="12"/>
                      <a:pt x="12" y="12"/>
                    </a:cubicBezTo>
                    <a:lnTo>
                      <a:pt x="1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69" name="Freeform 55">
                <a:extLst>
                  <a:ext uri="{FF2B5EF4-FFF2-40B4-BE49-F238E27FC236}">
                    <a16:creationId xmlns:a16="http://schemas.microsoft.com/office/drawing/2014/main" id="{19205AA8-63A8-4ED9-8DB7-BBE45B29A3B9}"/>
                  </a:ext>
                </a:extLst>
              </p:cNvPr>
              <p:cNvSpPr>
                <a:spLocks noEditPoints="1"/>
              </p:cNvSpPr>
              <p:nvPr/>
            </p:nvSpPr>
            <p:spPr bwMode="auto">
              <a:xfrm>
                <a:off x="6031" y="735"/>
                <a:ext cx="71" cy="277"/>
              </a:xfrm>
              <a:custGeom>
                <a:avLst/>
                <a:gdLst>
                  <a:gd name="T0" fmla="*/ 42 w 48"/>
                  <a:gd name="T1" fmla="*/ 192 h 192"/>
                  <a:gd name="T2" fmla="*/ 6 w 48"/>
                  <a:gd name="T3" fmla="*/ 192 h 192"/>
                  <a:gd name="T4" fmla="*/ 0 w 48"/>
                  <a:gd name="T5" fmla="*/ 186 h 192"/>
                  <a:gd name="T6" fmla="*/ 0 w 48"/>
                  <a:gd name="T7" fmla="*/ 6 h 192"/>
                  <a:gd name="T8" fmla="*/ 6 w 48"/>
                  <a:gd name="T9" fmla="*/ 0 h 192"/>
                  <a:gd name="T10" fmla="*/ 42 w 48"/>
                  <a:gd name="T11" fmla="*/ 0 h 192"/>
                  <a:gd name="T12" fmla="*/ 48 w 48"/>
                  <a:gd name="T13" fmla="*/ 6 h 192"/>
                  <a:gd name="T14" fmla="*/ 48 w 48"/>
                  <a:gd name="T15" fmla="*/ 186 h 192"/>
                  <a:gd name="T16" fmla="*/ 42 w 48"/>
                  <a:gd name="T17" fmla="*/ 192 h 192"/>
                  <a:gd name="T18" fmla="*/ 12 w 48"/>
                  <a:gd name="T19" fmla="*/ 180 h 192"/>
                  <a:gd name="T20" fmla="*/ 36 w 48"/>
                  <a:gd name="T21" fmla="*/ 180 h 192"/>
                  <a:gd name="T22" fmla="*/ 36 w 48"/>
                  <a:gd name="T23" fmla="*/ 12 h 192"/>
                  <a:gd name="T24" fmla="*/ 12 w 48"/>
                  <a:gd name="T25" fmla="*/ 12 h 192"/>
                  <a:gd name="T26" fmla="*/ 12 w 48"/>
                  <a:gd name="T27"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92">
                    <a:moveTo>
                      <a:pt x="42" y="192"/>
                    </a:moveTo>
                    <a:cubicBezTo>
                      <a:pt x="6" y="192"/>
                      <a:pt x="6" y="192"/>
                      <a:pt x="6" y="192"/>
                    </a:cubicBezTo>
                    <a:cubicBezTo>
                      <a:pt x="3" y="192"/>
                      <a:pt x="0" y="190"/>
                      <a:pt x="0" y="186"/>
                    </a:cubicBezTo>
                    <a:cubicBezTo>
                      <a:pt x="0" y="6"/>
                      <a:pt x="0" y="6"/>
                      <a:pt x="0" y="6"/>
                    </a:cubicBezTo>
                    <a:cubicBezTo>
                      <a:pt x="0" y="3"/>
                      <a:pt x="3" y="0"/>
                      <a:pt x="6" y="0"/>
                    </a:cubicBezTo>
                    <a:cubicBezTo>
                      <a:pt x="42" y="0"/>
                      <a:pt x="42" y="0"/>
                      <a:pt x="42" y="0"/>
                    </a:cubicBezTo>
                    <a:cubicBezTo>
                      <a:pt x="46" y="0"/>
                      <a:pt x="48" y="3"/>
                      <a:pt x="48" y="6"/>
                    </a:cubicBezTo>
                    <a:cubicBezTo>
                      <a:pt x="48" y="186"/>
                      <a:pt x="48" y="186"/>
                      <a:pt x="48" y="186"/>
                    </a:cubicBezTo>
                    <a:cubicBezTo>
                      <a:pt x="48" y="190"/>
                      <a:pt x="46" y="192"/>
                      <a:pt x="42" y="192"/>
                    </a:cubicBezTo>
                    <a:close/>
                    <a:moveTo>
                      <a:pt x="12" y="180"/>
                    </a:moveTo>
                    <a:cubicBezTo>
                      <a:pt x="36" y="180"/>
                      <a:pt x="36" y="180"/>
                      <a:pt x="36" y="180"/>
                    </a:cubicBezTo>
                    <a:cubicBezTo>
                      <a:pt x="36" y="12"/>
                      <a:pt x="36" y="12"/>
                      <a:pt x="36" y="12"/>
                    </a:cubicBezTo>
                    <a:cubicBezTo>
                      <a:pt x="12" y="12"/>
                      <a:pt x="12" y="12"/>
                      <a:pt x="12" y="12"/>
                    </a:cubicBezTo>
                    <a:lnTo>
                      <a:pt x="1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70" name="Freeform 56">
                <a:extLst>
                  <a:ext uri="{FF2B5EF4-FFF2-40B4-BE49-F238E27FC236}">
                    <a16:creationId xmlns:a16="http://schemas.microsoft.com/office/drawing/2014/main" id="{407EF844-B820-4E9E-B2B8-25E768991441}"/>
                  </a:ext>
                </a:extLst>
              </p:cNvPr>
              <p:cNvSpPr>
                <a:spLocks/>
              </p:cNvSpPr>
              <p:nvPr/>
            </p:nvSpPr>
            <p:spPr bwMode="auto">
              <a:xfrm>
                <a:off x="5738" y="612"/>
                <a:ext cx="339" cy="227"/>
              </a:xfrm>
              <a:custGeom>
                <a:avLst/>
                <a:gdLst>
                  <a:gd name="T0" fmla="*/ 6 w 229"/>
                  <a:gd name="T1" fmla="*/ 157 h 157"/>
                  <a:gd name="T2" fmla="*/ 1 w 229"/>
                  <a:gd name="T3" fmla="*/ 154 h 157"/>
                  <a:gd name="T4" fmla="*/ 3 w 229"/>
                  <a:gd name="T5" fmla="*/ 146 h 157"/>
                  <a:gd name="T6" fmla="*/ 219 w 229"/>
                  <a:gd name="T7" fmla="*/ 2 h 157"/>
                  <a:gd name="T8" fmla="*/ 227 w 229"/>
                  <a:gd name="T9" fmla="*/ 4 h 157"/>
                  <a:gd name="T10" fmla="*/ 226 w 229"/>
                  <a:gd name="T11" fmla="*/ 12 h 157"/>
                  <a:gd name="T12" fmla="*/ 10 w 229"/>
                  <a:gd name="T13" fmla="*/ 156 h 157"/>
                  <a:gd name="T14" fmla="*/ 6 w 229"/>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57">
                    <a:moveTo>
                      <a:pt x="6" y="157"/>
                    </a:moveTo>
                    <a:cubicBezTo>
                      <a:pt x="5" y="157"/>
                      <a:pt x="3" y="156"/>
                      <a:pt x="1" y="154"/>
                    </a:cubicBezTo>
                    <a:cubicBezTo>
                      <a:pt x="0" y="152"/>
                      <a:pt x="0" y="148"/>
                      <a:pt x="3" y="146"/>
                    </a:cubicBezTo>
                    <a:cubicBezTo>
                      <a:pt x="219" y="2"/>
                      <a:pt x="219" y="2"/>
                      <a:pt x="219" y="2"/>
                    </a:cubicBezTo>
                    <a:cubicBezTo>
                      <a:pt x="222" y="0"/>
                      <a:pt x="226" y="1"/>
                      <a:pt x="227" y="4"/>
                    </a:cubicBezTo>
                    <a:cubicBezTo>
                      <a:pt x="229" y="7"/>
                      <a:pt x="229" y="10"/>
                      <a:pt x="226" y="12"/>
                    </a:cubicBezTo>
                    <a:cubicBezTo>
                      <a:pt x="10" y="156"/>
                      <a:pt x="10" y="156"/>
                      <a:pt x="10" y="156"/>
                    </a:cubicBezTo>
                    <a:cubicBezTo>
                      <a:pt x="9" y="157"/>
                      <a:pt x="8" y="157"/>
                      <a:pt x="6"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71" name="Freeform 57">
                <a:extLst>
                  <a:ext uri="{FF2B5EF4-FFF2-40B4-BE49-F238E27FC236}">
                    <a16:creationId xmlns:a16="http://schemas.microsoft.com/office/drawing/2014/main" id="{D57ACE43-0E73-431E-92CD-9C17CDCC46CD}"/>
                  </a:ext>
                </a:extLst>
              </p:cNvPr>
              <p:cNvSpPr>
                <a:spLocks/>
              </p:cNvSpPr>
              <p:nvPr/>
            </p:nvSpPr>
            <p:spPr bwMode="auto">
              <a:xfrm>
                <a:off x="5987" y="604"/>
                <a:ext cx="90" cy="96"/>
              </a:xfrm>
              <a:custGeom>
                <a:avLst/>
                <a:gdLst>
                  <a:gd name="T0" fmla="*/ 48 w 61"/>
                  <a:gd name="T1" fmla="*/ 66 h 66"/>
                  <a:gd name="T2" fmla="*/ 48 w 61"/>
                  <a:gd name="T3" fmla="*/ 66 h 66"/>
                  <a:gd name="T4" fmla="*/ 42 w 61"/>
                  <a:gd name="T5" fmla="*/ 60 h 66"/>
                  <a:gd name="T6" fmla="*/ 48 w 61"/>
                  <a:gd name="T7" fmla="*/ 17 h 66"/>
                  <a:gd name="T8" fmla="*/ 6 w 61"/>
                  <a:gd name="T9" fmla="*/ 12 h 66"/>
                  <a:gd name="T10" fmla="*/ 0 w 61"/>
                  <a:gd name="T11" fmla="*/ 6 h 66"/>
                  <a:gd name="T12" fmla="*/ 7 w 61"/>
                  <a:gd name="T13" fmla="*/ 0 h 66"/>
                  <a:gd name="T14" fmla="*/ 55 w 61"/>
                  <a:gd name="T15" fmla="*/ 6 h 66"/>
                  <a:gd name="T16" fmla="*/ 59 w 61"/>
                  <a:gd name="T17" fmla="*/ 8 h 66"/>
                  <a:gd name="T18" fmla="*/ 60 w 61"/>
                  <a:gd name="T19" fmla="*/ 13 h 66"/>
                  <a:gd name="T20" fmla="*/ 54 w 61"/>
                  <a:gd name="T21" fmla="*/ 61 h 66"/>
                  <a:gd name="T22" fmla="*/ 48 w 61"/>
                  <a:gd name="T2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6">
                    <a:moveTo>
                      <a:pt x="48" y="66"/>
                    </a:moveTo>
                    <a:cubicBezTo>
                      <a:pt x="48" y="66"/>
                      <a:pt x="48" y="66"/>
                      <a:pt x="48" y="66"/>
                    </a:cubicBezTo>
                    <a:cubicBezTo>
                      <a:pt x="44" y="66"/>
                      <a:pt x="42" y="63"/>
                      <a:pt x="42" y="60"/>
                    </a:cubicBezTo>
                    <a:cubicBezTo>
                      <a:pt x="48" y="17"/>
                      <a:pt x="48" y="17"/>
                      <a:pt x="48" y="17"/>
                    </a:cubicBezTo>
                    <a:cubicBezTo>
                      <a:pt x="6" y="12"/>
                      <a:pt x="6" y="12"/>
                      <a:pt x="6" y="12"/>
                    </a:cubicBezTo>
                    <a:cubicBezTo>
                      <a:pt x="2" y="12"/>
                      <a:pt x="0" y="9"/>
                      <a:pt x="0" y="6"/>
                    </a:cubicBezTo>
                    <a:cubicBezTo>
                      <a:pt x="1" y="2"/>
                      <a:pt x="4" y="0"/>
                      <a:pt x="7" y="0"/>
                    </a:cubicBezTo>
                    <a:cubicBezTo>
                      <a:pt x="55" y="6"/>
                      <a:pt x="55" y="6"/>
                      <a:pt x="55" y="6"/>
                    </a:cubicBezTo>
                    <a:cubicBezTo>
                      <a:pt x="57" y="6"/>
                      <a:pt x="58" y="7"/>
                      <a:pt x="59" y="8"/>
                    </a:cubicBezTo>
                    <a:cubicBezTo>
                      <a:pt x="60" y="10"/>
                      <a:pt x="61" y="11"/>
                      <a:pt x="60" y="13"/>
                    </a:cubicBezTo>
                    <a:cubicBezTo>
                      <a:pt x="54" y="61"/>
                      <a:pt x="54" y="61"/>
                      <a:pt x="54" y="61"/>
                    </a:cubicBezTo>
                    <a:cubicBezTo>
                      <a:pt x="54" y="64"/>
                      <a:pt x="51" y="66"/>
                      <a:pt x="48"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grpSp>
      </p:grpSp>
      <p:grpSp>
        <p:nvGrpSpPr>
          <p:cNvPr id="7" name="Group 6">
            <a:extLst>
              <a:ext uri="{FF2B5EF4-FFF2-40B4-BE49-F238E27FC236}">
                <a16:creationId xmlns:a16="http://schemas.microsoft.com/office/drawing/2014/main" id="{84E154D2-AAFC-4016-8CD3-BF33D78F5B95}"/>
              </a:ext>
            </a:extLst>
          </p:cNvPr>
          <p:cNvGrpSpPr/>
          <p:nvPr/>
        </p:nvGrpSpPr>
        <p:grpSpPr>
          <a:xfrm>
            <a:off x="6933645" y="2913793"/>
            <a:ext cx="493663" cy="493663"/>
            <a:chOff x="7038350" y="2990838"/>
            <a:chExt cx="555371" cy="555371"/>
          </a:xfrm>
        </p:grpSpPr>
        <p:sp>
          <p:nvSpPr>
            <p:cNvPr id="141" name="Oval 140">
              <a:extLst>
                <a:ext uri="{FF2B5EF4-FFF2-40B4-BE49-F238E27FC236}">
                  <a16:creationId xmlns:a16="http://schemas.microsoft.com/office/drawing/2014/main" id="{8F5C2204-D792-4FDB-AB09-F73D20BC601A}"/>
                </a:ext>
              </a:extLst>
            </p:cNvPr>
            <p:cNvSpPr/>
            <p:nvPr/>
          </p:nvSpPr>
          <p:spPr>
            <a:xfrm>
              <a:off x="7038350" y="2990838"/>
              <a:ext cx="555371" cy="555371"/>
            </a:xfrm>
            <a:prstGeom prst="ellipse">
              <a:avLst/>
            </a:prstGeom>
            <a:solidFill>
              <a:sysClr val="window" lastClr="FFFFFF"/>
            </a:solidFill>
            <a:ln w="28575" cap="flat" cmpd="sng" algn="ctr">
              <a:solidFill>
                <a:srgbClr val="51626F"/>
              </a:solidFill>
              <a:prstDash val="solid"/>
              <a:miter lim="800000"/>
            </a:ln>
            <a:effectLst/>
          </p:spPr>
          <p:txBody>
            <a:bodyPr rtlCol="0" anchor="ctr"/>
            <a:lstStyle/>
            <a:p>
              <a:pPr algn="ctr" defTabSz="812770">
                <a:defRPr/>
              </a:pPr>
              <a:endParaRPr lang="en-US" sz="1200">
                <a:solidFill>
                  <a:prstClr val="white"/>
                </a:solidFill>
                <a:latin typeface="Arial Nova"/>
                <a:cs typeface="Arial" panose="020B0604020202020204" pitchFamily="34" charset="0"/>
              </a:endParaRPr>
            </a:p>
          </p:txBody>
        </p:sp>
        <p:sp>
          <p:nvSpPr>
            <p:cNvPr id="173" name="Freeform 120">
              <a:extLst>
                <a:ext uri="{FF2B5EF4-FFF2-40B4-BE49-F238E27FC236}">
                  <a16:creationId xmlns:a16="http://schemas.microsoft.com/office/drawing/2014/main" id="{DBE6D943-EC36-4C9F-8271-B63111D8E57F}"/>
                </a:ext>
              </a:extLst>
            </p:cNvPr>
            <p:cNvSpPr>
              <a:spLocks/>
            </p:cNvSpPr>
            <p:nvPr/>
          </p:nvSpPr>
          <p:spPr bwMode="auto">
            <a:xfrm>
              <a:off x="7213548" y="3216356"/>
              <a:ext cx="72918" cy="72051"/>
            </a:xfrm>
            <a:custGeom>
              <a:avLst/>
              <a:gdLst>
                <a:gd name="T0" fmla="*/ 5 w 57"/>
                <a:gd name="T1" fmla="*/ 0 h 56"/>
                <a:gd name="T2" fmla="*/ 4 w 57"/>
                <a:gd name="T3" fmla="*/ 0 h 56"/>
                <a:gd name="T4" fmla="*/ 3 w 57"/>
                <a:gd name="T5" fmla="*/ 0 h 56"/>
                <a:gd name="T6" fmla="*/ 3 w 57"/>
                <a:gd name="T7" fmla="*/ 0 h 56"/>
                <a:gd name="T8" fmla="*/ 2 w 57"/>
                <a:gd name="T9" fmla="*/ 0 h 56"/>
                <a:gd name="T10" fmla="*/ 2 w 57"/>
                <a:gd name="T11" fmla="*/ 1 h 56"/>
                <a:gd name="T12" fmla="*/ 1 w 57"/>
                <a:gd name="T13" fmla="*/ 2 h 56"/>
                <a:gd name="T14" fmla="*/ 1 w 57"/>
                <a:gd name="T15" fmla="*/ 2 h 56"/>
                <a:gd name="T16" fmla="*/ 0 w 57"/>
                <a:gd name="T17" fmla="*/ 3 h 56"/>
                <a:gd name="T18" fmla="*/ 0 w 57"/>
                <a:gd name="T19" fmla="*/ 3 h 56"/>
                <a:gd name="T20" fmla="*/ 0 w 57"/>
                <a:gd name="T21" fmla="*/ 4 h 56"/>
                <a:gd name="T22" fmla="*/ 0 w 57"/>
                <a:gd name="T23" fmla="*/ 4 h 56"/>
                <a:gd name="T24" fmla="*/ 0 w 57"/>
                <a:gd name="T25" fmla="*/ 4 h 56"/>
                <a:gd name="T26" fmla="*/ 0 w 57"/>
                <a:gd name="T27" fmla="*/ 28 h 56"/>
                <a:gd name="T28" fmla="*/ 5 w 57"/>
                <a:gd name="T29" fmla="*/ 33 h 56"/>
                <a:gd name="T30" fmla="*/ 9 w 57"/>
                <a:gd name="T31" fmla="*/ 28 h 56"/>
                <a:gd name="T32" fmla="*/ 9 w 57"/>
                <a:gd name="T33" fmla="*/ 16 h 56"/>
                <a:gd name="T34" fmla="*/ 48 w 57"/>
                <a:gd name="T35" fmla="*/ 55 h 56"/>
                <a:gd name="T36" fmla="*/ 51 w 57"/>
                <a:gd name="T37" fmla="*/ 56 h 56"/>
                <a:gd name="T38" fmla="*/ 55 w 57"/>
                <a:gd name="T39" fmla="*/ 55 h 56"/>
                <a:gd name="T40" fmla="*/ 55 w 57"/>
                <a:gd name="T41" fmla="*/ 48 h 56"/>
                <a:gd name="T42" fmla="*/ 16 w 57"/>
                <a:gd name="T43" fmla="*/ 9 h 56"/>
                <a:gd name="T44" fmla="*/ 28 w 57"/>
                <a:gd name="T45" fmla="*/ 9 h 56"/>
                <a:gd name="T46" fmla="*/ 33 w 57"/>
                <a:gd name="T47" fmla="*/ 4 h 56"/>
                <a:gd name="T48" fmla="*/ 28 w 57"/>
                <a:gd name="T49" fmla="*/ 0 h 56"/>
                <a:gd name="T50" fmla="*/ 5 w 57"/>
                <a:gd name="T5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56">
                  <a:moveTo>
                    <a:pt x="5" y="0"/>
                  </a:moveTo>
                  <a:cubicBezTo>
                    <a:pt x="4" y="0"/>
                    <a:pt x="4" y="0"/>
                    <a:pt x="4" y="0"/>
                  </a:cubicBezTo>
                  <a:cubicBezTo>
                    <a:pt x="4" y="0"/>
                    <a:pt x="4" y="0"/>
                    <a:pt x="3" y="0"/>
                  </a:cubicBezTo>
                  <a:cubicBezTo>
                    <a:pt x="3" y="0"/>
                    <a:pt x="3" y="0"/>
                    <a:pt x="3" y="0"/>
                  </a:cubicBezTo>
                  <a:cubicBezTo>
                    <a:pt x="3" y="0"/>
                    <a:pt x="3" y="0"/>
                    <a:pt x="2" y="0"/>
                  </a:cubicBezTo>
                  <a:cubicBezTo>
                    <a:pt x="2" y="0"/>
                    <a:pt x="2" y="0"/>
                    <a:pt x="2" y="1"/>
                  </a:cubicBezTo>
                  <a:cubicBezTo>
                    <a:pt x="2" y="1"/>
                    <a:pt x="1" y="1"/>
                    <a:pt x="1" y="2"/>
                  </a:cubicBezTo>
                  <a:cubicBezTo>
                    <a:pt x="1" y="2"/>
                    <a:pt x="1" y="2"/>
                    <a:pt x="1" y="2"/>
                  </a:cubicBezTo>
                  <a:cubicBezTo>
                    <a:pt x="1" y="2"/>
                    <a:pt x="0" y="2"/>
                    <a:pt x="0" y="3"/>
                  </a:cubicBezTo>
                  <a:cubicBezTo>
                    <a:pt x="0" y="3"/>
                    <a:pt x="0" y="3"/>
                    <a:pt x="0" y="3"/>
                  </a:cubicBezTo>
                  <a:cubicBezTo>
                    <a:pt x="0" y="3"/>
                    <a:pt x="0" y="3"/>
                    <a:pt x="0" y="4"/>
                  </a:cubicBezTo>
                  <a:cubicBezTo>
                    <a:pt x="0" y="4"/>
                    <a:pt x="0" y="4"/>
                    <a:pt x="0" y="4"/>
                  </a:cubicBezTo>
                  <a:cubicBezTo>
                    <a:pt x="0" y="4"/>
                    <a:pt x="0" y="4"/>
                    <a:pt x="0" y="4"/>
                  </a:cubicBezTo>
                  <a:cubicBezTo>
                    <a:pt x="0" y="28"/>
                    <a:pt x="0" y="28"/>
                    <a:pt x="0" y="28"/>
                  </a:cubicBezTo>
                  <a:cubicBezTo>
                    <a:pt x="0" y="31"/>
                    <a:pt x="2" y="33"/>
                    <a:pt x="5" y="33"/>
                  </a:cubicBezTo>
                  <a:cubicBezTo>
                    <a:pt x="7" y="33"/>
                    <a:pt x="9" y="31"/>
                    <a:pt x="9" y="28"/>
                  </a:cubicBezTo>
                  <a:cubicBezTo>
                    <a:pt x="9" y="16"/>
                    <a:pt x="9" y="16"/>
                    <a:pt x="9" y="16"/>
                  </a:cubicBezTo>
                  <a:cubicBezTo>
                    <a:pt x="48" y="55"/>
                    <a:pt x="48" y="55"/>
                    <a:pt x="48" y="55"/>
                  </a:cubicBezTo>
                  <a:cubicBezTo>
                    <a:pt x="49" y="56"/>
                    <a:pt x="50" y="56"/>
                    <a:pt x="51" y="56"/>
                  </a:cubicBezTo>
                  <a:cubicBezTo>
                    <a:pt x="53" y="56"/>
                    <a:pt x="54" y="56"/>
                    <a:pt x="55" y="55"/>
                  </a:cubicBezTo>
                  <a:cubicBezTo>
                    <a:pt x="57" y="53"/>
                    <a:pt x="57" y="50"/>
                    <a:pt x="55" y="48"/>
                  </a:cubicBezTo>
                  <a:cubicBezTo>
                    <a:pt x="16" y="9"/>
                    <a:pt x="16" y="9"/>
                    <a:pt x="16" y="9"/>
                  </a:cubicBezTo>
                  <a:cubicBezTo>
                    <a:pt x="28" y="9"/>
                    <a:pt x="28" y="9"/>
                    <a:pt x="28" y="9"/>
                  </a:cubicBezTo>
                  <a:cubicBezTo>
                    <a:pt x="31" y="9"/>
                    <a:pt x="33" y="7"/>
                    <a:pt x="33" y="4"/>
                  </a:cubicBezTo>
                  <a:cubicBezTo>
                    <a:pt x="33" y="2"/>
                    <a:pt x="31" y="0"/>
                    <a:pt x="28" y="0"/>
                  </a:cubicBezTo>
                  <a:lnTo>
                    <a:pt x="5" y="0"/>
                  </a:ln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74" name="Freeform 121">
              <a:extLst>
                <a:ext uri="{FF2B5EF4-FFF2-40B4-BE49-F238E27FC236}">
                  <a16:creationId xmlns:a16="http://schemas.microsoft.com/office/drawing/2014/main" id="{72208FBB-25AA-4128-9851-5B051D7D09B1}"/>
                </a:ext>
              </a:extLst>
            </p:cNvPr>
            <p:cNvSpPr>
              <a:spLocks/>
            </p:cNvSpPr>
            <p:nvPr/>
          </p:nvSpPr>
          <p:spPr bwMode="auto">
            <a:xfrm>
              <a:off x="7356782" y="3216356"/>
              <a:ext cx="73787" cy="72051"/>
            </a:xfrm>
            <a:custGeom>
              <a:avLst/>
              <a:gdLst>
                <a:gd name="T0" fmla="*/ 57 w 57"/>
                <a:gd name="T1" fmla="*/ 4 h 56"/>
                <a:gd name="T2" fmla="*/ 57 w 57"/>
                <a:gd name="T3" fmla="*/ 3 h 56"/>
                <a:gd name="T4" fmla="*/ 56 w 57"/>
                <a:gd name="T5" fmla="*/ 3 h 56"/>
                <a:gd name="T6" fmla="*/ 56 w 57"/>
                <a:gd name="T7" fmla="*/ 2 h 56"/>
                <a:gd name="T8" fmla="*/ 56 w 57"/>
                <a:gd name="T9" fmla="*/ 2 h 56"/>
                <a:gd name="T10" fmla="*/ 55 w 57"/>
                <a:gd name="T11" fmla="*/ 1 h 56"/>
                <a:gd name="T12" fmla="*/ 54 w 57"/>
                <a:gd name="T13" fmla="*/ 0 h 56"/>
                <a:gd name="T14" fmla="*/ 54 w 57"/>
                <a:gd name="T15" fmla="*/ 0 h 56"/>
                <a:gd name="T16" fmla="*/ 53 w 57"/>
                <a:gd name="T17" fmla="*/ 0 h 56"/>
                <a:gd name="T18" fmla="*/ 53 w 57"/>
                <a:gd name="T19" fmla="*/ 0 h 56"/>
                <a:gd name="T20" fmla="*/ 52 w 57"/>
                <a:gd name="T21" fmla="*/ 0 h 56"/>
                <a:gd name="T22" fmla="*/ 52 w 57"/>
                <a:gd name="T23" fmla="*/ 0 h 56"/>
                <a:gd name="T24" fmla="*/ 29 w 57"/>
                <a:gd name="T25" fmla="*/ 0 h 56"/>
                <a:gd name="T26" fmla="*/ 24 w 57"/>
                <a:gd name="T27" fmla="*/ 4 h 56"/>
                <a:gd name="T28" fmla="*/ 29 w 57"/>
                <a:gd name="T29" fmla="*/ 9 h 56"/>
                <a:gd name="T30" fmla="*/ 41 w 57"/>
                <a:gd name="T31" fmla="*/ 9 h 56"/>
                <a:gd name="T32" fmla="*/ 2 w 57"/>
                <a:gd name="T33" fmla="*/ 48 h 56"/>
                <a:gd name="T34" fmla="*/ 2 w 57"/>
                <a:gd name="T35" fmla="*/ 55 h 56"/>
                <a:gd name="T36" fmla="*/ 5 w 57"/>
                <a:gd name="T37" fmla="*/ 56 h 56"/>
                <a:gd name="T38" fmla="*/ 9 w 57"/>
                <a:gd name="T39" fmla="*/ 55 h 56"/>
                <a:gd name="T40" fmla="*/ 47 w 57"/>
                <a:gd name="T41" fmla="*/ 16 h 56"/>
                <a:gd name="T42" fmla="*/ 47 w 57"/>
                <a:gd name="T43" fmla="*/ 28 h 56"/>
                <a:gd name="T44" fmla="*/ 52 w 57"/>
                <a:gd name="T45" fmla="*/ 33 h 56"/>
                <a:gd name="T46" fmla="*/ 57 w 57"/>
                <a:gd name="T47" fmla="*/ 28 h 56"/>
                <a:gd name="T48" fmla="*/ 57 w 57"/>
                <a:gd name="T49" fmla="*/ 4 h 56"/>
                <a:gd name="T50" fmla="*/ 57 w 57"/>
                <a:gd name="T51" fmla="*/ 4 h 56"/>
                <a:gd name="T52" fmla="*/ 57 w 57"/>
                <a:gd name="T53"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56">
                  <a:moveTo>
                    <a:pt x="57" y="4"/>
                  </a:moveTo>
                  <a:cubicBezTo>
                    <a:pt x="57" y="3"/>
                    <a:pt x="57" y="3"/>
                    <a:pt x="57" y="3"/>
                  </a:cubicBezTo>
                  <a:cubicBezTo>
                    <a:pt x="56" y="3"/>
                    <a:pt x="56" y="3"/>
                    <a:pt x="56" y="3"/>
                  </a:cubicBezTo>
                  <a:cubicBezTo>
                    <a:pt x="56" y="2"/>
                    <a:pt x="56" y="2"/>
                    <a:pt x="56" y="2"/>
                  </a:cubicBezTo>
                  <a:cubicBezTo>
                    <a:pt x="56" y="2"/>
                    <a:pt x="56" y="2"/>
                    <a:pt x="56" y="2"/>
                  </a:cubicBezTo>
                  <a:cubicBezTo>
                    <a:pt x="56" y="1"/>
                    <a:pt x="55" y="1"/>
                    <a:pt x="55" y="1"/>
                  </a:cubicBezTo>
                  <a:cubicBezTo>
                    <a:pt x="55" y="1"/>
                    <a:pt x="54" y="0"/>
                    <a:pt x="54" y="0"/>
                  </a:cubicBezTo>
                  <a:cubicBezTo>
                    <a:pt x="54" y="0"/>
                    <a:pt x="54" y="0"/>
                    <a:pt x="54" y="0"/>
                  </a:cubicBezTo>
                  <a:cubicBezTo>
                    <a:pt x="54" y="0"/>
                    <a:pt x="54" y="0"/>
                    <a:pt x="53" y="0"/>
                  </a:cubicBezTo>
                  <a:cubicBezTo>
                    <a:pt x="53" y="0"/>
                    <a:pt x="53" y="0"/>
                    <a:pt x="53" y="0"/>
                  </a:cubicBezTo>
                  <a:cubicBezTo>
                    <a:pt x="53" y="0"/>
                    <a:pt x="53" y="0"/>
                    <a:pt x="52" y="0"/>
                  </a:cubicBezTo>
                  <a:cubicBezTo>
                    <a:pt x="52" y="0"/>
                    <a:pt x="52" y="0"/>
                    <a:pt x="52" y="0"/>
                  </a:cubicBezTo>
                  <a:cubicBezTo>
                    <a:pt x="29" y="0"/>
                    <a:pt x="29" y="0"/>
                    <a:pt x="29" y="0"/>
                  </a:cubicBezTo>
                  <a:cubicBezTo>
                    <a:pt x="26" y="0"/>
                    <a:pt x="24" y="2"/>
                    <a:pt x="24" y="4"/>
                  </a:cubicBezTo>
                  <a:cubicBezTo>
                    <a:pt x="24" y="7"/>
                    <a:pt x="26" y="9"/>
                    <a:pt x="29" y="9"/>
                  </a:cubicBezTo>
                  <a:cubicBezTo>
                    <a:pt x="41" y="9"/>
                    <a:pt x="41" y="9"/>
                    <a:pt x="41" y="9"/>
                  </a:cubicBezTo>
                  <a:cubicBezTo>
                    <a:pt x="2" y="48"/>
                    <a:pt x="2" y="48"/>
                    <a:pt x="2" y="48"/>
                  </a:cubicBezTo>
                  <a:cubicBezTo>
                    <a:pt x="0" y="50"/>
                    <a:pt x="0" y="53"/>
                    <a:pt x="2" y="55"/>
                  </a:cubicBezTo>
                  <a:cubicBezTo>
                    <a:pt x="3" y="56"/>
                    <a:pt x="4" y="56"/>
                    <a:pt x="5" y="56"/>
                  </a:cubicBezTo>
                  <a:cubicBezTo>
                    <a:pt x="7" y="56"/>
                    <a:pt x="8" y="56"/>
                    <a:pt x="9" y="55"/>
                  </a:cubicBezTo>
                  <a:cubicBezTo>
                    <a:pt x="47" y="16"/>
                    <a:pt x="47" y="16"/>
                    <a:pt x="47" y="16"/>
                  </a:cubicBezTo>
                  <a:cubicBezTo>
                    <a:pt x="47" y="28"/>
                    <a:pt x="47" y="28"/>
                    <a:pt x="47" y="28"/>
                  </a:cubicBezTo>
                  <a:cubicBezTo>
                    <a:pt x="47" y="31"/>
                    <a:pt x="49" y="33"/>
                    <a:pt x="52" y="33"/>
                  </a:cubicBezTo>
                  <a:cubicBezTo>
                    <a:pt x="55" y="33"/>
                    <a:pt x="57" y="31"/>
                    <a:pt x="57" y="28"/>
                  </a:cubicBezTo>
                  <a:cubicBezTo>
                    <a:pt x="57" y="4"/>
                    <a:pt x="57" y="4"/>
                    <a:pt x="57" y="4"/>
                  </a:cubicBezTo>
                  <a:cubicBezTo>
                    <a:pt x="57" y="4"/>
                    <a:pt x="57" y="4"/>
                    <a:pt x="57" y="4"/>
                  </a:cubicBezTo>
                  <a:cubicBezTo>
                    <a:pt x="57" y="4"/>
                    <a:pt x="57" y="4"/>
                    <a:pt x="57" y="4"/>
                  </a:cubicBez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75" name="Freeform 122">
              <a:extLst>
                <a:ext uri="{FF2B5EF4-FFF2-40B4-BE49-F238E27FC236}">
                  <a16:creationId xmlns:a16="http://schemas.microsoft.com/office/drawing/2014/main" id="{AFA5B312-AFCD-463E-B7D8-3ECFC0BB2DCA}"/>
                </a:ext>
              </a:extLst>
            </p:cNvPr>
            <p:cNvSpPr>
              <a:spLocks/>
            </p:cNvSpPr>
            <p:nvPr/>
          </p:nvSpPr>
          <p:spPr bwMode="auto">
            <a:xfrm>
              <a:off x="7289940" y="3216356"/>
              <a:ext cx="61634" cy="72051"/>
            </a:xfrm>
            <a:custGeom>
              <a:avLst/>
              <a:gdLst>
                <a:gd name="T0" fmla="*/ 24 w 48"/>
                <a:gd name="T1" fmla="*/ 56 h 56"/>
                <a:gd name="T2" fmla="*/ 24 w 48"/>
                <a:gd name="T3" fmla="*/ 56 h 56"/>
                <a:gd name="T4" fmla="*/ 29 w 48"/>
                <a:gd name="T5" fmla="*/ 51 h 56"/>
                <a:gd name="T6" fmla="*/ 29 w 48"/>
                <a:gd name="T7" fmla="*/ 14 h 56"/>
                <a:gd name="T8" fmla="*/ 40 w 48"/>
                <a:gd name="T9" fmla="*/ 22 h 56"/>
                <a:gd name="T10" fmla="*/ 43 w 48"/>
                <a:gd name="T11" fmla="*/ 23 h 56"/>
                <a:gd name="T12" fmla="*/ 47 w 48"/>
                <a:gd name="T13" fmla="*/ 21 h 56"/>
                <a:gd name="T14" fmla="*/ 46 w 48"/>
                <a:gd name="T15" fmla="*/ 15 h 56"/>
                <a:gd name="T16" fmla="*/ 27 w 48"/>
                <a:gd name="T17" fmla="*/ 1 h 56"/>
                <a:gd name="T18" fmla="*/ 27 w 48"/>
                <a:gd name="T19" fmla="*/ 1 h 56"/>
                <a:gd name="T20" fmla="*/ 26 w 48"/>
                <a:gd name="T21" fmla="*/ 0 h 56"/>
                <a:gd name="T22" fmla="*/ 26 w 48"/>
                <a:gd name="T23" fmla="*/ 0 h 56"/>
                <a:gd name="T24" fmla="*/ 24 w 48"/>
                <a:gd name="T25" fmla="*/ 0 h 56"/>
                <a:gd name="T26" fmla="*/ 24 w 48"/>
                <a:gd name="T27" fmla="*/ 0 h 56"/>
                <a:gd name="T28" fmla="*/ 23 w 48"/>
                <a:gd name="T29" fmla="*/ 0 h 56"/>
                <a:gd name="T30" fmla="*/ 23 w 48"/>
                <a:gd name="T31" fmla="*/ 0 h 56"/>
                <a:gd name="T32" fmla="*/ 22 w 48"/>
                <a:gd name="T33" fmla="*/ 1 h 56"/>
                <a:gd name="T34" fmla="*/ 22 w 48"/>
                <a:gd name="T35" fmla="*/ 1 h 56"/>
                <a:gd name="T36" fmla="*/ 3 w 48"/>
                <a:gd name="T37" fmla="*/ 15 h 56"/>
                <a:gd name="T38" fmla="*/ 2 w 48"/>
                <a:gd name="T39" fmla="*/ 21 h 56"/>
                <a:gd name="T40" fmla="*/ 8 w 48"/>
                <a:gd name="T41" fmla="*/ 22 h 56"/>
                <a:gd name="T42" fmla="*/ 20 w 48"/>
                <a:gd name="T43" fmla="*/ 14 h 56"/>
                <a:gd name="T44" fmla="*/ 20 w 48"/>
                <a:gd name="T45" fmla="*/ 51 h 56"/>
                <a:gd name="T46" fmla="*/ 24 w 48"/>
                <a:gd name="T4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56">
                  <a:moveTo>
                    <a:pt x="24" y="56"/>
                  </a:moveTo>
                  <a:cubicBezTo>
                    <a:pt x="24" y="56"/>
                    <a:pt x="24" y="56"/>
                    <a:pt x="24" y="56"/>
                  </a:cubicBezTo>
                  <a:cubicBezTo>
                    <a:pt x="27" y="56"/>
                    <a:pt x="29" y="54"/>
                    <a:pt x="29" y="51"/>
                  </a:cubicBezTo>
                  <a:cubicBezTo>
                    <a:pt x="29" y="14"/>
                    <a:pt x="29" y="14"/>
                    <a:pt x="29" y="14"/>
                  </a:cubicBezTo>
                  <a:cubicBezTo>
                    <a:pt x="40" y="22"/>
                    <a:pt x="40" y="22"/>
                    <a:pt x="40" y="22"/>
                  </a:cubicBezTo>
                  <a:cubicBezTo>
                    <a:pt x="41" y="23"/>
                    <a:pt x="42" y="23"/>
                    <a:pt x="43" y="23"/>
                  </a:cubicBezTo>
                  <a:cubicBezTo>
                    <a:pt x="45" y="23"/>
                    <a:pt x="46" y="23"/>
                    <a:pt x="47" y="21"/>
                  </a:cubicBezTo>
                  <a:cubicBezTo>
                    <a:pt x="48" y="19"/>
                    <a:pt x="48" y="16"/>
                    <a:pt x="46" y="15"/>
                  </a:cubicBezTo>
                  <a:cubicBezTo>
                    <a:pt x="27" y="1"/>
                    <a:pt x="27" y="1"/>
                    <a:pt x="27" y="1"/>
                  </a:cubicBezTo>
                  <a:cubicBezTo>
                    <a:pt x="27" y="1"/>
                    <a:pt x="27" y="1"/>
                    <a:pt x="27" y="1"/>
                  </a:cubicBezTo>
                  <a:cubicBezTo>
                    <a:pt x="27" y="1"/>
                    <a:pt x="26" y="1"/>
                    <a:pt x="26" y="0"/>
                  </a:cubicBezTo>
                  <a:cubicBezTo>
                    <a:pt x="26" y="0"/>
                    <a:pt x="26" y="0"/>
                    <a:pt x="26" y="0"/>
                  </a:cubicBezTo>
                  <a:cubicBezTo>
                    <a:pt x="25" y="0"/>
                    <a:pt x="25" y="0"/>
                    <a:pt x="24" y="0"/>
                  </a:cubicBezTo>
                  <a:cubicBezTo>
                    <a:pt x="24" y="0"/>
                    <a:pt x="24" y="0"/>
                    <a:pt x="24" y="0"/>
                  </a:cubicBezTo>
                  <a:cubicBezTo>
                    <a:pt x="24" y="0"/>
                    <a:pt x="24" y="0"/>
                    <a:pt x="23" y="0"/>
                  </a:cubicBezTo>
                  <a:cubicBezTo>
                    <a:pt x="23" y="0"/>
                    <a:pt x="23" y="0"/>
                    <a:pt x="23" y="0"/>
                  </a:cubicBezTo>
                  <a:cubicBezTo>
                    <a:pt x="22" y="1"/>
                    <a:pt x="22" y="1"/>
                    <a:pt x="22" y="1"/>
                  </a:cubicBezTo>
                  <a:cubicBezTo>
                    <a:pt x="22" y="1"/>
                    <a:pt x="22" y="1"/>
                    <a:pt x="22" y="1"/>
                  </a:cubicBezTo>
                  <a:cubicBezTo>
                    <a:pt x="3" y="15"/>
                    <a:pt x="3" y="15"/>
                    <a:pt x="3" y="15"/>
                  </a:cubicBezTo>
                  <a:cubicBezTo>
                    <a:pt x="1" y="16"/>
                    <a:pt x="0" y="19"/>
                    <a:pt x="2" y="21"/>
                  </a:cubicBezTo>
                  <a:cubicBezTo>
                    <a:pt x="3" y="23"/>
                    <a:pt x="6" y="24"/>
                    <a:pt x="8" y="22"/>
                  </a:cubicBezTo>
                  <a:cubicBezTo>
                    <a:pt x="20" y="14"/>
                    <a:pt x="20" y="14"/>
                    <a:pt x="20" y="14"/>
                  </a:cubicBezTo>
                  <a:cubicBezTo>
                    <a:pt x="20" y="51"/>
                    <a:pt x="20" y="51"/>
                    <a:pt x="20" y="51"/>
                  </a:cubicBezTo>
                  <a:cubicBezTo>
                    <a:pt x="20" y="54"/>
                    <a:pt x="22" y="56"/>
                    <a:pt x="24" y="56"/>
                  </a:cubicBez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76" name="Freeform 123">
              <a:extLst>
                <a:ext uri="{FF2B5EF4-FFF2-40B4-BE49-F238E27FC236}">
                  <a16:creationId xmlns:a16="http://schemas.microsoft.com/office/drawing/2014/main" id="{FC87DB5F-24FE-4E7A-9F2A-2A8F6170B1B7}"/>
                </a:ext>
              </a:extLst>
            </p:cNvPr>
            <p:cNvSpPr>
              <a:spLocks noEditPoints="1"/>
            </p:cNvSpPr>
            <p:nvPr/>
          </p:nvSpPr>
          <p:spPr bwMode="auto">
            <a:xfrm>
              <a:off x="7388033" y="3098298"/>
              <a:ext cx="85940" cy="107641"/>
            </a:xfrm>
            <a:custGeom>
              <a:avLst/>
              <a:gdLst>
                <a:gd name="T0" fmla="*/ 67 w 67"/>
                <a:gd name="T1" fmla="*/ 29 h 84"/>
                <a:gd name="T2" fmla="*/ 67 w 67"/>
                <a:gd name="T3" fmla="*/ 28 h 84"/>
                <a:gd name="T4" fmla="*/ 67 w 67"/>
                <a:gd name="T5" fmla="*/ 28 h 84"/>
                <a:gd name="T6" fmla="*/ 67 w 67"/>
                <a:gd name="T7" fmla="*/ 27 h 84"/>
                <a:gd name="T8" fmla="*/ 67 w 67"/>
                <a:gd name="T9" fmla="*/ 27 h 84"/>
                <a:gd name="T10" fmla="*/ 66 w 67"/>
                <a:gd name="T11" fmla="*/ 26 h 84"/>
                <a:gd name="T12" fmla="*/ 41 w 67"/>
                <a:gd name="T13" fmla="*/ 1 h 84"/>
                <a:gd name="T14" fmla="*/ 38 w 67"/>
                <a:gd name="T15" fmla="*/ 0 h 84"/>
                <a:gd name="T16" fmla="*/ 4 w 67"/>
                <a:gd name="T17" fmla="*/ 0 h 84"/>
                <a:gd name="T18" fmla="*/ 0 w 67"/>
                <a:gd name="T19" fmla="*/ 4 h 84"/>
                <a:gd name="T20" fmla="*/ 0 w 67"/>
                <a:gd name="T21" fmla="*/ 80 h 84"/>
                <a:gd name="T22" fmla="*/ 4 w 67"/>
                <a:gd name="T23" fmla="*/ 84 h 84"/>
                <a:gd name="T24" fmla="*/ 63 w 67"/>
                <a:gd name="T25" fmla="*/ 84 h 84"/>
                <a:gd name="T26" fmla="*/ 67 w 67"/>
                <a:gd name="T27" fmla="*/ 80 h 84"/>
                <a:gd name="T28" fmla="*/ 67 w 67"/>
                <a:gd name="T29" fmla="*/ 29 h 84"/>
                <a:gd name="T30" fmla="*/ 67 w 67"/>
                <a:gd name="T31" fmla="*/ 29 h 84"/>
                <a:gd name="T32" fmla="*/ 53 w 67"/>
                <a:gd name="T33" fmla="*/ 25 h 84"/>
                <a:gd name="T34" fmla="*/ 38 w 67"/>
                <a:gd name="T35" fmla="*/ 25 h 84"/>
                <a:gd name="T36" fmla="*/ 38 w 67"/>
                <a:gd name="T37" fmla="*/ 10 h 84"/>
                <a:gd name="T38" fmla="*/ 53 w 67"/>
                <a:gd name="T39" fmla="*/ 25 h 84"/>
                <a:gd name="T40" fmla="*/ 9 w 67"/>
                <a:gd name="T41" fmla="*/ 76 h 84"/>
                <a:gd name="T42" fmla="*/ 9 w 67"/>
                <a:gd name="T43" fmla="*/ 8 h 84"/>
                <a:gd name="T44" fmla="*/ 30 w 67"/>
                <a:gd name="T45" fmla="*/ 8 h 84"/>
                <a:gd name="T46" fmla="*/ 30 w 67"/>
                <a:gd name="T47" fmla="*/ 29 h 84"/>
                <a:gd name="T48" fmla="*/ 34 w 67"/>
                <a:gd name="T49" fmla="*/ 34 h 84"/>
                <a:gd name="T50" fmla="*/ 59 w 67"/>
                <a:gd name="T51" fmla="*/ 34 h 84"/>
                <a:gd name="T52" fmla="*/ 59 w 67"/>
                <a:gd name="T53" fmla="*/ 76 h 84"/>
                <a:gd name="T54" fmla="*/ 9 w 67"/>
                <a:gd name="T55"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84">
                  <a:moveTo>
                    <a:pt x="67" y="29"/>
                  </a:moveTo>
                  <a:cubicBezTo>
                    <a:pt x="67" y="28"/>
                    <a:pt x="67" y="28"/>
                    <a:pt x="67" y="28"/>
                  </a:cubicBezTo>
                  <a:cubicBezTo>
                    <a:pt x="67" y="28"/>
                    <a:pt x="67" y="28"/>
                    <a:pt x="67" y="28"/>
                  </a:cubicBezTo>
                  <a:cubicBezTo>
                    <a:pt x="67" y="28"/>
                    <a:pt x="67" y="27"/>
                    <a:pt x="67" y="27"/>
                  </a:cubicBezTo>
                  <a:cubicBezTo>
                    <a:pt x="67" y="27"/>
                    <a:pt x="67" y="27"/>
                    <a:pt x="67" y="27"/>
                  </a:cubicBezTo>
                  <a:cubicBezTo>
                    <a:pt x="67" y="27"/>
                    <a:pt x="66" y="27"/>
                    <a:pt x="66" y="26"/>
                  </a:cubicBezTo>
                  <a:cubicBezTo>
                    <a:pt x="41" y="1"/>
                    <a:pt x="41" y="1"/>
                    <a:pt x="41" y="1"/>
                  </a:cubicBezTo>
                  <a:cubicBezTo>
                    <a:pt x="40" y="0"/>
                    <a:pt x="39" y="0"/>
                    <a:pt x="38" y="0"/>
                  </a:cubicBezTo>
                  <a:cubicBezTo>
                    <a:pt x="4" y="0"/>
                    <a:pt x="4" y="0"/>
                    <a:pt x="4" y="0"/>
                  </a:cubicBezTo>
                  <a:cubicBezTo>
                    <a:pt x="2" y="0"/>
                    <a:pt x="0" y="2"/>
                    <a:pt x="0" y="4"/>
                  </a:cubicBezTo>
                  <a:cubicBezTo>
                    <a:pt x="0" y="80"/>
                    <a:pt x="0" y="80"/>
                    <a:pt x="0" y="80"/>
                  </a:cubicBezTo>
                  <a:cubicBezTo>
                    <a:pt x="0" y="82"/>
                    <a:pt x="2" y="84"/>
                    <a:pt x="4" y="84"/>
                  </a:cubicBezTo>
                  <a:cubicBezTo>
                    <a:pt x="63" y="84"/>
                    <a:pt x="63" y="84"/>
                    <a:pt x="63" y="84"/>
                  </a:cubicBezTo>
                  <a:cubicBezTo>
                    <a:pt x="66" y="84"/>
                    <a:pt x="67" y="82"/>
                    <a:pt x="67" y="80"/>
                  </a:cubicBezTo>
                  <a:cubicBezTo>
                    <a:pt x="67" y="29"/>
                    <a:pt x="67" y="29"/>
                    <a:pt x="67" y="29"/>
                  </a:cubicBezTo>
                  <a:cubicBezTo>
                    <a:pt x="67" y="29"/>
                    <a:pt x="67" y="29"/>
                    <a:pt x="67" y="29"/>
                  </a:cubicBezTo>
                  <a:close/>
                  <a:moveTo>
                    <a:pt x="53" y="25"/>
                  </a:moveTo>
                  <a:cubicBezTo>
                    <a:pt x="38" y="25"/>
                    <a:pt x="38" y="25"/>
                    <a:pt x="38" y="25"/>
                  </a:cubicBezTo>
                  <a:cubicBezTo>
                    <a:pt x="38" y="10"/>
                    <a:pt x="38" y="10"/>
                    <a:pt x="38" y="10"/>
                  </a:cubicBezTo>
                  <a:lnTo>
                    <a:pt x="53" y="25"/>
                  </a:lnTo>
                  <a:close/>
                  <a:moveTo>
                    <a:pt x="9" y="76"/>
                  </a:moveTo>
                  <a:cubicBezTo>
                    <a:pt x="9" y="8"/>
                    <a:pt x="9" y="8"/>
                    <a:pt x="9" y="8"/>
                  </a:cubicBezTo>
                  <a:cubicBezTo>
                    <a:pt x="30" y="8"/>
                    <a:pt x="30" y="8"/>
                    <a:pt x="30" y="8"/>
                  </a:cubicBezTo>
                  <a:cubicBezTo>
                    <a:pt x="30" y="29"/>
                    <a:pt x="30" y="29"/>
                    <a:pt x="30" y="29"/>
                  </a:cubicBezTo>
                  <a:cubicBezTo>
                    <a:pt x="30" y="32"/>
                    <a:pt x="32" y="34"/>
                    <a:pt x="34" y="34"/>
                  </a:cubicBezTo>
                  <a:cubicBezTo>
                    <a:pt x="59" y="34"/>
                    <a:pt x="59" y="34"/>
                    <a:pt x="59" y="34"/>
                  </a:cubicBezTo>
                  <a:cubicBezTo>
                    <a:pt x="59" y="76"/>
                    <a:pt x="59" y="76"/>
                    <a:pt x="59" y="76"/>
                  </a:cubicBezTo>
                  <a:lnTo>
                    <a:pt x="9" y="76"/>
                  </a:ln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77" name="Freeform 124">
              <a:extLst>
                <a:ext uri="{FF2B5EF4-FFF2-40B4-BE49-F238E27FC236}">
                  <a16:creationId xmlns:a16="http://schemas.microsoft.com/office/drawing/2014/main" id="{51D6A795-BB96-4A1F-854F-9A6AF9C5BD3D}"/>
                </a:ext>
              </a:extLst>
            </p:cNvPr>
            <p:cNvSpPr>
              <a:spLocks noEditPoints="1"/>
            </p:cNvSpPr>
            <p:nvPr/>
          </p:nvSpPr>
          <p:spPr bwMode="auto">
            <a:xfrm>
              <a:off x="7156255" y="3098298"/>
              <a:ext cx="98093" cy="79863"/>
            </a:xfrm>
            <a:custGeom>
              <a:avLst/>
              <a:gdLst>
                <a:gd name="T0" fmla="*/ 72 w 76"/>
                <a:gd name="T1" fmla="*/ 17 h 62"/>
                <a:gd name="T2" fmla="*/ 23 w 76"/>
                <a:gd name="T3" fmla="*/ 17 h 62"/>
                <a:gd name="T4" fmla="*/ 23 w 76"/>
                <a:gd name="T5" fmla="*/ 4 h 62"/>
                <a:gd name="T6" fmla="*/ 18 w 76"/>
                <a:gd name="T7" fmla="*/ 0 h 62"/>
                <a:gd name="T8" fmla="*/ 5 w 76"/>
                <a:gd name="T9" fmla="*/ 0 h 62"/>
                <a:gd name="T10" fmla="*/ 0 w 76"/>
                <a:gd name="T11" fmla="*/ 4 h 62"/>
                <a:gd name="T12" fmla="*/ 5 w 76"/>
                <a:gd name="T13" fmla="*/ 8 h 62"/>
                <a:gd name="T14" fmla="*/ 14 w 76"/>
                <a:gd name="T15" fmla="*/ 8 h 62"/>
                <a:gd name="T16" fmla="*/ 14 w 76"/>
                <a:gd name="T17" fmla="*/ 57 h 62"/>
                <a:gd name="T18" fmla="*/ 18 w 76"/>
                <a:gd name="T19" fmla="*/ 62 h 62"/>
                <a:gd name="T20" fmla="*/ 72 w 76"/>
                <a:gd name="T21" fmla="*/ 62 h 62"/>
                <a:gd name="T22" fmla="*/ 76 w 76"/>
                <a:gd name="T23" fmla="*/ 57 h 62"/>
                <a:gd name="T24" fmla="*/ 76 w 76"/>
                <a:gd name="T25" fmla="*/ 22 h 62"/>
                <a:gd name="T26" fmla="*/ 72 w 76"/>
                <a:gd name="T27" fmla="*/ 17 h 62"/>
                <a:gd name="T28" fmla="*/ 67 w 76"/>
                <a:gd name="T29" fmla="*/ 53 h 62"/>
                <a:gd name="T30" fmla="*/ 23 w 76"/>
                <a:gd name="T31" fmla="*/ 53 h 62"/>
                <a:gd name="T32" fmla="*/ 23 w 76"/>
                <a:gd name="T33" fmla="*/ 26 h 62"/>
                <a:gd name="T34" fmla="*/ 67 w 76"/>
                <a:gd name="T35" fmla="*/ 26 h 62"/>
                <a:gd name="T36" fmla="*/ 67 w 76"/>
                <a:gd name="T37"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62">
                  <a:moveTo>
                    <a:pt x="72" y="17"/>
                  </a:moveTo>
                  <a:cubicBezTo>
                    <a:pt x="23" y="17"/>
                    <a:pt x="23" y="17"/>
                    <a:pt x="23" y="17"/>
                  </a:cubicBezTo>
                  <a:cubicBezTo>
                    <a:pt x="23" y="4"/>
                    <a:pt x="23" y="4"/>
                    <a:pt x="23" y="4"/>
                  </a:cubicBezTo>
                  <a:cubicBezTo>
                    <a:pt x="23" y="2"/>
                    <a:pt x="21" y="0"/>
                    <a:pt x="18" y="0"/>
                  </a:cubicBezTo>
                  <a:cubicBezTo>
                    <a:pt x="5" y="0"/>
                    <a:pt x="5" y="0"/>
                    <a:pt x="5" y="0"/>
                  </a:cubicBezTo>
                  <a:cubicBezTo>
                    <a:pt x="2" y="0"/>
                    <a:pt x="0" y="2"/>
                    <a:pt x="0" y="4"/>
                  </a:cubicBezTo>
                  <a:cubicBezTo>
                    <a:pt x="0" y="6"/>
                    <a:pt x="2" y="8"/>
                    <a:pt x="5" y="8"/>
                  </a:cubicBezTo>
                  <a:cubicBezTo>
                    <a:pt x="14" y="8"/>
                    <a:pt x="14" y="8"/>
                    <a:pt x="14" y="8"/>
                  </a:cubicBezTo>
                  <a:cubicBezTo>
                    <a:pt x="14" y="57"/>
                    <a:pt x="14" y="57"/>
                    <a:pt x="14" y="57"/>
                  </a:cubicBezTo>
                  <a:cubicBezTo>
                    <a:pt x="14" y="60"/>
                    <a:pt x="16" y="62"/>
                    <a:pt x="18" y="62"/>
                  </a:cubicBezTo>
                  <a:cubicBezTo>
                    <a:pt x="72" y="62"/>
                    <a:pt x="72" y="62"/>
                    <a:pt x="72" y="62"/>
                  </a:cubicBezTo>
                  <a:cubicBezTo>
                    <a:pt x="74" y="62"/>
                    <a:pt x="76" y="60"/>
                    <a:pt x="76" y="57"/>
                  </a:cubicBezTo>
                  <a:cubicBezTo>
                    <a:pt x="76" y="22"/>
                    <a:pt x="76" y="22"/>
                    <a:pt x="76" y="22"/>
                  </a:cubicBezTo>
                  <a:cubicBezTo>
                    <a:pt x="76" y="19"/>
                    <a:pt x="74" y="17"/>
                    <a:pt x="72" y="17"/>
                  </a:cubicBezTo>
                  <a:close/>
                  <a:moveTo>
                    <a:pt x="67" y="53"/>
                  </a:moveTo>
                  <a:cubicBezTo>
                    <a:pt x="23" y="53"/>
                    <a:pt x="23" y="53"/>
                    <a:pt x="23" y="53"/>
                  </a:cubicBezTo>
                  <a:cubicBezTo>
                    <a:pt x="23" y="26"/>
                    <a:pt x="23" y="26"/>
                    <a:pt x="23" y="26"/>
                  </a:cubicBezTo>
                  <a:cubicBezTo>
                    <a:pt x="67" y="26"/>
                    <a:pt x="67" y="26"/>
                    <a:pt x="67" y="26"/>
                  </a:cubicBezTo>
                  <a:lnTo>
                    <a:pt x="67" y="53"/>
                  </a:ln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78" name="Oval 125">
              <a:extLst>
                <a:ext uri="{FF2B5EF4-FFF2-40B4-BE49-F238E27FC236}">
                  <a16:creationId xmlns:a16="http://schemas.microsoft.com/office/drawing/2014/main" id="{549BD521-67AF-43E3-8CCE-C961ABB4C4EB}"/>
                </a:ext>
              </a:extLst>
            </p:cNvPr>
            <p:cNvSpPr>
              <a:spLocks noChangeArrowheads="1"/>
            </p:cNvSpPr>
            <p:nvPr/>
          </p:nvSpPr>
          <p:spPr bwMode="auto">
            <a:xfrm>
              <a:off x="7179694" y="3182502"/>
              <a:ext cx="23438" cy="23438"/>
            </a:xfrm>
            <a:prstGeom prst="ellipse">
              <a:avLst/>
            </a:pr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79" name="Oval 126">
              <a:extLst>
                <a:ext uri="{FF2B5EF4-FFF2-40B4-BE49-F238E27FC236}">
                  <a16:creationId xmlns:a16="http://schemas.microsoft.com/office/drawing/2014/main" id="{83730AE5-5333-4DD2-B967-1D51929435F8}"/>
                </a:ext>
              </a:extLst>
            </p:cNvPr>
            <p:cNvSpPr>
              <a:spLocks noChangeArrowheads="1"/>
            </p:cNvSpPr>
            <p:nvPr/>
          </p:nvSpPr>
          <p:spPr bwMode="auto">
            <a:xfrm>
              <a:off x="7225702" y="3182502"/>
              <a:ext cx="23438" cy="23438"/>
            </a:xfrm>
            <a:prstGeom prst="ellipse">
              <a:avLst/>
            </a:pr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80" name="Freeform 127">
              <a:extLst>
                <a:ext uri="{FF2B5EF4-FFF2-40B4-BE49-F238E27FC236}">
                  <a16:creationId xmlns:a16="http://schemas.microsoft.com/office/drawing/2014/main" id="{71033CDB-9839-4737-B9E2-EF70116A0377}"/>
                </a:ext>
              </a:extLst>
            </p:cNvPr>
            <p:cNvSpPr>
              <a:spLocks noEditPoints="1"/>
            </p:cNvSpPr>
            <p:nvPr/>
          </p:nvSpPr>
          <p:spPr bwMode="auto">
            <a:xfrm>
              <a:off x="7213548" y="3278858"/>
              <a:ext cx="217020" cy="186637"/>
            </a:xfrm>
            <a:custGeom>
              <a:avLst/>
              <a:gdLst>
                <a:gd name="T0" fmla="*/ 159 w 169"/>
                <a:gd name="T1" fmla="*/ 0 h 145"/>
                <a:gd name="T2" fmla="*/ 84 w 169"/>
                <a:gd name="T3" fmla="*/ 23 h 145"/>
                <a:gd name="T4" fmla="*/ 9 w 169"/>
                <a:gd name="T5" fmla="*/ 0 h 145"/>
                <a:gd name="T6" fmla="*/ 0 w 169"/>
                <a:gd name="T7" fmla="*/ 0 h 145"/>
                <a:gd name="T8" fmla="*/ 0 w 169"/>
                <a:gd name="T9" fmla="*/ 112 h 145"/>
                <a:gd name="T10" fmla="*/ 75 w 169"/>
                <a:gd name="T11" fmla="*/ 145 h 145"/>
                <a:gd name="T12" fmla="*/ 84 w 169"/>
                <a:gd name="T13" fmla="*/ 145 h 145"/>
                <a:gd name="T14" fmla="*/ 169 w 169"/>
                <a:gd name="T15" fmla="*/ 112 h 145"/>
                <a:gd name="T16" fmla="*/ 169 w 169"/>
                <a:gd name="T17" fmla="*/ 0 h 145"/>
                <a:gd name="T18" fmla="*/ 159 w 169"/>
                <a:gd name="T19" fmla="*/ 0 h 145"/>
                <a:gd name="T20" fmla="*/ 159 w 169"/>
                <a:gd name="T21" fmla="*/ 75 h 145"/>
                <a:gd name="T22" fmla="*/ 84 w 169"/>
                <a:gd name="T23" fmla="*/ 98 h 145"/>
                <a:gd name="T24" fmla="*/ 9 w 169"/>
                <a:gd name="T25" fmla="*/ 75 h 145"/>
                <a:gd name="T26" fmla="*/ 9 w 169"/>
                <a:gd name="T27" fmla="*/ 53 h 145"/>
                <a:gd name="T28" fmla="*/ 84 w 169"/>
                <a:gd name="T29" fmla="*/ 70 h 145"/>
                <a:gd name="T30" fmla="*/ 159 w 169"/>
                <a:gd name="T31" fmla="*/ 53 h 145"/>
                <a:gd name="T32" fmla="*/ 159 w 169"/>
                <a:gd name="T33" fmla="*/ 75 h 145"/>
                <a:gd name="T34" fmla="*/ 159 w 169"/>
                <a:gd name="T35" fmla="*/ 37 h 145"/>
                <a:gd name="T36" fmla="*/ 84 w 169"/>
                <a:gd name="T37" fmla="*/ 61 h 145"/>
                <a:gd name="T38" fmla="*/ 9 w 169"/>
                <a:gd name="T39" fmla="*/ 37 h 145"/>
                <a:gd name="T40" fmla="*/ 9 w 169"/>
                <a:gd name="T41" fmla="*/ 16 h 145"/>
                <a:gd name="T42" fmla="*/ 84 w 169"/>
                <a:gd name="T43" fmla="*/ 33 h 145"/>
                <a:gd name="T44" fmla="*/ 159 w 169"/>
                <a:gd name="T45" fmla="*/ 16 h 145"/>
                <a:gd name="T46" fmla="*/ 159 w 169"/>
                <a:gd name="T47" fmla="*/ 37 h 145"/>
                <a:gd name="T48" fmla="*/ 84 w 169"/>
                <a:gd name="T49" fmla="*/ 136 h 145"/>
                <a:gd name="T50" fmla="*/ 9 w 169"/>
                <a:gd name="T51" fmla="*/ 112 h 145"/>
                <a:gd name="T52" fmla="*/ 9 w 169"/>
                <a:gd name="T53" fmla="*/ 91 h 145"/>
                <a:gd name="T54" fmla="*/ 84 w 169"/>
                <a:gd name="T55" fmla="*/ 108 h 145"/>
                <a:gd name="T56" fmla="*/ 159 w 169"/>
                <a:gd name="T57" fmla="*/ 91 h 145"/>
                <a:gd name="T58" fmla="*/ 159 w 169"/>
                <a:gd name="T59" fmla="*/ 112 h 145"/>
                <a:gd name="T60" fmla="*/ 84 w 169"/>
                <a:gd name="T61"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9" h="145">
                  <a:moveTo>
                    <a:pt x="159" y="0"/>
                  </a:moveTo>
                  <a:cubicBezTo>
                    <a:pt x="159" y="10"/>
                    <a:pt x="131" y="23"/>
                    <a:pt x="84" y="23"/>
                  </a:cubicBezTo>
                  <a:cubicBezTo>
                    <a:pt x="38" y="23"/>
                    <a:pt x="9" y="10"/>
                    <a:pt x="9" y="0"/>
                  </a:cubicBezTo>
                  <a:cubicBezTo>
                    <a:pt x="0" y="0"/>
                    <a:pt x="0" y="0"/>
                    <a:pt x="0" y="0"/>
                  </a:cubicBezTo>
                  <a:cubicBezTo>
                    <a:pt x="0" y="112"/>
                    <a:pt x="0" y="112"/>
                    <a:pt x="0" y="112"/>
                  </a:cubicBezTo>
                  <a:cubicBezTo>
                    <a:pt x="0" y="132"/>
                    <a:pt x="37" y="143"/>
                    <a:pt x="75" y="145"/>
                  </a:cubicBezTo>
                  <a:cubicBezTo>
                    <a:pt x="84" y="145"/>
                    <a:pt x="84" y="145"/>
                    <a:pt x="84" y="145"/>
                  </a:cubicBezTo>
                  <a:cubicBezTo>
                    <a:pt x="125" y="145"/>
                    <a:pt x="169" y="134"/>
                    <a:pt x="169" y="112"/>
                  </a:cubicBezTo>
                  <a:cubicBezTo>
                    <a:pt x="169" y="0"/>
                    <a:pt x="169" y="0"/>
                    <a:pt x="169" y="0"/>
                  </a:cubicBezTo>
                  <a:lnTo>
                    <a:pt x="159" y="0"/>
                  </a:lnTo>
                  <a:close/>
                  <a:moveTo>
                    <a:pt x="159" y="75"/>
                  </a:moveTo>
                  <a:cubicBezTo>
                    <a:pt x="159" y="85"/>
                    <a:pt x="131" y="98"/>
                    <a:pt x="84" y="98"/>
                  </a:cubicBezTo>
                  <a:cubicBezTo>
                    <a:pt x="38" y="98"/>
                    <a:pt x="9" y="85"/>
                    <a:pt x="9" y="75"/>
                  </a:cubicBezTo>
                  <a:cubicBezTo>
                    <a:pt x="9" y="53"/>
                    <a:pt x="9" y="53"/>
                    <a:pt x="9" y="53"/>
                  </a:cubicBezTo>
                  <a:cubicBezTo>
                    <a:pt x="24" y="64"/>
                    <a:pt x="55" y="70"/>
                    <a:pt x="84" y="70"/>
                  </a:cubicBezTo>
                  <a:cubicBezTo>
                    <a:pt x="114" y="70"/>
                    <a:pt x="144" y="64"/>
                    <a:pt x="159" y="53"/>
                  </a:cubicBezTo>
                  <a:lnTo>
                    <a:pt x="159" y="75"/>
                  </a:lnTo>
                  <a:close/>
                  <a:moveTo>
                    <a:pt x="159" y="37"/>
                  </a:moveTo>
                  <a:cubicBezTo>
                    <a:pt x="159" y="47"/>
                    <a:pt x="131" y="61"/>
                    <a:pt x="84" y="61"/>
                  </a:cubicBezTo>
                  <a:cubicBezTo>
                    <a:pt x="38" y="61"/>
                    <a:pt x="9" y="47"/>
                    <a:pt x="9" y="37"/>
                  </a:cubicBezTo>
                  <a:cubicBezTo>
                    <a:pt x="9" y="16"/>
                    <a:pt x="9" y="16"/>
                    <a:pt x="9" y="16"/>
                  </a:cubicBezTo>
                  <a:cubicBezTo>
                    <a:pt x="24" y="27"/>
                    <a:pt x="55" y="33"/>
                    <a:pt x="84" y="33"/>
                  </a:cubicBezTo>
                  <a:cubicBezTo>
                    <a:pt x="114" y="33"/>
                    <a:pt x="144" y="27"/>
                    <a:pt x="159" y="16"/>
                  </a:cubicBezTo>
                  <a:lnTo>
                    <a:pt x="159" y="37"/>
                  </a:lnTo>
                  <a:close/>
                  <a:moveTo>
                    <a:pt x="84" y="136"/>
                  </a:moveTo>
                  <a:cubicBezTo>
                    <a:pt x="38" y="136"/>
                    <a:pt x="9" y="122"/>
                    <a:pt x="9" y="112"/>
                  </a:cubicBezTo>
                  <a:cubicBezTo>
                    <a:pt x="9" y="91"/>
                    <a:pt x="9" y="91"/>
                    <a:pt x="9" y="91"/>
                  </a:cubicBezTo>
                  <a:cubicBezTo>
                    <a:pt x="24" y="102"/>
                    <a:pt x="55" y="108"/>
                    <a:pt x="84" y="108"/>
                  </a:cubicBezTo>
                  <a:cubicBezTo>
                    <a:pt x="114" y="108"/>
                    <a:pt x="144" y="102"/>
                    <a:pt x="159" y="91"/>
                  </a:cubicBezTo>
                  <a:cubicBezTo>
                    <a:pt x="159" y="112"/>
                    <a:pt x="159" y="112"/>
                    <a:pt x="159" y="112"/>
                  </a:cubicBezTo>
                  <a:cubicBezTo>
                    <a:pt x="159" y="122"/>
                    <a:pt x="131" y="136"/>
                    <a:pt x="84" y="136"/>
                  </a:cubicBez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sp>
          <p:nvSpPr>
            <p:cNvPr id="181" name="Freeform 128">
              <a:extLst>
                <a:ext uri="{FF2B5EF4-FFF2-40B4-BE49-F238E27FC236}">
                  <a16:creationId xmlns:a16="http://schemas.microsoft.com/office/drawing/2014/main" id="{00D045A2-3D6F-41B9-8F1B-7FCC2EFE8C07}"/>
                </a:ext>
              </a:extLst>
            </p:cNvPr>
            <p:cNvSpPr>
              <a:spLocks noEditPoints="1"/>
            </p:cNvSpPr>
            <p:nvPr/>
          </p:nvSpPr>
          <p:spPr bwMode="auto">
            <a:xfrm>
              <a:off x="7267370" y="3098298"/>
              <a:ext cx="109378" cy="107641"/>
            </a:xfrm>
            <a:custGeom>
              <a:avLst/>
              <a:gdLst>
                <a:gd name="T0" fmla="*/ 58 w 85"/>
                <a:gd name="T1" fmla="*/ 40 h 84"/>
                <a:gd name="T2" fmla="*/ 66 w 85"/>
                <a:gd name="T3" fmla="*/ 23 h 84"/>
                <a:gd name="T4" fmla="*/ 42 w 85"/>
                <a:gd name="T5" fmla="*/ 0 h 84"/>
                <a:gd name="T6" fmla="*/ 19 w 85"/>
                <a:gd name="T7" fmla="*/ 23 h 84"/>
                <a:gd name="T8" fmla="*/ 27 w 85"/>
                <a:gd name="T9" fmla="*/ 40 h 84"/>
                <a:gd name="T10" fmla="*/ 0 w 85"/>
                <a:gd name="T11" fmla="*/ 79 h 84"/>
                <a:gd name="T12" fmla="*/ 5 w 85"/>
                <a:gd name="T13" fmla="*/ 84 h 84"/>
                <a:gd name="T14" fmla="*/ 80 w 85"/>
                <a:gd name="T15" fmla="*/ 84 h 84"/>
                <a:gd name="T16" fmla="*/ 85 w 85"/>
                <a:gd name="T17" fmla="*/ 79 h 84"/>
                <a:gd name="T18" fmla="*/ 58 w 85"/>
                <a:gd name="T19" fmla="*/ 40 h 84"/>
                <a:gd name="T20" fmla="*/ 29 w 85"/>
                <a:gd name="T21" fmla="*/ 23 h 84"/>
                <a:gd name="T22" fmla="*/ 42 w 85"/>
                <a:gd name="T23" fmla="*/ 9 h 84"/>
                <a:gd name="T24" fmla="*/ 56 w 85"/>
                <a:gd name="T25" fmla="*/ 23 h 84"/>
                <a:gd name="T26" fmla="*/ 42 w 85"/>
                <a:gd name="T27" fmla="*/ 37 h 84"/>
                <a:gd name="T28" fmla="*/ 29 w 85"/>
                <a:gd name="T29" fmla="*/ 23 h 84"/>
                <a:gd name="T30" fmla="*/ 10 w 85"/>
                <a:gd name="T31" fmla="*/ 75 h 84"/>
                <a:gd name="T32" fmla="*/ 42 w 85"/>
                <a:gd name="T33" fmla="*/ 46 h 84"/>
                <a:gd name="T34" fmla="*/ 75 w 85"/>
                <a:gd name="T35" fmla="*/ 75 h 84"/>
                <a:gd name="T36" fmla="*/ 10 w 85"/>
                <a:gd name="T37" fmla="*/ 7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84">
                  <a:moveTo>
                    <a:pt x="58" y="40"/>
                  </a:moveTo>
                  <a:cubicBezTo>
                    <a:pt x="63" y="36"/>
                    <a:pt x="66" y="30"/>
                    <a:pt x="66" y="23"/>
                  </a:cubicBezTo>
                  <a:cubicBezTo>
                    <a:pt x="66" y="10"/>
                    <a:pt x="55" y="0"/>
                    <a:pt x="42" y="0"/>
                  </a:cubicBezTo>
                  <a:cubicBezTo>
                    <a:pt x="30" y="0"/>
                    <a:pt x="19" y="10"/>
                    <a:pt x="19" y="23"/>
                  </a:cubicBezTo>
                  <a:cubicBezTo>
                    <a:pt x="19" y="30"/>
                    <a:pt x="22" y="36"/>
                    <a:pt x="27" y="40"/>
                  </a:cubicBezTo>
                  <a:cubicBezTo>
                    <a:pt x="11" y="46"/>
                    <a:pt x="0" y="62"/>
                    <a:pt x="0" y="79"/>
                  </a:cubicBezTo>
                  <a:cubicBezTo>
                    <a:pt x="0" y="82"/>
                    <a:pt x="2" y="84"/>
                    <a:pt x="5" y="84"/>
                  </a:cubicBezTo>
                  <a:cubicBezTo>
                    <a:pt x="80" y="84"/>
                    <a:pt x="80" y="84"/>
                    <a:pt x="80" y="84"/>
                  </a:cubicBezTo>
                  <a:cubicBezTo>
                    <a:pt x="83" y="84"/>
                    <a:pt x="85" y="82"/>
                    <a:pt x="85" y="79"/>
                  </a:cubicBezTo>
                  <a:cubicBezTo>
                    <a:pt x="85" y="62"/>
                    <a:pt x="74" y="46"/>
                    <a:pt x="58" y="40"/>
                  </a:cubicBezTo>
                  <a:close/>
                  <a:moveTo>
                    <a:pt x="29" y="23"/>
                  </a:moveTo>
                  <a:cubicBezTo>
                    <a:pt x="29" y="16"/>
                    <a:pt x="35" y="9"/>
                    <a:pt x="42" y="9"/>
                  </a:cubicBezTo>
                  <a:cubicBezTo>
                    <a:pt x="50" y="9"/>
                    <a:pt x="56" y="16"/>
                    <a:pt x="56" y="23"/>
                  </a:cubicBezTo>
                  <a:cubicBezTo>
                    <a:pt x="56" y="31"/>
                    <a:pt x="50" y="37"/>
                    <a:pt x="42" y="37"/>
                  </a:cubicBezTo>
                  <a:cubicBezTo>
                    <a:pt x="35" y="37"/>
                    <a:pt x="29" y="31"/>
                    <a:pt x="29" y="23"/>
                  </a:cubicBezTo>
                  <a:close/>
                  <a:moveTo>
                    <a:pt x="10" y="75"/>
                  </a:moveTo>
                  <a:cubicBezTo>
                    <a:pt x="12" y="59"/>
                    <a:pt x="26" y="46"/>
                    <a:pt x="42" y="46"/>
                  </a:cubicBezTo>
                  <a:cubicBezTo>
                    <a:pt x="59" y="46"/>
                    <a:pt x="73" y="59"/>
                    <a:pt x="75" y="75"/>
                  </a:cubicBezTo>
                  <a:lnTo>
                    <a:pt x="10" y="75"/>
                  </a:ln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AU" sz="2000">
                <a:solidFill>
                  <a:srgbClr val="D2D2D7"/>
                </a:solidFill>
                <a:latin typeface="Arial Nova"/>
                <a:cs typeface="Arial" charset="0"/>
              </a:endParaRPr>
            </a:p>
          </p:txBody>
        </p:sp>
      </p:grpSp>
      <p:grpSp>
        <p:nvGrpSpPr>
          <p:cNvPr id="8" name="Group 7">
            <a:extLst>
              <a:ext uri="{FF2B5EF4-FFF2-40B4-BE49-F238E27FC236}">
                <a16:creationId xmlns:a16="http://schemas.microsoft.com/office/drawing/2014/main" id="{BF859334-717C-4979-89A6-26A971E7453E}"/>
              </a:ext>
            </a:extLst>
          </p:cNvPr>
          <p:cNvGrpSpPr/>
          <p:nvPr/>
        </p:nvGrpSpPr>
        <p:grpSpPr>
          <a:xfrm>
            <a:off x="9102598" y="2913793"/>
            <a:ext cx="493663" cy="493663"/>
            <a:chOff x="9478422" y="2990838"/>
            <a:chExt cx="555371" cy="555371"/>
          </a:xfrm>
        </p:grpSpPr>
        <p:sp>
          <p:nvSpPr>
            <p:cNvPr id="142" name="Oval 141">
              <a:extLst>
                <a:ext uri="{FF2B5EF4-FFF2-40B4-BE49-F238E27FC236}">
                  <a16:creationId xmlns:a16="http://schemas.microsoft.com/office/drawing/2014/main" id="{684A2145-4C4C-4258-9C2D-138D64C28CEA}"/>
                </a:ext>
              </a:extLst>
            </p:cNvPr>
            <p:cNvSpPr/>
            <p:nvPr/>
          </p:nvSpPr>
          <p:spPr>
            <a:xfrm>
              <a:off x="9478422" y="2990838"/>
              <a:ext cx="555371" cy="555371"/>
            </a:xfrm>
            <a:prstGeom prst="ellipse">
              <a:avLst/>
            </a:prstGeom>
            <a:solidFill>
              <a:sysClr val="window" lastClr="FFFFFF"/>
            </a:solidFill>
            <a:ln w="28575" cap="flat" cmpd="sng" algn="ctr">
              <a:solidFill>
                <a:srgbClr val="51626F"/>
              </a:solidFill>
              <a:prstDash val="solid"/>
              <a:miter lim="800000"/>
            </a:ln>
            <a:effectLst/>
          </p:spPr>
          <p:txBody>
            <a:bodyPr rtlCol="0" anchor="ctr"/>
            <a:lstStyle/>
            <a:p>
              <a:pPr algn="ctr" defTabSz="812770">
                <a:defRPr/>
              </a:pPr>
              <a:endParaRPr lang="en-US" sz="1200">
                <a:solidFill>
                  <a:prstClr val="white"/>
                </a:solidFill>
                <a:latin typeface="Arial Nova"/>
                <a:cs typeface="Arial" panose="020B0604020202020204" pitchFamily="34" charset="0"/>
              </a:endParaRPr>
            </a:p>
          </p:txBody>
        </p:sp>
        <p:sp>
          <p:nvSpPr>
            <p:cNvPr id="183" name="Freeform 122">
              <a:extLst>
                <a:ext uri="{FF2B5EF4-FFF2-40B4-BE49-F238E27FC236}">
                  <a16:creationId xmlns:a16="http://schemas.microsoft.com/office/drawing/2014/main" id="{98C2D438-6544-4E9A-9680-C43E57F53ED3}"/>
                </a:ext>
              </a:extLst>
            </p:cNvPr>
            <p:cNvSpPr>
              <a:spLocks/>
            </p:cNvSpPr>
            <p:nvPr/>
          </p:nvSpPr>
          <p:spPr bwMode="auto">
            <a:xfrm>
              <a:off x="9752851" y="3353479"/>
              <a:ext cx="169165" cy="85344"/>
            </a:xfrm>
            <a:custGeom>
              <a:avLst/>
              <a:gdLst>
                <a:gd name="T0" fmla="*/ 108 w 145"/>
                <a:gd name="T1" fmla="*/ 0 h 75"/>
                <a:gd name="T2" fmla="*/ 68 w 145"/>
                <a:gd name="T3" fmla="*/ 35 h 75"/>
                <a:gd name="T4" fmla="*/ 37 w 145"/>
                <a:gd name="T5" fmla="*/ 66 h 75"/>
                <a:gd name="T6" fmla="*/ 9 w 145"/>
                <a:gd name="T7" fmla="*/ 38 h 75"/>
                <a:gd name="T8" fmla="*/ 37 w 145"/>
                <a:gd name="T9" fmla="*/ 10 h 75"/>
                <a:gd name="T10" fmla="*/ 52 w 145"/>
                <a:gd name="T11" fmla="*/ 17 h 75"/>
                <a:gd name="T12" fmla="*/ 54 w 145"/>
                <a:gd name="T13" fmla="*/ 19 h 75"/>
                <a:gd name="T14" fmla="*/ 44 w 145"/>
                <a:gd name="T15" fmla="*/ 17 h 75"/>
                <a:gd name="T16" fmla="*/ 38 w 145"/>
                <a:gd name="T17" fmla="*/ 21 h 75"/>
                <a:gd name="T18" fmla="*/ 39 w 145"/>
                <a:gd name="T19" fmla="*/ 25 h 75"/>
                <a:gd name="T20" fmla="*/ 42 w 145"/>
                <a:gd name="T21" fmla="*/ 27 h 75"/>
                <a:gd name="T22" fmla="*/ 63 w 145"/>
                <a:gd name="T23" fmla="*/ 31 h 75"/>
                <a:gd name="T24" fmla="*/ 64 w 145"/>
                <a:gd name="T25" fmla="*/ 31 h 75"/>
                <a:gd name="T26" fmla="*/ 64 w 145"/>
                <a:gd name="T27" fmla="*/ 31 h 75"/>
                <a:gd name="T28" fmla="*/ 65 w 145"/>
                <a:gd name="T29" fmla="*/ 30 h 75"/>
                <a:gd name="T30" fmla="*/ 65 w 145"/>
                <a:gd name="T31" fmla="*/ 30 h 75"/>
                <a:gd name="T32" fmla="*/ 66 w 145"/>
                <a:gd name="T33" fmla="*/ 30 h 75"/>
                <a:gd name="T34" fmla="*/ 66 w 145"/>
                <a:gd name="T35" fmla="*/ 30 h 75"/>
                <a:gd name="T36" fmla="*/ 67 w 145"/>
                <a:gd name="T37" fmla="*/ 29 h 75"/>
                <a:gd name="T38" fmla="*/ 68 w 145"/>
                <a:gd name="T39" fmla="*/ 28 h 75"/>
                <a:gd name="T40" fmla="*/ 68 w 145"/>
                <a:gd name="T41" fmla="*/ 28 h 75"/>
                <a:gd name="T42" fmla="*/ 68 w 145"/>
                <a:gd name="T43" fmla="*/ 28 h 75"/>
                <a:gd name="T44" fmla="*/ 68 w 145"/>
                <a:gd name="T45" fmla="*/ 27 h 75"/>
                <a:gd name="T46" fmla="*/ 72 w 145"/>
                <a:gd name="T47" fmla="*/ 6 h 75"/>
                <a:gd name="T48" fmla="*/ 71 w 145"/>
                <a:gd name="T49" fmla="*/ 3 h 75"/>
                <a:gd name="T50" fmla="*/ 68 w 145"/>
                <a:gd name="T51" fmla="*/ 1 h 75"/>
                <a:gd name="T52" fmla="*/ 65 w 145"/>
                <a:gd name="T53" fmla="*/ 1 h 75"/>
                <a:gd name="T54" fmla="*/ 63 w 145"/>
                <a:gd name="T55" fmla="*/ 4 h 75"/>
                <a:gd name="T56" fmla="*/ 61 w 145"/>
                <a:gd name="T57" fmla="*/ 13 h 75"/>
                <a:gd name="T58" fmla="*/ 60 w 145"/>
                <a:gd name="T59" fmla="*/ 12 h 75"/>
                <a:gd name="T60" fmla="*/ 37 w 145"/>
                <a:gd name="T61" fmla="*/ 0 h 75"/>
                <a:gd name="T62" fmla="*/ 0 w 145"/>
                <a:gd name="T63" fmla="*/ 38 h 75"/>
                <a:gd name="T64" fmla="*/ 37 w 145"/>
                <a:gd name="T65" fmla="*/ 75 h 75"/>
                <a:gd name="T66" fmla="*/ 76 w 145"/>
                <a:gd name="T67" fmla="*/ 40 h 75"/>
                <a:gd name="T68" fmla="*/ 108 w 145"/>
                <a:gd name="T69" fmla="*/ 10 h 75"/>
                <a:gd name="T70" fmla="*/ 136 w 145"/>
                <a:gd name="T71" fmla="*/ 38 h 75"/>
                <a:gd name="T72" fmla="*/ 108 w 145"/>
                <a:gd name="T73" fmla="*/ 66 h 75"/>
                <a:gd name="T74" fmla="*/ 85 w 145"/>
                <a:gd name="T75" fmla="*/ 53 h 75"/>
                <a:gd name="T76" fmla="*/ 82 w 145"/>
                <a:gd name="T77" fmla="*/ 51 h 75"/>
                <a:gd name="T78" fmla="*/ 81 w 145"/>
                <a:gd name="T79" fmla="*/ 51 h 75"/>
                <a:gd name="T80" fmla="*/ 79 w 145"/>
                <a:gd name="T81" fmla="*/ 51 h 75"/>
                <a:gd name="T82" fmla="*/ 77 w 145"/>
                <a:gd name="T83" fmla="*/ 58 h 75"/>
                <a:gd name="T84" fmla="*/ 108 w 145"/>
                <a:gd name="T85" fmla="*/ 75 h 75"/>
                <a:gd name="T86" fmla="*/ 145 w 145"/>
                <a:gd name="T87" fmla="*/ 38 h 75"/>
                <a:gd name="T88" fmla="*/ 108 w 145"/>
                <a:gd name="T8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75">
                  <a:moveTo>
                    <a:pt x="108" y="0"/>
                  </a:moveTo>
                  <a:cubicBezTo>
                    <a:pt x="91" y="0"/>
                    <a:pt x="79" y="18"/>
                    <a:pt x="68" y="35"/>
                  </a:cubicBezTo>
                  <a:cubicBezTo>
                    <a:pt x="59" y="50"/>
                    <a:pt x="49" y="66"/>
                    <a:pt x="37" y="66"/>
                  </a:cubicBezTo>
                  <a:cubicBezTo>
                    <a:pt x="22" y="66"/>
                    <a:pt x="9" y="53"/>
                    <a:pt x="9" y="38"/>
                  </a:cubicBezTo>
                  <a:cubicBezTo>
                    <a:pt x="9" y="22"/>
                    <a:pt x="22" y="10"/>
                    <a:pt x="37" y="10"/>
                  </a:cubicBezTo>
                  <a:cubicBezTo>
                    <a:pt x="42" y="10"/>
                    <a:pt x="48" y="12"/>
                    <a:pt x="52" y="17"/>
                  </a:cubicBezTo>
                  <a:cubicBezTo>
                    <a:pt x="54" y="19"/>
                    <a:pt x="54" y="19"/>
                    <a:pt x="54" y="19"/>
                  </a:cubicBezTo>
                  <a:cubicBezTo>
                    <a:pt x="44" y="17"/>
                    <a:pt x="44" y="17"/>
                    <a:pt x="44" y="17"/>
                  </a:cubicBezTo>
                  <a:cubicBezTo>
                    <a:pt x="41" y="17"/>
                    <a:pt x="39" y="19"/>
                    <a:pt x="38" y="21"/>
                  </a:cubicBezTo>
                  <a:cubicBezTo>
                    <a:pt x="38" y="22"/>
                    <a:pt x="38" y="24"/>
                    <a:pt x="39" y="25"/>
                  </a:cubicBezTo>
                  <a:cubicBezTo>
                    <a:pt x="40" y="26"/>
                    <a:pt x="41" y="26"/>
                    <a:pt x="42" y="27"/>
                  </a:cubicBezTo>
                  <a:cubicBezTo>
                    <a:pt x="63" y="31"/>
                    <a:pt x="63" y="31"/>
                    <a:pt x="63" y="31"/>
                  </a:cubicBezTo>
                  <a:cubicBezTo>
                    <a:pt x="63" y="31"/>
                    <a:pt x="63" y="31"/>
                    <a:pt x="64" y="31"/>
                  </a:cubicBezTo>
                  <a:cubicBezTo>
                    <a:pt x="64" y="31"/>
                    <a:pt x="64" y="31"/>
                    <a:pt x="64" y="31"/>
                  </a:cubicBezTo>
                  <a:cubicBezTo>
                    <a:pt x="64" y="31"/>
                    <a:pt x="64" y="31"/>
                    <a:pt x="65" y="30"/>
                  </a:cubicBezTo>
                  <a:cubicBezTo>
                    <a:pt x="65" y="30"/>
                    <a:pt x="65" y="30"/>
                    <a:pt x="65" y="30"/>
                  </a:cubicBezTo>
                  <a:cubicBezTo>
                    <a:pt x="66" y="30"/>
                    <a:pt x="66" y="30"/>
                    <a:pt x="66" y="30"/>
                  </a:cubicBezTo>
                  <a:cubicBezTo>
                    <a:pt x="66" y="30"/>
                    <a:pt x="66" y="30"/>
                    <a:pt x="66" y="30"/>
                  </a:cubicBezTo>
                  <a:cubicBezTo>
                    <a:pt x="66" y="30"/>
                    <a:pt x="67" y="29"/>
                    <a:pt x="67" y="29"/>
                  </a:cubicBezTo>
                  <a:cubicBezTo>
                    <a:pt x="67" y="29"/>
                    <a:pt x="67" y="29"/>
                    <a:pt x="68" y="28"/>
                  </a:cubicBezTo>
                  <a:cubicBezTo>
                    <a:pt x="68" y="28"/>
                    <a:pt x="68" y="28"/>
                    <a:pt x="68" y="28"/>
                  </a:cubicBezTo>
                  <a:cubicBezTo>
                    <a:pt x="68" y="28"/>
                    <a:pt x="68" y="28"/>
                    <a:pt x="68" y="28"/>
                  </a:cubicBezTo>
                  <a:cubicBezTo>
                    <a:pt x="68" y="27"/>
                    <a:pt x="68" y="27"/>
                    <a:pt x="68" y="27"/>
                  </a:cubicBezTo>
                  <a:cubicBezTo>
                    <a:pt x="72" y="6"/>
                    <a:pt x="72" y="6"/>
                    <a:pt x="72" y="6"/>
                  </a:cubicBezTo>
                  <a:cubicBezTo>
                    <a:pt x="72" y="5"/>
                    <a:pt x="72" y="4"/>
                    <a:pt x="71" y="3"/>
                  </a:cubicBezTo>
                  <a:cubicBezTo>
                    <a:pt x="71" y="2"/>
                    <a:pt x="70" y="1"/>
                    <a:pt x="68" y="1"/>
                  </a:cubicBezTo>
                  <a:cubicBezTo>
                    <a:pt x="67" y="0"/>
                    <a:pt x="66" y="1"/>
                    <a:pt x="65" y="1"/>
                  </a:cubicBezTo>
                  <a:cubicBezTo>
                    <a:pt x="64" y="2"/>
                    <a:pt x="63" y="3"/>
                    <a:pt x="63" y="4"/>
                  </a:cubicBezTo>
                  <a:cubicBezTo>
                    <a:pt x="61" y="13"/>
                    <a:pt x="61" y="13"/>
                    <a:pt x="61" y="13"/>
                  </a:cubicBezTo>
                  <a:cubicBezTo>
                    <a:pt x="60" y="12"/>
                    <a:pt x="60" y="12"/>
                    <a:pt x="60" y="12"/>
                  </a:cubicBezTo>
                  <a:cubicBezTo>
                    <a:pt x="53" y="4"/>
                    <a:pt x="46" y="0"/>
                    <a:pt x="37" y="0"/>
                  </a:cubicBezTo>
                  <a:cubicBezTo>
                    <a:pt x="16" y="0"/>
                    <a:pt x="0" y="17"/>
                    <a:pt x="0" y="38"/>
                  </a:cubicBezTo>
                  <a:cubicBezTo>
                    <a:pt x="0" y="58"/>
                    <a:pt x="16" y="75"/>
                    <a:pt x="37" y="75"/>
                  </a:cubicBezTo>
                  <a:cubicBezTo>
                    <a:pt x="54" y="75"/>
                    <a:pt x="66" y="57"/>
                    <a:pt x="76" y="40"/>
                  </a:cubicBezTo>
                  <a:cubicBezTo>
                    <a:pt x="86" y="25"/>
                    <a:pt x="96" y="10"/>
                    <a:pt x="108" y="10"/>
                  </a:cubicBezTo>
                  <a:cubicBezTo>
                    <a:pt x="123" y="10"/>
                    <a:pt x="136" y="22"/>
                    <a:pt x="136" y="38"/>
                  </a:cubicBezTo>
                  <a:cubicBezTo>
                    <a:pt x="136" y="53"/>
                    <a:pt x="123" y="66"/>
                    <a:pt x="108" y="66"/>
                  </a:cubicBezTo>
                  <a:cubicBezTo>
                    <a:pt x="93" y="66"/>
                    <a:pt x="86" y="54"/>
                    <a:pt x="85" y="53"/>
                  </a:cubicBezTo>
                  <a:cubicBezTo>
                    <a:pt x="85" y="52"/>
                    <a:pt x="84" y="51"/>
                    <a:pt x="82" y="51"/>
                  </a:cubicBezTo>
                  <a:cubicBezTo>
                    <a:pt x="82" y="51"/>
                    <a:pt x="82" y="51"/>
                    <a:pt x="81" y="51"/>
                  </a:cubicBezTo>
                  <a:cubicBezTo>
                    <a:pt x="80" y="51"/>
                    <a:pt x="80" y="51"/>
                    <a:pt x="79" y="51"/>
                  </a:cubicBezTo>
                  <a:cubicBezTo>
                    <a:pt x="77" y="53"/>
                    <a:pt x="76" y="56"/>
                    <a:pt x="77" y="58"/>
                  </a:cubicBezTo>
                  <a:cubicBezTo>
                    <a:pt x="78" y="59"/>
                    <a:pt x="88" y="75"/>
                    <a:pt x="108" y="75"/>
                  </a:cubicBezTo>
                  <a:cubicBezTo>
                    <a:pt x="129" y="75"/>
                    <a:pt x="145" y="58"/>
                    <a:pt x="145" y="38"/>
                  </a:cubicBezTo>
                  <a:cubicBezTo>
                    <a:pt x="145" y="17"/>
                    <a:pt x="129" y="0"/>
                    <a:pt x="108" y="0"/>
                  </a:cubicBez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sp>
          <p:nvSpPr>
            <p:cNvPr id="184" name="Freeform 123">
              <a:extLst>
                <a:ext uri="{FF2B5EF4-FFF2-40B4-BE49-F238E27FC236}">
                  <a16:creationId xmlns:a16="http://schemas.microsoft.com/office/drawing/2014/main" id="{9B63D160-ACFA-427A-A716-0863D9EC497B}"/>
                </a:ext>
              </a:extLst>
            </p:cNvPr>
            <p:cNvSpPr>
              <a:spLocks noEditPoints="1"/>
            </p:cNvSpPr>
            <p:nvPr/>
          </p:nvSpPr>
          <p:spPr bwMode="auto">
            <a:xfrm>
              <a:off x="9633978" y="3098210"/>
              <a:ext cx="235459" cy="320039"/>
            </a:xfrm>
            <a:custGeom>
              <a:avLst/>
              <a:gdLst>
                <a:gd name="T0" fmla="*/ 16 w 202"/>
                <a:gd name="T1" fmla="*/ 219 h 281"/>
                <a:gd name="T2" fmla="*/ 23 w 202"/>
                <a:gd name="T3" fmla="*/ 209 h 281"/>
                <a:gd name="T4" fmla="*/ 24 w 202"/>
                <a:gd name="T5" fmla="*/ 208 h 281"/>
                <a:gd name="T6" fmla="*/ 158 w 202"/>
                <a:gd name="T7" fmla="*/ 203 h 281"/>
                <a:gd name="T8" fmla="*/ 163 w 202"/>
                <a:gd name="T9" fmla="*/ 209 h 281"/>
                <a:gd name="T10" fmla="*/ 171 w 202"/>
                <a:gd name="T11" fmla="*/ 209 h 281"/>
                <a:gd name="T12" fmla="*/ 171 w 202"/>
                <a:gd name="T13" fmla="*/ 202 h 281"/>
                <a:gd name="T14" fmla="*/ 165 w 202"/>
                <a:gd name="T15" fmla="*/ 195 h 281"/>
                <a:gd name="T16" fmla="*/ 125 w 202"/>
                <a:gd name="T17" fmla="*/ 112 h 281"/>
                <a:gd name="T18" fmla="*/ 126 w 202"/>
                <a:gd name="T19" fmla="*/ 111 h 281"/>
                <a:gd name="T20" fmla="*/ 189 w 202"/>
                <a:gd name="T21" fmla="*/ 121 h 281"/>
                <a:gd name="T22" fmla="*/ 199 w 202"/>
                <a:gd name="T23" fmla="*/ 85 h 281"/>
                <a:gd name="T24" fmla="*/ 175 w 202"/>
                <a:gd name="T25" fmla="*/ 69 h 281"/>
                <a:gd name="T26" fmla="*/ 161 w 202"/>
                <a:gd name="T27" fmla="*/ 43 h 281"/>
                <a:gd name="T28" fmla="*/ 122 w 202"/>
                <a:gd name="T29" fmla="*/ 6 h 281"/>
                <a:gd name="T30" fmla="*/ 116 w 202"/>
                <a:gd name="T31" fmla="*/ 0 h 281"/>
                <a:gd name="T32" fmla="*/ 36 w 202"/>
                <a:gd name="T33" fmla="*/ 64 h 281"/>
                <a:gd name="T34" fmla="*/ 14 w 202"/>
                <a:gd name="T35" fmla="*/ 147 h 281"/>
                <a:gd name="T36" fmla="*/ 21 w 202"/>
                <a:gd name="T37" fmla="*/ 196 h 281"/>
                <a:gd name="T38" fmla="*/ 0 w 202"/>
                <a:gd name="T39" fmla="*/ 239 h 281"/>
                <a:gd name="T40" fmla="*/ 5 w 202"/>
                <a:gd name="T41" fmla="*/ 281 h 281"/>
                <a:gd name="T42" fmla="*/ 85 w 202"/>
                <a:gd name="T43" fmla="*/ 275 h 281"/>
                <a:gd name="T44" fmla="*/ 10 w 202"/>
                <a:gd name="T45" fmla="*/ 270 h 281"/>
                <a:gd name="T46" fmla="*/ 12 w 202"/>
                <a:gd name="T47" fmla="*/ 230 h 281"/>
                <a:gd name="T48" fmla="*/ 88 w 202"/>
                <a:gd name="T49" fmla="*/ 230 h 281"/>
                <a:gd name="T50" fmla="*/ 88 w 202"/>
                <a:gd name="T51" fmla="*/ 219 h 281"/>
                <a:gd name="T52" fmla="*/ 42 w 202"/>
                <a:gd name="T53" fmla="*/ 75 h 281"/>
                <a:gd name="T54" fmla="*/ 109 w 202"/>
                <a:gd name="T55" fmla="*/ 16 h 281"/>
                <a:gd name="T56" fmla="*/ 110 w 202"/>
                <a:gd name="T57" fmla="*/ 33 h 281"/>
                <a:gd name="T58" fmla="*/ 155 w 202"/>
                <a:gd name="T59" fmla="*/ 53 h 281"/>
                <a:gd name="T60" fmla="*/ 168 w 202"/>
                <a:gd name="T61" fmla="*/ 78 h 281"/>
                <a:gd name="T62" fmla="*/ 190 w 202"/>
                <a:gd name="T63" fmla="*/ 92 h 281"/>
                <a:gd name="T64" fmla="*/ 180 w 202"/>
                <a:gd name="T65" fmla="*/ 113 h 281"/>
                <a:gd name="T66" fmla="*/ 107 w 202"/>
                <a:gd name="T67" fmla="*/ 94 h 281"/>
                <a:gd name="T68" fmla="*/ 153 w 202"/>
                <a:gd name="T69" fmla="*/ 192 h 281"/>
                <a:gd name="T70" fmla="*/ 31 w 202"/>
                <a:gd name="T71" fmla="*/ 192 h 281"/>
                <a:gd name="T72" fmla="*/ 25 w 202"/>
                <a:gd name="T73" fmla="*/ 14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 h="281">
                  <a:moveTo>
                    <a:pt x="88" y="219"/>
                  </a:moveTo>
                  <a:cubicBezTo>
                    <a:pt x="16" y="219"/>
                    <a:pt x="16" y="219"/>
                    <a:pt x="16" y="219"/>
                  </a:cubicBezTo>
                  <a:cubicBezTo>
                    <a:pt x="17" y="218"/>
                    <a:pt x="17" y="218"/>
                    <a:pt x="17" y="218"/>
                  </a:cubicBezTo>
                  <a:cubicBezTo>
                    <a:pt x="19" y="215"/>
                    <a:pt x="21" y="212"/>
                    <a:pt x="23" y="209"/>
                  </a:cubicBezTo>
                  <a:cubicBezTo>
                    <a:pt x="23" y="209"/>
                    <a:pt x="23" y="209"/>
                    <a:pt x="23" y="209"/>
                  </a:cubicBezTo>
                  <a:cubicBezTo>
                    <a:pt x="24" y="209"/>
                    <a:pt x="24" y="209"/>
                    <a:pt x="24" y="208"/>
                  </a:cubicBezTo>
                  <a:cubicBezTo>
                    <a:pt x="29" y="203"/>
                    <a:pt x="29" y="203"/>
                    <a:pt x="29" y="203"/>
                  </a:cubicBezTo>
                  <a:cubicBezTo>
                    <a:pt x="158" y="203"/>
                    <a:pt x="158" y="203"/>
                    <a:pt x="158" y="203"/>
                  </a:cubicBezTo>
                  <a:cubicBezTo>
                    <a:pt x="158" y="203"/>
                    <a:pt x="158" y="203"/>
                    <a:pt x="158" y="203"/>
                  </a:cubicBezTo>
                  <a:cubicBezTo>
                    <a:pt x="160" y="205"/>
                    <a:pt x="161" y="207"/>
                    <a:pt x="163" y="209"/>
                  </a:cubicBezTo>
                  <a:cubicBezTo>
                    <a:pt x="164" y="210"/>
                    <a:pt x="165" y="211"/>
                    <a:pt x="167" y="211"/>
                  </a:cubicBezTo>
                  <a:cubicBezTo>
                    <a:pt x="168" y="211"/>
                    <a:pt x="170" y="210"/>
                    <a:pt x="171" y="209"/>
                  </a:cubicBezTo>
                  <a:cubicBezTo>
                    <a:pt x="172" y="209"/>
                    <a:pt x="172" y="207"/>
                    <a:pt x="172" y="206"/>
                  </a:cubicBezTo>
                  <a:cubicBezTo>
                    <a:pt x="173" y="204"/>
                    <a:pt x="172" y="203"/>
                    <a:pt x="171" y="202"/>
                  </a:cubicBezTo>
                  <a:cubicBezTo>
                    <a:pt x="169" y="199"/>
                    <a:pt x="166" y="197"/>
                    <a:pt x="165" y="195"/>
                  </a:cubicBezTo>
                  <a:cubicBezTo>
                    <a:pt x="165" y="195"/>
                    <a:pt x="165" y="195"/>
                    <a:pt x="165" y="195"/>
                  </a:cubicBezTo>
                  <a:cubicBezTo>
                    <a:pt x="165" y="195"/>
                    <a:pt x="165" y="195"/>
                    <a:pt x="165" y="195"/>
                  </a:cubicBezTo>
                  <a:cubicBezTo>
                    <a:pt x="160" y="171"/>
                    <a:pt x="138" y="132"/>
                    <a:pt x="125" y="112"/>
                  </a:cubicBezTo>
                  <a:cubicBezTo>
                    <a:pt x="125" y="110"/>
                    <a:pt x="125" y="110"/>
                    <a:pt x="125" y="110"/>
                  </a:cubicBezTo>
                  <a:cubicBezTo>
                    <a:pt x="126" y="111"/>
                    <a:pt x="126" y="111"/>
                    <a:pt x="126" y="111"/>
                  </a:cubicBezTo>
                  <a:cubicBezTo>
                    <a:pt x="139" y="115"/>
                    <a:pt x="158" y="119"/>
                    <a:pt x="183" y="124"/>
                  </a:cubicBezTo>
                  <a:cubicBezTo>
                    <a:pt x="185" y="125"/>
                    <a:pt x="188" y="123"/>
                    <a:pt x="189" y="121"/>
                  </a:cubicBezTo>
                  <a:cubicBezTo>
                    <a:pt x="201" y="92"/>
                    <a:pt x="201" y="92"/>
                    <a:pt x="201" y="92"/>
                  </a:cubicBezTo>
                  <a:cubicBezTo>
                    <a:pt x="202" y="90"/>
                    <a:pt x="202" y="87"/>
                    <a:pt x="199" y="85"/>
                  </a:cubicBezTo>
                  <a:cubicBezTo>
                    <a:pt x="175" y="69"/>
                    <a:pt x="175" y="69"/>
                    <a:pt x="175" y="69"/>
                  </a:cubicBezTo>
                  <a:cubicBezTo>
                    <a:pt x="175" y="69"/>
                    <a:pt x="175" y="69"/>
                    <a:pt x="175" y="69"/>
                  </a:cubicBezTo>
                  <a:cubicBezTo>
                    <a:pt x="164" y="46"/>
                    <a:pt x="164" y="46"/>
                    <a:pt x="164" y="46"/>
                  </a:cubicBezTo>
                  <a:cubicBezTo>
                    <a:pt x="164" y="45"/>
                    <a:pt x="162" y="44"/>
                    <a:pt x="161" y="43"/>
                  </a:cubicBezTo>
                  <a:cubicBezTo>
                    <a:pt x="121" y="29"/>
                    <a:pt x="121" y="29"/>
                    <a:pt x="121" y="29"/>
                  </a:cubicBezTo>
                  <a:cubicBezTo>
                    <a:pt x="122" y="6"/>
                    <a:pt x="122" y="6"/>
                    <a:pt x="122" y="6"/>
                  </a:cubicBezTo>
                  <a:cubicBezTo>
                    <a:pt x="122" y="4"/>
                    <a:pt x="121" y="2"/>
                    <a:pt x="119" y="1"/>
                  </a:cubicBezTo>
                  <a:cubicBezTo>
                    <a:pt x="118" y="0"/>
                    <a:pt x="117" y="0"/>
                    <a:pt x="116" y="0"/>
                  </a:cubicBezTo>
                  <a:cubicBezTo>
                    <a:pt x="115" y="0"/>
                    <a:pt x="114" y="0"/>
                    <a:pt x="113" y="1"/>
                  </a:cubicBezTo>
                  <a:cubicBezTo>
                    <a:pt x="107" y="5"/>
                    <a:pt x="47" y="42"/>
                    <a:pt x="36" y="64"/>
                  </a:cubicBezTo>
                  <a:cubicBezTo>
                    <a:pt x="35" y="66"/>
                    <a:pt x="34" y="68"/>
                    <a:pt x="33" y="70"/>
                  </a:cubicBezTo>
                  <a:cubicBezTo>
                    <a:pt x="23" y="90"/>
                    <a:pt x="11" y="112"/>
                    <a:pt x="14" y="147"/>
                  </a:cubicBezTo>
                  <a:cubicBezTo>
                    <a:pt x="16" y="173"/>
                    <a:pt x="19" y="189"/>
                    <a:pt x="21" y="196"/>
                  </a:cubicBezTo>
                  <a:cubicBezTo>
                    <a:pt x="21" y="196"/>
                    <a:pt x="21" y="196"/>
                    <a:pt x="21" y="196"/>
                  </a:cubicBezTo>
                  <a:cubicBezTo>
                    <a:pt x="20" y="196"/>
                    <a:pt x="20" y="196"/>
                    <a:pt x="20" y="196"/>
                  </a:cubicBezTo>
                  <a:cubicBezTo>
                    <a:pt x="14" y="202"/>
                    <a:pt x="0" y="219"/>
                    <a:pt x="0" y="239"/>
                  </a:cubicBezTo>
                  <a:cubicBezTo>
                    <a:pt x="0" y="275"/>
                    <a:pt x="0" y="275"/>
                    <a:pt x="0" y="275"/>
                  </a:cubicBezTo>
                  <a:cubicBezTo>
                    <a:pt x="0" y="278"/>
                    <a:pt x="2" y="281"/>
                    <a:pt x="5" y="281"/>
                  </a:cubicBezTo>
                  <a:cubicBezTo>
                    <a:pt x="80" y="281"/>
                    <a:pt x="80" y="281"/>
                    <a:pt x="80" y="281"/>
                  </a:cubicBezTo>
                  <a:cubicBezTo>
                    <a:pt x="83" y="281"/>
                    <a:pt x="85" y="278"/>
                    <a:pt x="85" y="275"/>
                  </a:cubicBezTo>
                  <a:cubicBezTo>
                    <a:pt x="85" y="272"/>
                    <a:pt x="83" y="270"/>
                    <a:pt x="80" y="270"/>
                  </a:cubicBezTo>
                  <a:cubicBezTo>
                    <a:pt x="10" y="270"/>
                    <a:pt x="10" y="270"/>
                    <a:pt x="10" y="270"/>
                  </a:cubicBezTo>
                  <a:cubicBezTo>
                    <a:pt x="10" y="239"/>
                    <a:pt x="10" y="239"/>
                    <a:pt x="10" y="239"/>
                  </a:cubicBezTo>
                  <a:cubicBezTo>
                    <a:pt x="10" y="236"/>
                    <a:pt x="11" y="233"/>
                    <a:pt x="12" y="230"/>
                  </a:cubicBezTo>
                  <a:cubicBezTo>
                    <a:pt x="12" y="230"/>
                    <a:pt x="12" y="230"/>
                    <a:pt x="12" y="230"/>
                  </a:cubicBezTo>
                  <a:cubicBezTo>
                    <a:pt x="88" y="230"/>
                    <a:pt x="88" y="230"/>
                    <a:pt x="88" y="230"/>
                  </a:cubicBezTo>
                  <a:cubicBezTo>
                    <a:pt x="91" y="230"/>
                    <a:pt x="93" y="228"/>
                    <a:pt x="93" y="225"/>
                  </a:cubicBezTo>
                  <a:cubicBezTo>
                    <a:pt x="93" y="222"/>
                    <a:pt x="91" y="219"/>
                    <a:pt x="88" y="219"/>
                  </a:cubicBezTo>
                  <a:close/>
                  <a:moveTo>
                    <a:pt x="42" y="75"/>
                  </a:moveTo>
                  <a:cubicBezTo>
                    <a:pt x="42" y="75"/>
                    <a:pt x="42" y="75"/>
                    <a:pt x="42" y="75"/>
                  </a:cubicBezTo>
                  <a:cubicBezTo>
                    <a:pt x="43" y="73"/>
                    <a:pt x="44" y="71"/>
                    <a:pt x="45" y="69"/>
                  </a:cubicBezTo>
                  <a:cubicBezTo>
                    <a:pt x="53" y="53"/>
                    <a:pt x="96" y="25"/>
                    <a:pt x="109" y="16"/>
                  </a:cubicBezTo>
                  <a:cubicBezTo>
                    <a:pt x="110" y="16"/>
                    <a:pt x="110" y="16"/>
                    <a:pt x="110" y="16"/>
                  </a:cubicBezTo>
                  <a:cubicBezTo>
                    <a:pt x="110" y="33"/>
                    <a:pt x="110" y="33"/>
                    <a:pt x="110" y="33"/>
                  </a:cubicBezTo>
                  <a:cubicBezTo>
                    <a:pt x="110" y="35"/>
                    <a:pt x="111" y="37"/>
                    <a:pt x="113" y="38"/>
                  </a:cubicBezTo>
                  <a:cubicBezTo>
                    <a:pt x="155" y="53"/>
                    <a:pt x="155" y="53"/>
                    <a:pt x="155" y="53"/>
                  </a:cubicBezTo>
                  <a:cubicBezTo>
                    <a:pt x="166" y="75"/>
                    <a:pt x="166" y="75"/>
                    <a:pt x="166" y="75"/>
                  </a:cubicBezTo>
                  <a:cubicBezTo>
                    <a:pt x="166" y="76"/>
                    <a:pt x="167" y="77"/>
                    <a:pt x="168" y="78"/>
                  </a:cubicBezTo>
                  <a:cubicBezTo>
                    <a:pt x="190" y="92"/>
                    <a:pt x="190" y="92"/>
                    <a:pt x="190" y="92"/>
                  </a:cubicBezTo>
                  <a:cubicBezTo>
                    <a:pt x="190" y="92"/>
                    <a:pt x="190" y="92"/>
                    <a:pt x="190" y="92"/>
                  </a:cubicBezTo>
                  <a:cubicBezTo>
                    <a:pt x="181" y="113"/>
                    <a:pt x="181" y="113"/>
                    <a:pt x="181" y="113"/>
                  </a:cubicBezTo>
                  <a:cubicBezTo>
                    <a:pt x="180" y="113"/>
                    <a:pt x="180" y="113"/>
                    <a:pt x="180" y="113"/>
                  </a:cubicBezTo>
                  <a:cubicBezTo>
                    <a:pt x="152" y="107"/>
                    <a:pt x="120" y="99"/>
                    <a:pt x="115" y="95"/>
                  </a:cubicBezTo>
                  <a:cubicBezTo>
                    <a:pt x="113" y="93"/>
                    <a:pt x="110" y="92"/>
                    <a:pt x="107" y="94"/>
                  </a:cubicBezTo>
                  <a:cubicBezTo>
                    <a:pt x="105" y="95"/>
                    <a:pt x="104" y="99"/>
                    <a:pt x="106" y="101"/>
                  </a:cubicBezTo>
                  <a:cubicBezTo>
                    <a:pt x="108" y="104"/>
                    <a:pt x="144" y="159"/>
                    <a:pt x="153" y="192"/>
                  </a:cubicBezTo>
                  <a:cubicBezTo>
                    <a:pt x="153" y="192"/>
                    <a:pt x="153" y="192"/>
                    <a:pt x="153" y="192"/>
                  </a:cubicBezTo>
                  <a:cubicBezTo>
                    <a:pt x="31" y="192"/>
                    <a:pt x="31" y="192"/>
                    <a:pt x="31" y="192"/>
                  </a:cubicBezTo>
                  <a:cubicBezTo>
                    <a:pt x="31" y="192"/>
                    <a:pt x="31" y="192"/>
                    <a:pt x="31" y="192"/>
                  </a:cubicBezTo>
                  <a:cubicBezTo>
                    <a:pt x="29" y="185"/>
                    <a:pt x="27" y="170"/>
                    <a:pt x="25" y="146"/>
                  </a:cubicBezTo>
                  <a:cubicBezTo>
                    <a:pt x="22" y="114"/>
                    <a:pt x="33" y="94"/>
                    <a:pt x="42" y="75"/>
                  </a:cubicBezTo>
                  <a:close/>
                </a:path>
              </a:pathLst>
            </a:custGeom>
            <a:solidFill>
              <a:srgbClr val="AF1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812770" fontAlgn="base">
                <a:spcBef>
                  <a:spcPct val="0"/>
                </a:spcBef>
                <a:spcAft>
                  <a:spcPct val="0"/>
                </a:spcAft>
                <a:defRPr/>
              </a:pPr>
              <a:endParaRPr lang="en-US" sz="2000">
                <a:solidFill>
                  <a:srgbClr val="D2D2D7"/>
                </a:solidFill>
                <a:latin typeface="Arial Nova"/>
                <a:cs typeface="Arial" charset="0"/>
              </a:endParaRPr>
            </a:p>
          </p:txBody>
        </p:sp>
      </p:grpSp>
      <p:sp>
        <p:nvSpPr>
          <p:cNvPr id="11" name="Title 1">
            <a:extLst>
              <a:ext uri="{FF2B5EF4-FFF2-40B4-BE49-F238E27FC236}">
                <a16:creationId xmlns:a16="http://schemas.microsoft.com/office/drawing/2014/main" id="{C3AE9A20-6A36-41EF-0EAF-61E671EC7645}"/>
              </a:ext>
            </a:extLst>
          </p:cNvPr>
          <p:cNvSpPr>
            <a:spLocks noGrp="1"/>
          </p:cNvSpPr>
          <p:nvPr>
            <p:ph type="title"/>
          </p:nvPr>
        </p:nvSpPr>
        <p:spPr>
          <a:xfrm>
            <a:off x="1917230" y="500064"/>
            <a:ext cx="9969970" cy="530778"/>
          </a:xfrm>
        </p:spPr>
        <p:txBody>
          <a:bodyPr/>
          <a:lstStyle/>
          <a:p>
            <a:r>
              <a:rPr lang="en-US" b="0">
                <a:solidFill>
                  <a:srgbClr val="323130"/>
                </a:solidFill>
                <a:latin typeface="+mn-lt"/>
              </a:rPr>
              <a:t>Our DLT strategy is guided by </a:t>
            </a:r>
            <a:r>
              <a:rPr lang="en-US">
                <a:solidFill>
                  <a:srgbClr val="323130"/>
                </a:solidFill>
                <a:latin typeface="+mn-lt"/>
              </a:rPr>
              <a:t>key principles</a:t>
            </a:r>
            <a:r>
              <a:rPr lang="en-US" b="0">
                <a:solidFill>
                  <a:srgbClr val="323130"/>
                </a:solidFill>
                <a:latin typeface="+mn-lt"/>
              </a:rPr>
              <a:t>…</a:t>
            </a:r>
            <a:br>
              <a:rPr lang="en-US" sz="2800" b="0">
                <a:solidFill>
                  <a:srgbClr val="323130"/>
                </a:solidFill>
                <a:latin typeface="+mn-lt"/>
              </a:rPr>
            </a:br>
            <a:endParaRPr lang="en-GB" b="0">
              <a:latin typeface="+mn-lt"/>
            </a:endParaRPr>
          </a:p>
        </p:txBody>
      </p:sp>
    </p:spTree>
    <p:extLst>
      <p:ext uri="{BB962C8B-B14F-4D97-AF65-F5344CB8AC3E}">
        <p14:creationId xmlns:p14="http://schemas.microsoft.com/office/powerpoint/2010/main" val="212158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40743-E44A-4F92-9636-38DDD00AACE8}"/>
              </a:ext>
            </a:extLst>
          </p:cNvPr>
          <p:cNvSpPr>
            <a:spLocks noGrp="1"/>
          </p:cNvSpPr>
          <p:nvPr>
            <p:ph type="title"/>
          </p:nvPr>
        </p:nvSpPr>
        <p:spPr>
          <a:xfrm>
            <a:off x="1693319" y="446724"/>
            <a:ext cx="8640959" cy="719137"/>
          </a:xfrm>
        </p:spPr>
        <p:txBody>
          <a:bodyPr/>
          <a:lstStyle/>
          <a:p>
            <a:r>
              <a:rPr lang="fr-FR" dirty="0"/>
              <a:t>Cloud-</a:t>
            </a:r>
            <a:r>
              <a:rPr lang="fr-FR" dirty="0" err="1"/>
              <a:t>based</a:t>
            </a:r>
            <a:r>
              <a:rPr lang="fr-FR" dirty="0"/>
              <a:t> DLT </a:t>
            </a:r>
            <a:r>
              <a:rPr lang="fr-FR" dirty="0" err="1"/>
              <a:t>foundations</a:t>
            </a:r>
            <a:br>
              <a:rPr lang="fr-FR" dirty="0"/>
            </a:br>
            <a:endParaRPr lang="en-GB" dirty="0"/>
          </a:p>
        </p:txBody>
      </p:sp>
      <p:sp>
        <p:nvSpPr>
          <p:cNvPr id="3" name="Content Placeholder 2">
            <a:extLst>
              <a:ext uri="{FF2B5EF4-FFF2-40B4-BE49-F238E27FC236}">
                <a16:creationId xmlns:a16="http://schemas.microsoft.com/office/drawing/2014/main" id="{C06BCD15-ACD8-469A-B73D-F9C013C958F3}"/>
              </a:ext>
            </a:extLst>
          </p:cNvPr>
          <p:cNvSpPr>
            <a:spLocks noGrp="1"/>
          </p:cNvSpPr>
          <p:nvPr>
            <p:ph idx="1"/>
          </p:nvPr>
        </p:nvSpPr>
        <p:spPr>
          <a:xfrm>
            <a:off x="466204" y="1667801"/>
            <a:ext cx="6254042" cy="2577048"/>
          </a:xfrm>
        </p:spPr>
        <p:txBody>
          <a:bodyPr/>
          <a:lstStyle/>
          <a:p>
            <a:pPr marL="0" indent="0">
              <a:buNone/>
            </a:pPr>
            <a:r>
              <a:rPr lang="en-GB" sz="1600" dirty="0">
                <a:latin typeface="+mj-lt"/>
                <a:ea typeface="+mj-ea"/>
                <a:cs typeface="+mj-cs"/>
              </a:rPr>
              <a:t>A robust </a:t>
            </a:r>
            <a:r>
              <a:rPr lang="en-GB" sz="1600" b="1" dirty="0">
                <a:latin typeface="+mj-lt"/>
                <a:ea typeface="+mj-ea"/>
                <a:cs typeface="+mj-cs"/>
              </a:rPr>
              <a:t>DLT platform, built on Corda R3 (V4) </a:t>
            </a:r>
            <a:r>
              <a:rPr lang="en-GB" sz="1600" dirty="0">
                <a:latin typeface="+mj-lt"/>
                <a:ea typeface="+mj-ea"/>
                <a:cs typeface="+mj-cs"/>
              </a:rPr>
              <a:t>:</a:t>
            </a:r>
          </a:p>
          <a:p>
            <a:r>
              <a:rPr lang="en-GB" sz="1600" dirty="0">
                <a:latin typeface="+mj-lt"/>
                <a:ea typeface="+mj-ea"/>
                <a:cs typeface="+mj-cs"/>
              </a:rPr>
              <a:t>Private and permissioned ledger</a:t>
            </a:r>
          </a:p>
          <a:p>
            <a:r>
              <a:rPr lang="en-GB" sz="1600" dirty="0">
                <a:latin typeface="+mj-lt"/>
                <a:ea typeface="+mj-ea"/>
                <a:cs typeface="+mj-cs"/>
              </a:rPr>
              <a:t>Scalable network (tested with up to 20000 </a:t>
            </a:r>
            <a:r>
              <a:rPr lang="en-GB" sz="1600" dirty="0" err="1">
                <a:latin typeface="+mj-lt"/>
                <a:ea typeface="+mj-ea"/>
                <a:cs typeface="+mj-cs"/>
              </a:rPr>
              <a:t>tps</a:t>
            </a:r>
            <a:r>
              <a:rPr lang="en-GB" sz="1600" dirty="0">
                <a:latin typeface="+mj-lt"/>
                <a:ea typeface="+mj-ea"/>
                <a:cs typeface="+mj-cs"/>
              </a:rPr>
              <a:t> by R3)</a:t>
            </a:r>
          </a:p>
          <a:p>
            <a:r>
              <a:rPr lang="en-GB" sz="1600" dirty="0">
                <a:latin typeface="+mj-lt"/>
                <a:ea typeface="+mj-ea"/>
                <a:cs typeface="+mj-cs"/>
              </a:rPr>
              <a:t>Deterministic settlement finality (</a:t>
            </a:r>
            <a:r>
              <a:rPr lang="en-GB" sz="1600" dirty="0" err="1">
                <a:latin typeface="+mj-lt"/>
                <a:ea typeface="+mj-ea"/>
                <a:cs typeface="+mj-cs"/>
              </a:rPr>
              <a:t>PoA</a:t>
            </a:r>
            <a:r>
              <a:rPr lang="en-GB" sz="1600" dirty="0">
                <a:latin typeface="+mj-lt"/>
                <a:ea typeface="+mj-ea"/>
                <a:cs typeface="+mj-cs"/>
              </a:rPr>
              <a:t> consensus)</a:t>
            </a:r>
          </a:p>
          <a:p>
            <a:r>
              <a:rPr lang="en-GB" sz="1600" dirty="0">
                <a:latin typeface="+mj-lt"/>
                <a:ea typeface="+mj-ea"/>
                <a:cs typeface="+mj-cs"/>
              </a:rPr>
              <a:t>“ESG friendly” (</a:t>
            </a:r>
            <a:r>
              <a:rPr lang="en-GB" sz="1600" dirty="0" err="1">
                <a:latin typeface="+mj-lt"/>
                <a:ea typeface="+mj-ea"/>
                <a:cs typeface="+mj-cs"/>
              </a:rPr>
              <a:t>PoA</a:t>
            </a:r>
            <a:r>
              <a:rPr lang="en-GB" sz="1600" dirty="0">
                <a:latin typeface="+mj-lt"/>
                <a:ea typeface="+mj-ea"/>
                <a:cs typeface="+mj-cs"/>
              </a:rPr>
              <a:t> consensus, Data distribution vs replication)</a:t>
            </a:r>
          </a:p>
          <a:p>
            <a:r>
              <a:rPr lang="en-GB" sz="1600" dirty="0">
                <a:latin typeface="+mj-lt"/>
                <a:ea typeface="+mj-ea"/>
                <a:cs typeface="+mj-cs"/>
              </a:rPr>
              <a:t>Modular architecture</a:t>
            </a:r>
          </a:p>
          <a:p>
            <a:r>
              <a:rPr lang="en-GB" sz="1600" dirty="0">
                <a:latin typeface="+mj-lt"/>
                <a:ea typeface="+mj-ea"/>
                <a:cs typeface="+mj-cs"/>
              </a:rPr>
              <a:t>Built to interact with other DLT &amp; blockchain networks</a:t>
            </a:r>
          </a:p>
          <a:p>
            <a:pPr marL="0" indent="0">
              <a:buNone/>
            </a:pPr>
            <a:endParaRPr lang="en-GB" sz="1600" dirty="0">
              <a:latin typeface="+mj-lt"/>
              <a:ea typeface="+mj-ea"/>
              <a:cs typeface="+mj-cs"/>
            </a:endParaRPr>
          </a:p>
          <a:p>
            <a:pPr marL="0" indent="0">
              <a:buNone/>
            </a:pPr>
            <a:r>
              <a:rPr lang="en-GB" sz="1600" dirty="0">
                <a:latin typeface="+mj-lt"/>
                <a:ea typeface="+mj-ea"/>
                <a:cs typeface="+mj-cs"/>
              </a:rPr>
              <a:t>With the objective to support </a:t>
            </a:r>
            <a:r>
              <a:rPr lang="en-GB" sz="1600" b="1" dirty="0">
                <a:latin typeface="+mj-lt"/>
                <a:ea typeface="+mj-ea"/>
                <a:cs typeface="+mj-cs"/>
              </a:rPr>
              <a:t>Financial Market Infrastructure </a:t>
            </a:r>
            <a:r>
              <a:rPr lang="en-GB" sz="1600" dirty="0">
                <a:latin typeface="+mj-lt"/>
                <a:ea typeface="+mj-ea"/>
                <a:cs typeface="+mj-cs"/>
              </a:rPr>
              <a:t>services:</a:t>
            </a:r>
          </a:p>
          <a:p>
            <a:r>
              <a:rPr lang="en-GB" sz="1600" dirty="0">
                <a:latin typeface="+mj-lt"/>
                <a:ea typeface="+mj-ea"/>
                <a:cs typeface="+mj-cs"/>
              </a:rPr>
              <a:t>CSDR compliant</a:t>
            </a:r>
          </a:p>
          <a:p>
            <a:r>
              <a:rPr lang="fr-FR" sz="1600" dirty="0">
                <a:latin typeface="+mj-lt"/>
                <a:ea typeface="+mj-ea"/>
                <a:cs typeface="+mj-cs"/>
              </a:rPr>
              <a:t>FMI-grade </a:t>
            </a:r>
            <a:r>
              <a:rPr lang="en-GB" sz="1600" dirty="0">
                <a:latin typeface="+mj-lt"/>
                <a:ea typeface="+mj-ea"/>
                <a:cs typeface="+mj-cs"/>
              </a:rPr>
              <a:t>digital operational resilience </a:t>
            </a:r>
          </a:p>
          <a:p>
            <a:pPr marL="0" indent="0">
              <a:buNone/>
            </a:pPr>
            <a:endParaRPr lang="en-GB" sz="1600" dirty="0">
              <a:latin typeface="+mj-lt"/>
              <a:ea typeface="+mj-ea"/>
              <a:cs typeface="+mj-cs"/>
            </a:endParaRPr>
          </a:p>
          <a:p>
            <a:pPr marL="0" indent="0">
              <a:buNone/>
            </a:pPr>
            <a:r>
              <a:rPr lang="en-GB" sz="1600" b="1" dirty="0">
                <a:latin typeface="+mj-lt"/>
                <a:ea typeface="+mj-ea"/>
                <a:cs typeface="+mj-cs"/>
              </a:rPr>
              <a:t>D-FMI is designed to be interoperable with legacy and other DLT networks</a:t>
            </a:r>
          </a:p>
          <a:p>
            <a:endParaRPr lang="en-GB" sz="1600" b="1" dirty="0">
              <a:latin typeface="+mj-lt"/>
              <a:ea typeface="+mj-ea"/>
              <a:cs typeface="+mj-cs"/>
            </a:endParaRPr>
          </a:p>
          <a:p>
            <a:pPr marL="0" indent="0">
              <a:buNone/>
            </a:pPr>
            <a:endParaRPr lang="fr-FR" sz="1600" dirty="0">
              <a:latin typeface="+mj-lt"/>
              <a:ea typeface="+mj-ea"/>
              <a:cs typeface="+mj-cs"/>
            </a:endParaRPr>
          </a:p>
          <a:p>
            <a:endParaRPr lang="en-GB" sz="1600" dirty="0"/>
          </a:p>
        </p:txBody>
      </p:sp>
      <p:sp>
        <p:nvSpPr>
          <p:cNvPr id="4" name="Slide Number Placeholder 3">
            <a:extLst>
              <a:ext uri="{FF2B5EF4-FFF2-40B4-BE49-F238E27FC236}">
                <a16:creationId xmlns:a16="http://schemas.microsoft.com/office/drawing/2014/main" id="{B0B2AAF5-94B2-42CA-93CA-039B555A2CB6}"/>
              </a:ext>
            </a:extLst>
          </p:cNvPr>
          <p:cNvSpPr>
            <a:spLocks noGrp="1"/>
          </p:cNvSpPr>
          <p:nvPr>
            <p:ph type="sldNum" sz="quarter" idx="10"/>
          </p:nvPr>
        </p:nvSpPr>
        <p:spPr/>
        <p:txBody>
          <a:bodyPr/>
          <a:lstStyle/>
          <a:p>
            <a:fld id="{79602A12-8246-4EA4-B74C-2213FCBB7EE0}" type="slidenum">
              <a:rPr lang="en-GB" altLang="en-US" smtClean="0"/>
              <a:pPr/>
              <a:t>7</a:t>
            </a:fld>
            <a:endParaRPr lang="en-GB" altLang="en-US"/>
          </a:p>
        </p:txBody>
      </p:sp>
      <p:pic>
        <p:nvPicPr>
          <p:cNvPr id="5" name="Picture 4">
            <a:extLst>
              <a:ext uri="{FF2B5EF4-FFF2-40B4-BE49-F238E27FC236}">
                <a16:creationId xmlns:a16="http://schemas.microsoft.com/office/drawing/2014/main" id="{5A46C2AC-ADFB-43CF-8B5E-13CC1E14CB65}"/>
              </a:ext>
            </a:extLst>
          </p:cNvPr>
          <p:cNvPicPr>
            <a:picLocks noChangeAspect="1"/>
          </p:cNvPicPr>
          <p:nvPr/>
        </p:nvPicPr>
        <p:blipFill>
          <a:blip r:embed="rId3"/>
          <a:stretch>
            <a:fillRect/>
          </a:stretch>
        </p:blipFill>
        <p:spPr>
          <a:xfrm>
            <a:off x="6927273" y="1477328"/>
            <a:ext cx="4943807" cy="4214811"/>
          </a:xfrm>
          <a:prstGeom prst="rect">
            <a:avLst/>
          </a:prstGeom>
        </p:spPr>
      </p:pic>
    </p:spTree>
    <p:extLst>
      <p:ext uri="{BB962C8B-B14F-4D97-AF65-F5344CB8AC3E}">
        <p14:creationId xmlns:p14="http://schemas.microsoft.com/office/powerpoint/2010/main" val="1507709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434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0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7.xml><?xml version="1.0" encoding="utf-8"?>
<p:tagLst xmlns:a="http://schemas.openxmlformats.org/drawingml/2006/main" xmlns:r="http://schemas.openxmlformats.org/officeDocument/2006/relationships" xmlns:p="http://schemas.openxmlformats.org/presentationml/2006/main">
  <p:tag name="MM_SLIDE_TYPE" val="6"/>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3.xml><?xml version="1.0" encoding="utf-8"?>
<p:tagLst xmlns:a="http://schemas.openxmlformats.org/drawingml/2006/main" xmlns:r="http://schemas.openxmlformats.org/officeDocument/2006/relationships" xmlns:p="http://schemas.openxmlformats.org/presentationml/2006/main">
  <p:tag name="SHAPENAME" val="5. Source"/>
</p:tagLst>
</file>

<file path=ppt/tags/tag1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5.xml><?xml version="1.0" encoding="utf-8"?>
<p:tagLst xmlns:a="http://schemas.openxmlformats.org/drawingml/2006/main" xmlns:r="http://schemas.openxmlformats.org/officeDocument/2006/relationships" xmlns:p="http://schemas.openxmlformats.org/presentationml/2006/main">
  <p:tag name="MM_SLIDE_TYPE" val="6"/>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1.xml><?xml version="1.0" encoding="utf-8"?>
<p:tagLst xmlns:a="http://schemas.openxmlformats.org/drawingml/2006/main" xmlns:r="http://schemas.openxmlformats.org/officeDocument/2006/relationships" xmlns:p="http://schemas.openxmlformats.org/presentationml/2006/main">
  <p:tag name="SHAPENAME" val="5. Source"/>
</p:tagLst>
</file>

<file path=ppt/tags/tag1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3.xml><?xml version="1.0" encoding="utf-8"?>
<p:tagLst xmlns:a="http://schemas.openxmlformats.org/drawingml/2006/main" xmlns:r="http://schemas.openxmlformats.org/officeDocument/2006/relationships" xmlns:p="http://schemas.openxmlformats.org/presentationml/2006/main">
  <p:tag name="MM_SLIDE_TYPE" val="6"/>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2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MM_SLIDE_TYPE" val="6"/>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5.xml><?xml version="1.0" encoding="utf-8"?>
<p:tagLst xmlns:a="http://schemas.openxmlformats.org/drawingml/2006/main" xmlns:r="http://schemas.openxmlformats.org/officeDocument/2006/relationships" xmlns:p="http://schemas.openxmlformats.org/presentationml/2006/main">
  <p:tag name="SHAPENAME" val="5. Source"/>
</p:tagLst>
</file>

<file path=ppt/tags/tag1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7.xml><?xml version="1.0" encoding="utf-8"?>
<p:tagLst xmlns:a="http://schemas.openxmlformats.org/drawingml/2006/main" xmlns:r="http://schemas.openxmlformats.org/officeDocument/2006/relationships" xmlns:p="http://schemas.openxmlformats.org/presentationml/2006/main">
  <p:tag name="SHAPENAME" val="TopLine"/>
</p:tagLst>
</file>

<file path=ppt/tags/tag138.xml><?xml version="1.0" encoding="utf-8"?>
<p:tagLst xmlns:a="http://schemas.openxmlformats.org/drawingml/2006/main" xmlns:r="http://schemas.openxmlformats.org/officeDocument/2006/relationships" xmlns:p="http://schemas.openxmlformats.org/presentationml/2006/main">
  <p:tag name="MM_SLIDE_TYPE" val="6"/>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2.xml><?xml version="1.0" encoding="utf-8"?>
<p:tagLst xmlns:a="http://schemas.openxmlformats.org/drawingml/2006/main" xmlns:r="http://schemas.openxmlformats.org/officeDocument/2006/relationships" xmlns:p="http://schemas.openxmlformats.org/presentationml/2006/main">
  <p:tag name="MM_SLIDE_TYPE" val="6"/>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SHAPENAME" val="5. Source"/>
</p:tagLst>
</file>

<file path=ppt/tags/tag1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6.xml><?xml version="1.0" encoding="utf-8"?>
<p:tagLst xmlns:a="http://schemas.openxmlformats.org/drawingml/2006/main" xmlns:r="http://schemas.openxmlformats.org/officeDocument/2006/relationships" xmlns:p="http://schemas.openxmlformats.org/presentationml/2006/main">
  <p:tag name="MM_SLIDE_TYPE" val="6"/>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4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2.xml><?xml version="1.0" encoding="utf-8"?>
<p:tagLst xmlns:a="http://schemas.openxmlformats.org/drawingml/2006/main" xmlns:r="http://schemas.openxmlformats.org/officeDocument/2006/relationships" xmlns:p="http://schemas.openxmlformats.org/presentationml/2006/main">
  <p:tag name="SHAPENAME" val="5. Source"/>
</p:tagLst>
</file>

<file path=ppt/tags/tag1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4.xml><?xml version="1.0" encoding="utf-8"?>
<p:tagLst xmlns:a="http://schemas.openxmlformats.org/drawingml/2006/main" xmlns:r="http://schemas.openxmlformats.org/officeDocument/2006/relationships" xmlns:p="http://schemas.openxmlformats.org/presentationml/2006/main">
  <p:tag name="MM_SLIDE_TYPE" val="6"/>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5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SHAPENAME" val="5. Source"/>
</p:tagLst>
</file>

<file path=ppt/tags/tag1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2.xml><?xml version="1.0" encoding="utf-8"?>
<p:tagLst xmlns:a="http://schemas.openxmlformats.org/drawingml/2006/main" xmlns:r="http://schemas.openxmlformats.org/officeDocument/2006/relationships" xmlns:p="http://schemas.openxmlformats.org/presentationml/2006/main">
  <p:tag name="MM_SLIDE_TYPE" val="6"/>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8.xml><?xml version="1.0" encoding="utf-8"?>
<p:tagLst xmlns:a="http://schemas.openxmlformats.org/drawingml/2006/main" xmlns:r="http://schemas.openxmlformats.org/officeDocument/2006/relationships" xmlns:p="http://schemas.openxmlformats.org/presentationml/2006/main">
  <p:tag name="SHAPENAME" val="5. Source"/>
</p:tagLst>
</file>

<file path=ppt/tags/tag1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MM_SLIDE_TYPE" val="6"/>
</p:tagLst>
</file>

<file path=ppt/tags/tag171.xml><?xml version="1.0" encoding="utf-8"?>
<p:tagLst xmlns:a="http://schemas.openxmlformats.org/drawingml/2006/main" xmlns:r="http://schemas.openxmlformats.org/officeDocument/2006/relationships" xmlns:p="http://schemas.openxmlformats.org/presentationml/2006/main">
  <p:tag name="MM_SLIDE_TYPE" val="6"/>
</p:tagLst>
</file>

<file path=ppt/tags/tag172.xml><?xml version="1.0" encoding="utf-8"?>
<p:tagLst xmlns:a="http://schemas.openxmlformats.org/drawingml/2006/main" xmlns:r="http://schemas.openxmlformats.org/officeDocument/2006/relationships" xmlns:p="http://schemas.openxmlformats.org/presentationml/2006/main">
  <p:tag name="MM_SLIDE_TYPE" val="6"/>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6.xml><?xml version="1.0" encoding="utf-8"?>
<p:tagLst xmlns:a="http://schemas.openxmlformats.org/drawingml/2006/main" xmlns:r="http://schemas.openxmlformats.org/officeDocument/2006/relationships" xmlns:p="http://schemas.openxmlformats.org/presentationml/2006/main">
  <p:tag name="NAME" val="TrackerNumBlue"/>
</p:tagLst>
</file>

<file path=ppt/tags/tag177.xml><?xml version="1.0" encoding="utf-8"?>
<p:tagLst xmlns:a="http://schemas.openxmlformats.org/drawingml/2006/main" xmlns:r="http://schemas.openxmlformats.org/officeDocument/2006/relationships" xmlns:p="http://schemas.openxmlformats.org/presentationml/2006/main">
  <p:tag name="NAME" val="TrackerNumBlue"/>
</p:tagLst>
</file>

<file path=ppt/tags/tag178.xml><?xml version="1.0" encoding="utf-8"?>
<p:tagLst xmlns:a="http://schemas.openxmlformats.org/drawingml/2006/main" xmlns:r="http://schemas.openxmlformats.org/officeDocument/2006/relationships" xmlns:p="http://schemas.openxmlformats.org/presentationml/2006/main">
  <p:tag name="NAME" val="TrackerNumBlue"/>
</p:tagLst>
</file>

<file path=ppt/tags/tag179.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8.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80.xml><?xml version="1.0" encoding="utf-8"?>
<p:tagLst xmlns:a="http://schemas.openxmlformats.org/drawingml/2006/main" xmlns:r="http://schemas.openxmlformats.org/officeDocument/2006/relationships" xmlns:p="http://schemas.openxmlformats.org/presentationml/2006/main">
  <p:tag name="NAME" val="TrackerNumBlue"/>
</p:tagLst>
</file>

<file path=ppt/tags/tag181.xml><?xml version="1.0" encoding="utf-8"?>
<p:tagLst xmlns:a="http://schemas.openxmlformats.org/drawingml/2006/main" xmlns:r="http://schemas.openxmlformats.org/officeDocument/2006/relationships" xmlns:p="http://schemas.openxmlformats.org/presentationml/2006/main">
  <p:tag name="NAME" val="TrackerNumBlue"/>
</p:tagLst>
</file>

<file path=ppt/tags/tag182.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83.xml><?xml version="1.0" encoding="utf-8"?>
<p:tagLst xmlns:a="http://schemas.openxmlformats.org/drawingml/2006/main" xmlns:r="http://schemas.openxmlformats.org/officeDocument/2006/relationships" xmlns:p="http://schemas.openxmlformats.org/presentationml/2006/main">
  <p:tag name="NAME" val="TrackerNumBlue"/>
</p:tagLst>
</file>

<file path=ppt/tags/tag184.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85.xml><?xml version="1.0" encoding="utf-8"?>
<p:tagLst xmlns:a="http://schemas.openxmlformats.org/drawingml/2006/main" xmlns:r="http://schemas.openxmlformats.org/officeDocument/2006/relationships" xmlns:p="http://schemas.openxmlformats.org/presentationml/2006/main">
  <p:tag name="NAME" val="TrackerNumBlue"/>
</p:tagLst>
</file>

<file path=ppt/tags/tag19.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X3GQ.G.GBUU45qAEsIIFx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6.xml><?xml version="1.0" encoding="utf-8"?>
<p:tagLst xmlns:a="http://schemas.openxmlformats.org/drawingml/2006/main" xmlns:r="http://schemas.openxmlformats.org/officeDocument/2006/relationships" xmlns:p="http://schemas.openxmlformats.org/presentationml/2006/main">
  <p:tag name="SHAPENAME" val="4. Footnote"/>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xml><?xml version="1.0" encoding="utf-8"?>
<p:tagLst xmlns:a="http://schemas.openxmlformats.org/drawingml/2006/main" xmlns:r="http://schemas.openxmlformats.org/officeDocument/2006/relationships" xmlns:p="http://schemas.openxmlformats.org/presentationml/2006/main">
  <p:tag name="NAME" val="ACET"/>
</p:tagLst>
</file>

<file path=ppt/tags/tag39.xml><?xml version="1.0" encoding="utf-8"?>
<p:tagLst xmlns:a="http://schemas.openxmlformats.org/drawingml/2006/main" xmlns:r="http://schemas.openxmlformats.org/officeDocument/2006/relationships" xmlns:p="http://schemas.openxmlformats.org/presentationml/2006/main">
  <p:tag name="SHAPENAME" val="TopLine"/>
</p:tagLst>
</file>

<file path=ppt/tags/tag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0.xml><?xml version="1.0" encoding="utf-8"?>
<p:tagLst xmlns:a="http://schemas.openxmlformats.org/drawingml/2006/main" xmlns:r="http://schemas.openxmlformats.org/officeDocument/2006/relationships" xmlns:p="http://schemas.openxmlformats.org/presentationml/2006/main">
  <p:tag name="NAME" val="Moon"/>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ANGLE" val="5"/>
</p:tagLst>
</file>

<file path=ppt/tags/tag46.xml><?xml version="1.0" encoding="utf-8"?>
<p:tagLst xmlns:a="http://schemas.openxmlformats.org/drawingml/2006/main" xmlns:r="http://schemas.openxmlformats.org/officeDocument/2006/relationships" xmlns:p="http://schemas.openxmlformats.org/presentationml/2006/main">
  <p:tag name="ANGLE" val="5"/>
</p:tagLst>
</file>

<file path=ppt/tags/tag47.xml><?xml version="1.0" encoding="utf-8"?>
<p:tagLst xmlns:a="http://schemas.openxmlformats.org/drawingml/2006/main" xmlns:r="http://schemas.openxmlformats.org/officeDocument/2006/relationships" xmlns:p="http://schemas.openxmlformats.org/presentationml/2006/main">
  <p:tag name="ANGLE" val="4"/>
</p:tagLst>
</file>

<file path=ppt/tags/tag48.xml><?xml version="1.0" encoding="utf-8"?>
<p:tagLst xmlns:a="http://schemas.openxmlformats.org/drawingml/2006/main" xmlns:r="http://schemas.openxmlformats.org/officeDocument/2006/relationships" xmlns:p="http://schemas.openxmlformats.org/presentationml/2006/main">
  <p:tag name="ANGLE" val="4"/>
</p:tagLst>
</file>

<file path=ppt/tags/tag49.xml><?xml version="1.0" encoding="utf-8"?>
<p:tagLst xmlns:a="http://schemas.openxmlformats.org/drawingml/2006/main" xmlns:r="http://schemas.openxmlformats.org/officeDocument/2006/relationships" xmlns:p="http://schemas.openxmlformats.org/presentationml/2006/main">
  <p:tag name="ANGLE" val="3"/>
</p:tagLst>
</file>

<file path=ppt/tags/tag5.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50.xml><?xml version="1.0" encoding="utf-8"?>
<p:tagLst xmlns:a="http://schemas.openxmlformats.org/drawingml/2006/main" xmlns:r="http://schemas.openxmlformats.org/officeDocument/2006/relationships" xmlns:p="http://schemas.openxmlformats.org/presentationml/2006/main">
  <p:tag name="ANGLE" val="3"/>
</p:tagLst>
</file>

<file path=ppt/tags/tag51.xml><?xml version="1.0" encoding="utf-8"?>
<p:tagLst xmlns:a="http://schemas.openxmlformats.org/drawingml/2006/main" xmlns:r="http://schemas.openxmlformats.org/officeDocument/2006/relationships" xmlns:p="http://schemas.openxmlformats.org/presentationml/2006/main">
  <p:tag name="ANGLE" val="2"/>
</p:tagLst>
</file>

<file path=ppt/tags/tag52.xml><?xml version="1.0" encoding="utf-8"?>
<p:tagLst xmlns:a="http://schemas.openxmlformats.org/drawingml/2006/main" xmlns:r="http://schemas.openxmlformats.org/officeDocument/2006/relationships" xmlns:p="http://schemas.openxmlformats.org/presentationml/2006/main">
  <p:tag name="ANGLE" val="2"/>
</p:tagLst>
</file>

<file path=ppt/tags/tag53.xml><?xml version="1.0" encoding="utf-8"?>
<p:tagLst xmlns:a="http://schemas.openxmlformats.org/drawingml/2006/main" xmlns:r="http://schemas.openxmlformats.org/officeDocument/2006/relationships" xmlns:p="http://schemas.openxmlformats.org/presentationml/2006/main">
  <p:tag name="ANGLE" val="1"/>
</p:tagLst>
</file>

<file path=ppt/tags/tag54.xml><?xml version="1.0" encoding="utf-8"?>
<p:tagLst xmlns:a="http://schemas.openxmlformats.org/drawingml/2006/main" xmlns:r="http://schemas.openxmlformats.org/officeDocument/2006/relationships" xmlns:p="http://schemas.openxmlformats.org/presentationml/2006/main">
  <p:tag name="ANGLE" val="1"/>
</p:tagLst>
</file>

<file path=ppt/tags/tag55.xml><?xml version="1.0" encoding="utf-8"?>
<p:tagLst xmlns:a="http://schemas.openxmlformats.org/drawingml/2006/main" xmlns:r="http://schemas.openxmlformats.org/officeDocument/2006/relationships" xmlns:p="http://schemas.openxmlformats.org/presentationml/2006/main">
  <p:tag name="MM_SLIDE_TYPE" val="6"/>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5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9.xml><?xml version="1.0" encoding="utf-8"?>
<p:tagLst xmlns:a="http://schemas.openxmlformats.org/drawingml/2006/main" xmlns:r="http://schemas.openxmlformats.org/officeDocument/2006/relationships" xmlns:p="http://schemas.openxmlformats.org/presentationml/2006/main">
  <p:tag name="SHAPENAME" val="Subtitl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SHAPENAME" val="Title"/>
</p:tagLst>
</file>

<file path=ppt/tags/tag61.xml><?xml version="1.0" encoding="utf-8"?>
<p:tagLst xmlns:a="http://schemas.openxmlformats.org/drawingml/2006/main" xmlns:r="http://schemas.openxmlformats.org/officeDocument/2006/relationships" xmlns:p="http://schemas.openxmlformats.org/presentationml/2006/main">
  <p:tag name="MM_SLIDE_TYPE" val="6"/>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xml><?xml version="1.0" encoding="utf-8"?>
<p:tagLst xmlns:a="http://schemas.openxmlformats.org/drawingml/2006/main" xmlns:r="http://schemas.openxmlformats.org/officeDocument/2006/relationships" xmlns:p="http://schemas.openxmlformats.org/presentationml/2006/main">
  <p:tag name="MM_SLIDE_TYPE" val="6"/>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5. Source"/>
</p:tagLst>
</file>

<file path=ppt/tags/tag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xml><?xml version="1.0" encoding="utf-8"?>
<p:tagLst xmlns:a="http://schemas.openxmlformats.org/drawingml/2006/main" xmlns:r="http://schemas.openxmlformats.org/officeDocument/2006/relationships" xmlns:p="http://schemas.openxmlformats.org/presentationml/2006/main">
  <p:tag name="SHAPENAME" val="5. Source"/>
</p:tagLst>
</file>

<file path=ppt/tags/tag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5. Source"/>
</p:tagLst>
</file>

<file path=ppt/tags/tag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xml><?xml version="1.0" encoding="utf-8"?>
<p:tagLst xmlns:a="http://schemas.openxmlformats.org/drawingml/2006/main" xmlns:r="http://schemas.openxmlformats.org/officeDocument/2006/relationships" xmlns:p="http://schemas.openxmlformats.org/presentationml/2006/main">
  <p:tag name="MM_SLIDE_TYPE" val="6"/>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orporate">
  <a:themeElements>
    <a:clrScheme name="Custom 1">
      <a:dk1>
        <a:srgbClr val="000000"/>
      </a:dk1>
      <a:lt1>
        <a:srgbClr val="FFFFFF"/>
      </a:lt1>
      <a:dk2>
        <a:srgbClr val="A00000"/>
      </a:dk2>
      <a:lt2>
        <a:srgbClr val="555555"/>
      </a:lt2>
      <a:accent1>
        <a:srgbClr val="BF2F38"/>
      </a:accent1>
      <a:accent2>
        <a:srgbClr val="ED1C24"/>
      </a:accent2>
      <a:accent3>
        <a:srgbClr val="F58220"/>
      </a:accent3>
      <a:accent4>
        <a:srgbClr val="FFC000"/>
      </a:accent4>
      <a:accent5>
        <a:srgbClr val="555555"/>
      </a:accent5>
      <a:accent6>
        <a:srgbClr val="B4B4B4"/>
      </a:accent6>
      <a:hlink>
        <a:srgbClr val="D7D7D7"/>
      </a:hlink>
      <a:folHlink>
        <a:srgbClr val="FFFFFF"/>
      </a:folHlink>
    </a:clrScheme>
    <a:fontScheme name="Corporate_3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orporate_35 1">
        <a:dk1>
          <a:srgbClr val="000000"/>
        </a:dk1>
        <a:lt1>
          <a:srgbClr val="FFFFFF"/>
        </a:lt1>
        <a:dk2>
          <a:srgbClr val="000000"/>
        </a:dk2>
        <a:lt2>
          <a:srgbClr val="555555"/>
        </a:lt2>
        <a:accent1>
          <a:srgbClr val="BF2F38"/>
        </a:accent1>
        <a:accent2>
          <a:srgbClr val="ED7E23"/>
        </a:accent2>
        <a:accent3>
          <a:srgbClr val="FFFFFF"/>
        </a:accent3>
        <a:accent4>
          <a:srgbClr val="000000"/>
        </a:accent4>
        <a:accent5>
          <a:srgbClr val="DCADAE"/>
        </a:accent5>
        <a:accent6>
          <a:srgbClr val="D7721F"/>
        </a:accent6>
        <a:hlink>
          <a:srgbClr val="4B4B4B"/>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xternal_Corporate_Template.potx" id="{60790FA8-B141-4F92-86C9-5009A3959967}" vid="{592FECCF-A7B6-4151-A329-961A5A65872C}"/>
    </a:ext>
  </a:extLst>
</a:theme>
</file>

<file path=ppt/theme/theme2.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3_Office Theme">
  <a:themeElements>
    <a:clrScheme name="Euroclear">
      <a:dk1>
        <a:sysClr val="windowText" lastClr="000000"/>
      </a:dk1>
      <a:lt1>
        <a:sysClr val="window" lastClr="FFFFFF"/>
      </a:lt1>
      <a:dk2>
        <a:srgbClr val="575756"/>
      </a:dk2>
      <a:lt2>
        <a:srgbClr val="E7E2E1"/>
      </a:lt2>
      <a:accent1>
        <a:srgbClr val="CD122D"/>
      </a:accent1>
      <a:accent2>
        <a:srgbClr val="B3B2B2"/>
      </a:accent2>
      <a:accent3>
        <a:srgbClr val="EE8700"/>
      </a:accent3>
      <a:accent4>
        <a:srgbClr val="8B3128"/>
      </a:accent4>
      <a:accent5>
        <a:srgbClr val="917C76"/>
      </a:accent5>
      <a:accent6>
        <a:srgbClr val="E53012"/>
      </a:accent6>
      <a:hlink>
        <a:srgbClr val="0563C1"/>
      </a:hlink>
      <a:folHlink>
        <a:srgbClr val="954F72"/>
      </a:folHlink>
    </a:clrScheme>
    <a:fontScheme name="Custom 3">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a:spAutoFit/>
      </a:bodyPr>
      <a:lstStyle>
        <a:defPPr marL="0" algn="l">
          <a:defRPr dirty="0"/>
        </a:defPPr>
      </a:lstStyle>
    </a:txDef>
  </a:objectDefaults>
  <a:extraClrSchemeLst/>
  <a:custClrLst>
    <a:custClr name="Accent Purple 1">
      <a:srgbClr val="B455AA"/>
    </a:custClr>
    <a:custClr name="Accent Purple 2">
      <a:srgbClr val="A055F5"/>
    </a:custClr>
    <a:custClr name="Accent Purple 3">
      <a:srgbClr val="BE82FF"/>
    </a:custClr>
    <a:custClr name="Accent Purple 4">
      <a:srgbClr val="DCAFFF"/>
    </a:custClr>
    <a:custClr name="Accent Purple 5">
      <a:srgbClr val="E6DCFF"/>
    </a:custClr>
  </a:custClrLst>
  <a:extLst>
    <a:ext uri="{05A4C25C-085E-4340-85A3-A5531E510DB2}">
      <thm15:themeFamily xmlns:thm15="http://schemas.microsoft.com/office/thememl/2012/main" name="210039_AS Toolkit 16x9" id="{F507CB6C-8D71-45C2-8E98-5CC4A63C1C0C}" vid="{5D22664C-F3ED-42D9-B06B-6F9F163746D6}"/>
    </a:ext>
  </a:extLst>
</a:theme>
</file>

<file path=ppt/theme/theme4.xml><?xml version="1.0" encoding="utf-8"?>
<a:theme xmlns:a="http://schemas.openxmlformats.org/drawingml/2006/main" name="White">
  <a:themeElements>
    <a:clrScheme name="Scheme1">
      <a:dk1>
        <a:srgbClr val="000000"/>
      </a:dk1>
      <a:lt1>
        <a:srgbClr val="FFFFFF"/>
      </a:lt1>
      <a:dk2>
        <a:srgbClr val="FFFFFF"/>
      </a:dk2>
      <a:lt2>
        <a:srgbClr val="FFFFFF"/>
      </a:lt2>
      <a:accent1>
        <a:srgbClr val="D22030"/>
      </a:accent1>
      <a:accent2>
        <a:srgbClr val="F0881D"/>
      </a:accent2>
      <a:accent3>
        <a:srgbClr val="EF4A24"/>
      </a:accent3>
      <a:accent4>
        <a:srgbClr val="969696"/>
      </a:accent4>
      <a:accent5>
        <a:srgbClr val="DDDDDD"/>
      </a:accent5>
      <a:accent6>
        <a:srgbClr val="7D2A22"/>
      </a:accent6>
      <a:hlink>
        <a:srgbClr val="0000FF"/>
      </a:hlink>
      <a:folHlink>
        <a:srgbClr val="800080"/>
      </a:folHlink>
    </a:clrScheme>
    <a:fontScheme name="Custom 104">
      <a:majorFont>
        <a:latin typeface="Arial"/>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D22030"/>
        </a:accent1>
        <a:accent2>
          <a:srgbClr val="F0881D"/>
        </a:accent2>
        <a:accent3>
          <a:srgbClr val="EF4A24"/>
        </a:accent3>
        <a:accent4>
          <a:srgbClr val="969696"/>
        </a:accent4>
        <a:accent5>
          <a:srgbClr val="DDDDDD"/>
        </a:accent5>
        <a:accent6>
          <a:srgbClr val="7D2A22"/>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BL6203 Template.potx" id="{1056C1DF-7BF1-4079-B2DC-C37DCB6D1850}" vid="{D447EAFE-F2B4-4D68-92CB-6AB20DF5E16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1006</Words>
  <Application>Microsoft Office PowerPoint</Application>
  <PresentationFormat>Widescreen</PresentationFormat>
  <Paragraphs>142</Paragraphs>
  <Slides>8</Slides>
  <Notes>3</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8</vt:i4>
      </vt:variant>
    </vt:vector>
  </HeadingPairs>
  <TitlesOfParts>
    <vt:vector size="24" baseType="lpstr">
      <vt:lpstr>Ferrari Sans Medium</vt:lpstr>
      <vt:lpstr>Graphik</vt:lpstr>
      <vt:lpstr>GT Sectra Fine Rg</vt:lpstr>
      <vt:lpstr>Arial</vt:lpstr>
      <vt:lpstr>Arial Nova</vt:lpstr>
      <vt:lpstr>Calibri</vt:lpstr>
      <vt:lpstr>Century Gothic</vt:lpstr>
      <vt:lpstr>Segoe UI</vt:lpstr>
      <vt:lpstr>Times</vt:lpstr>
      <vt:lpstr>Trebuchet MS</vt:lpstr>
      <vt:lpstr>Wingdings</vt:lpstr>
      <vt:lpstr>Corporate</vt:lpstr>
      <vt:lpstr>BCG Grid 16:9</vt:lpstr>
      <vt:lpstr>3_Office Theme</vt:lpstr>
      <vt:lpstr>White</vt:lpstr>
      <vt:lpstr>think-cell Slide</vt:lpstr>
      <vt:lpstr>Digital-Financial Market Infrastructure ACSDA 2024 </vt:lpstr>
      <vt:lpstr>Our long-term vision is based on our renewed purpose</vt:lpstr>
      <vt:lpstr>In order to achieve our long-term vision, we defined a 5-year Strategy with a stronger focus on the Client journey</vt:lpstr>
      <vt:lpstr>Time to act is now! </vt:lpstr>
      <vt:lpstr>Central banks have increased CBDC initiatives.</vt:lpstr>
      <vt:lpstr>Our DLT strategy is guided by key principles… </vt:lpstr>
      <vt:lpstr>Cloud-based DLT foundations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DFMI – Use cases</dc:title>
  <dc:creator>Stéphanie Lheureux</dc:creator>
  <cp:lastModifiedBy>Rudi Fernandez Michiels</cp:lastModifiedBy>
  <cp:revision>5</cp:revision>
  <dcterms:created xsi:type="dcterms:W3CDTF">2022-12-09T14:19:56Z</dcterms:created>
  <dcterms:modified xsi:type="dcterms:W3CDTF">2024-03-14T19:53:48Z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99e5f92-716e-44d1-9a65-82cabe9dd1e7_Enabled">
    <vt:lpwstr>true</vt:lpwstr>
  </property>
  <property fmtid="{D5CDD505-2E9C-101B-9397-08002B2CF9AE}" pid="3" name="MSIP_Label_e99e5f92-716e-44d1-9a65-82cabe9dd1e7_SetDate">
    <vt:lpwstr>2022-12-09T14:19:56Z</vt:lpwstr>
  </property>
  <property fmtid="{D5CDD505-2E9C-101B-9397-08002B2CF9AE}" pid="4" name="MSIP_Label_e99e5f92-716e-44d1-9a65-82cabe9dd1e7_Method">
    <vt:lpwstr>Standard</vt:lpwstr>
  </property>
  <property fmtid="{D5CDD505-2E9C-101B-9397-08002B2CF9AE}" pid="5" name="MSIP_Label_e99e5f92-716e-44d1-9a65-82cabe9dd1e7_Name">
    <vt:lpwstr>General</vt:lpwstr>
  </property>
  <property fmtid="{D5CDD505-2E9C-101B-9397-08002B2CF9AE}" pid="6" name="MSIP_Label_e99e5f92-716e-44d1-9a65-82cabe9dd1e7_SiteId">
    <vt:lpwstr>282ba4e6-052f-4fa7-bbaa-95b7e4404b3e</vt:lpwstr>
  </property>
  <property fmtid="{D5CDD505-2E9C-101B-9397-08002B2CF9AE}" pid="7" name="MSIP_Label_e99e5f92-716e-44d1-9a65-82cabe9dd1e7_ActionId">
    <vt:lpwstr>7759c15e-6821-4795-bdd6-fbd7c6ded063</vt:lpwstr>
  </property>
  <property fmtid="{D5CDD505-2E9C-101B-9397-08002B2CF9AE}" pid="8" name="MSIP_Label_e99e5f92-716e-44d1-9a65-82cabe9dd1e7_ContentBits">
    <vt:lpwstr>0</vt:lpwstr>
  </property>
</Properties>
</file>